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60" r:id="rId5"/>
    <p:sldId id="270" r:id="rId6"/>
    <p:sldId id="271" r:id="rId7"/>
    <p:sldId id="262" r:id="rId8"/>
    <p:sldId id="277" r:id="rId9"/>
    <p:sldId id="278" r:id="rId10"/>
    <p:sldId id="279" r:id="rId11"/>
    <p:sldId id="297"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7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32AE3F-5FCA-2F1F-7153-78D8FF4F6591}" name="Kaylee Brooks" initials="KB" userId="S::kaylee.brooks@blood.ca::12275bbb-27c6-4919-b28a-5dff64a37037" providerId="AD"/>
  <p188:author id="{B50DAC50-7BCF-1D14-091F-19D9C2DB7FEA}" name="Michelle Armstrong" initials="MA" userId="S::michelle.armstrong@blood.ca::34407974-7a6f-4148-b541-89f62c2ece60" providerId="AD"/>
  <p188:author id="{A78E02CF-871B-2187-A308-A0D9E20F3560}" name="Mary James Fisher" initials="MJF" userId="S::MaryJames.Fisher@blood.ca::18d3c096-d1e2-472e-84b8-2fa3eaa48296" providerId="AD"/>
  <p188:author id="{5FE575FF-5210-799B-23ED-3652E0F8368F}" name="Mary James Fisher" initials="MF" userId="S::maryjames.fisher@blood.ca::18d3c096-d1e2-472e-84b8-2fa3eaa4829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Armstrong" initials="MA" lastIdx="9" clrIdx="0">
    <p:extLst>
      <p:ext uri="{19B8F6BF-5375-455C-9EA6-DF929625EA0E}">
        <p15:presenceInfo xmlns:p15="http://schemas.microsoft.com/office/powerpoint/2012/main" userId="S::michelle.armstrong@blood.ca::34407974-7a6f-4148-b541-89f62c2ece60" providerId="AD"/>
      </p:ext>
    </p:extLst>
  </p:cmAuthor>
  <p:cmAuthor id="2" name="Mary James Fisher" initials="MJF" lastIdx="4" clrIdx="1">
    <p:extLst>
      <p:ext uri="{19B8F6BF-5375-455C-9EA6-DF929625EA0E}">
        <p15:presenceInfo xmlns:p15="http://schemas.microsoft.com/office/powerpoint/2012/main" userId="S::maryjames.fisher@blood.ca::18d3c096-d1e2-472e-84b8-2fa3eaa482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25A"/>
    <a:srgbClr val="88528B"/>
    <a:srgbClr val="E5A812"/>
    <a:srgbClr val="419B96"/>
    <a:srgbClr val="E713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F2012-0154-4088-B21B-23F41C7930BE}" v="4" dt="2025-07-04T13:27:58.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1" d="100"/>
          <a:sy n="101" d="100"/>
        </p:scale>
        <p:origin x="876" y="108"/>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96A9B0-0C64-D645-A73A-06346754FE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2A581E-D1A4-6D4A-8868-8677FED19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D2D540-DC9E-3D41-84AD-52AADF90434C}" type="datetimeFigureOut">
              <a:rPr lang="en-US" smtClean="0"/>
              <a:t>7/9/2025</a:t>
            </a:fld>
            <a:endParaRPr lang="en-US"/>
          </a:p>
        </p:txBody>
      </p:sp>
      <p:sp>
        <p:nvSpPr>
          <p:cNvPr id="4" name="Footer Placeholder 3">
            <a:extLst>
              <a:ext uri="{FF2B5EF4-FFF2-40B4-BE49-F238E27FC236}">
                <a16:creationId xmlns:a16="http://schemas.microsoft.com/office/drawing/2014/main" id="{69D6EBBE-53E9-324F-AFC7-41C976FFA27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32B54D-2F85-0F42-8E20-5D7A38F1A5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948E01-4AE5-AD43-BF42-12AB321735F1}" type="slidenum">
              <a:rPr lang="en-US" smtClean="0"/>
              <a:t>‹#›</a:t>
            </a:fld>
            <a:endParaRPr lang="en-US"/>
          </a:p>
        </p:txBody>
      </p:sp>
    </p:spTree>
    <p:extLst>
      <p:ext uri="{BB962C8B-B14F-4D97-AF65-F5344CB8AC3E}">
        <p14:creationId xmlns:p14="http://schemas.microsoft.com/office/powerpoint/2010/main" val="3537004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15028-8AD0-4D49-B58F-196E87D89ECB}"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B79DBD-40D5-C643-A310-AC07AAD1EE41}" type="slidenum">
              <a:rPr lang="en-US" smtClean="0"/>
              <a:t>‹#›</a:t>
            </a:fld>
            <a:endParaRPr lang="en-US"/>
          </a:p>
        </p:txBody>
      </p:sp>
    </p:spTree>
    <p:extLst>
      <p:ext uri="{BB962C8B-B14F-4D97-AF65-F5344CB8AC3E}">
        <p14:creationId xmlns:p14="http://schemas.microsoft.com/office/powerpoint/2010/main" val="473950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6" name="Picture 5" descr="A person and person smiling&#10;&#10;Description automatically generated">
            <a:extLst>
              <a:ext uri="{FF2B5EF4-FFF2-40B4-BE49-F238E27FC236}">
                <a16:creationId xmlns:a16="http://schemas.microsoft.com/office/drawing/2014/main" id="{57EBE7A5-72D2-A44C-4D74-5245093A8994}"/>
              </a:ext>
            </a:extLst>
          </p:cNvPr>
          <p:cNvPicPr>
            <a:picLocks noChangeAspect="1"/>
          </p:cNvPicPr>
          <p:nvPr userDrawn="1"/>
        </p:nvPicPr>
        <p:blipFill>
          <a:blip r:embed="rId2"/>
          <a:stretch>
            <a:fillRect/>
          </a:stretch>
        </p:blipFill>
        <p:spPr>
          <a:xfrm>
            <a:off x="0" y="203"/>
            <a:ext cx="12192000" cy="6857591"/>
          </a:xfrm>
          <a:prstGeom prst="rect">
            <a:avLst/>
          </a:prstGeom>
        </p:spPr>
      </p:pic>
      <p:sp>
        <p:nvSpPr>
          <p:cNvPr id="11" name="Title Text">
            <a:extLst>
              <a:ext uri="{FF2B5EF4-FFF2-40B4-BE49-F238E27FC236}">
                <a16:creationId xmlns:a16="http://schemas.microsoft.com/office/drawing/2014/main" id="{1547B864-0FC4-D84C-B5E0-67037F93233B}"/>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pic>
        <p:nvPicPr>
          <p:cNvPr id="13" name="Picture 12" descr="A picture containing logo&#10;&#10;Description automatically generated">
            <a:extLst>
              <a:ext uri="{FF2B5EF4-FFF2-40B4-BE49-F238E27FC236}">
                <a16:creationId xmlns:a16="http://schemas.microsoft.com/office/drawing/2014/main" id="{EFA517D8-4F35-E145-9A80-3D54F5C6F9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9" name="TextBox 8">
            <a:extLst>
              <a:ext uri="{FF2B5EF4-FFF2-40B4-BE49-F238E27FC236}">
                <a16:creationId xmlns:a16="http://schemas.microsoft.com/office/drawing/2014/main" id="{6F5923DB-24CE-6144-B05D-2469DD0FA0B5}"/>
              </a:ext>
            </a:extLst>
          </p:cNvPr>
          <p:cNvSpPr txBox="1"/>
          <p:nvPr userDrawn="1"/>
        </p:nvSpPr>
        <p:spPr>
          <a:xfrm>
            <a:off x="4579587" y="3929605"/>
            <a:ext cx="1850390" cy="461665"/>
          </a:xfrm>
          <a:prstGeom prst="rect">
            <a:avLst/>
          </a:prstGeom>
          <a:noFill/>
        </p:spPr>
        <p:txBody>
          <a:bodyPr wrap="square" rtlCol="0">
            <a:spAutoFit/>
          </a:bodyPr>
          <a:lstStyle/>
          <a:p>
            <a:r>
              <a:rPr lang="en-US" sz="1150" b="1">
                <a:solidFill>
                  <a:schemeClr val="tx2"/>
                </a:solidFill>
              </a:rPr>
              <a:t>Benny,</a:t>
            </a:r>
            <a:r>
              <a:rPr lang="en-US" sz="1150">
                <a:solidFill>
                  <a:schemeClr val="tx2"/>
                </a:solidFill>
              </a:rPr>
              <a:t> </a:t>
            </a:r>
            <a:r>
              <a:rPr lang="en-US" sz="1150" i="1">
                <a:solidFill>
                  <a:schemeClr val="tx2"/>
                </a:solidFill>
              </a:rPr>
              <a:t>blood donor and stem cell registrant</a:t>
            </a:r>
          </a:p>
        </p:txBody>
      </p:sp>
      <p:sp>
        <p:nvSpPr>
          <p:cNvPr id="12" name="TextBox 11">
            <a:extLst>
              <a:ext uri="{FF2B5EF4-FFF2-40B4-BE49-F238E27FC236}">
                <a16:creationId xmlns:a16="http://schemas.microsoft.com/office/drawing/2014/main" id="{23871EB6-ADB1-AB44-A99E-49EA2DA60F40}"/>
              </a:ext>
            </a:extLst>
          </p:cNvPr>
          <p:cNvSpPr txBox="1"/>
          <p:nvPr userDrawn="1"/>
        </p:nvSpPr>
        <p:spPr>
          <a:xfrm>
            <a:off x="6221850" y="3929605"/>
            <a:ext cx="1533646" cy="446276"/>
          </a:xfrm>
          <a:prstGeom prst="rect">
            <a:avLst/>
          </a:prstGeom>
          <a:noFill/>
        </p:spPr>
        <p:txBody>
          <a:bodyPr wrap="square" rtlCol="0">
            <a:spAutoFit/>
          </a:bodyPr>
          <a:lstStyle/>
          <a:p>
            <a:pPr algn="r"/>
            <a:r>
              <a:rPr lang="en-US" sz="1150" b="1">
                <a:solidFill>
                  <a:schemeClr val="tx2"/>
                </a:solidFill>
              </a:rPr>
              <a:t>Jayden,</a:t>
            </a:r>
            <a:r>
              <a:rPr lang="en-US" sz="1150">
                <a:solidFill>
                  <a:schemeClr val="tx2"/>
                </a:solidFill>
              </a:rPr>
              <a:t> </a:t>
            </a:r>
          </a:p>
          <a:p>
            <a:pPr algn="r"/>
            <a:r>
              <a:rPr lang="en-US" sz="1150" i="1">
                <a:solidFill>
                  <a:schemeClr val="tx2"/>
                </a:solidFill>
              </a:rPr>
              <a:t>plasma recipient</a:t>
            </a:r>
          </a:p>
        </p:txBody>
      </p:sp>
      <p:sp>
        <p:nvSpPr>
          <p:cNvPr id="14" name="Rectangle 13">
            <a:extLst>
              <a:ext uri="{FF2B5EF4-FFF2-40B4-BE49-F238E27FC236}">
                <a16:creationId xmlns:a16="http://schemas.microsoft.com/office/drawing/2014/main" id="{50AE411C-369F-5549-9A9E-56389B10D8B2}"/>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DB216E02-5DB3-A141-B0D5-9F9727FD63F9}"/>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8319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itle 1">
            <a:extLst>
              <a:ext uri="{FF2B5EF4-FFF2-40B4-BE49-F238E27FC236}">
                <a16:creationId xmlns:a16="http://schemas.microsoft.com/office/drawing/2014/main" id="{EFB5BC5E-3730-9249-9CB4-33295CE7D98F}"/>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826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Tree>
    <p:extLst>
      <p:ext uri="{BB962C8B-B14F-4D97-AF65-F5344CB8AC3E}">
        <p14:creationId xmlns:p14="http://schemas.microsoft.com/office/powerpoint/2010/main" val="1649498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nd Acknowledg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416A26-E0A5-FE36-7BA4-BCA431E0135C}"/>
              </a:ext>
            </a:extLst>
          </p:cNvPr>
          <p:cNvSpPr/>
          <p:nvPr userDrawn="1"/>
        </p:nvSpPr>
        <p:spPr>
          <a:xfrm>
            <a:off x="0" y="5727700"/>
            <a:ext cx="12192000" cy="1130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DDFE0C7-11F0-C54D-967B-44DB07A9A331}"/>
              </a:ext>
            </a:extLst>
          </p:cNvPr>
          <p:cNvSpPr>
            <a:spLocks noGrp="1"/>
          </p:cNvSpPr>
          <p:nvPr>
            <p:ph sz="half" idx="1" hasCustomPrompt="1"/>
          </p:nvPr>
        </p:nvSpPr>
        <p:spPr>
          <a:xfrm>
            <a:off x="762000" y="553453"/>
            <a:ext cx="10678160" cy="24945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10C1FB8-4F4F-AD72-D5C7-62BCBB43A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166" r="3250" b="13105"/>
          <a:stretch/>
        </p:blipFill>
        <p:spPr>
          <a:xfrm>
            <a:off x="0" y="2797114"/>
            <a:ext cx="12192000" cy="3436620"/>
          </a:xfrm>
          <a:prstGeom prst="rect">
            <a:avLst/>
          </a:prstGeom>
        </p:spPr>
      </p:pic>
      <p:sp>
        <p:nvSpPr>
          <p:cNvPr id="3" name="TextBox 2">
            <a:extLst>
              <a:ext uri="{FF2B5EF4-FFF2-40B4-BE49-F238E27FC236}">
                <a16:creationId xmlns:a16="http://schemas.microsoft.com/office/drawing/2014/main" id="{31090C15-2810-6BE3-2FA4-EA4FF0E4331E}"/>
              </a:ext>
            </a:extLst>
          </p:cNvPr>
          <p:cNvSpPr txBox="1"/>
          <p:nvPr userDrawn="1"/>
        </p:nvSpPr>
        <p:spPr>
          <a:xfrm>
            <a:off x="623180" y="6073714"/>
            <a:ext cx="10945639" cy="461665"/>
          </a:xfrm>
          <a:prstGeom prst="rect">
            <a:avLst/>
          </a:prstGeom>
          <a:noFill/>
        </p:spPr>
        <p:txBody>
          <a:bodyPr wrap="square" rtlCol="0">
            <a:spAutoFit/>
          </a:bodyPr>
          <a:lstStyle/>
          <a:p>
            <a:pPr algn="ctr"/>
            <a:r>
              <a:rPr lang="en-US" sz="1200" b="0" i="0">
                <a:solidFill>
                  <a:schemeClr val="bg1"/>
                </a:solidFill>
                <a:effectLst/>
                <a:latin typeface="Arial" panose="020B0604020202020204" pitchFamily="34" charset="0"/>
              </a:rPr>
              <a:t>“</a:t>
            </a:r>
            <a:r>
              <a:rPr lang="en-US" sz="1200" b="0" i="1">
                <a:solidFill>
                  <a:schemeClr val="bg1"/>
                </a:solidFill>
                <a:effectLst/>
                <a:latin typeface="Arial" panose="020B0604020202020204" pitchFamily="34" charset="0"/>
              </a:rPr>
              <a:t>Hope Paddle” artwork by the late </a:t>
            </a:r>
            <a:r>
              <a:rPr lang="en-US" sz="1200" b="0" i="1" err="1">
                <a:solidFill>
                  <a:schemeClr val="bg1"/>
                </a:solidFill>
                <a:effectLst/>
                <a:latin typeface="Arial" panose="020B0604020202020204" pitchFamily="34" charset="0"/>
              </a:rPr>
              <a:t>Temosen</a:t>
            </a:r>
            <a:r>
              <a:rPr lang="en-US" sz="1200" b="0" i="1">
                <a:solidFill>
                  <a:schemeClr val="bg1"/>
                </a:solidFill>
                <a:effectLst/>
                <a:latin typeface="Arial" panose="020B0604020202020204" pitchFamily="34" charset="0"/>
              </a:rPr>
              <a:t>-THUT (Charles Elliott), an Elder, Traditional Knowledge Holder and a Coast Salish artist</a:t>
            </a:r>
            <a:br>
              <a:rPr lang="en-US" sz="1200" b="0" i="1">
                <a:solidFill>
                  <a:schemeClr val="bg1"/>
                </a:solidFill>
                <a:effectLst/>
                <a:latin typeface="Arial" panose="020B0604020202020204" pitchFamily="34" charset="0"/>
              </a:rPr>
            </a:br>
            <a:r>
              <a:rPr lang="en-US" sz="1200" b="0" i="1">
                <a:solidFill>
                  <a:schemeClr val="bg1"/>
                </a:solidFill>
                <a:effectLst/>
                <a:latin typeface="Arial" panose="020B0604020202020204" pitchFamily="34" charset="0"/>
              </a:rPr>
              <a:t>from the Tsartlip First Nation on Southern Vancouver Island. </a:t>
            </a:r>
            <a:endParaRPr lang="en-US" sz="1200">
              <a:solidFill>
                <a:schemeClr val="bg1"/>
              </a:solidFill>
            </a:endParaRPr>
          </a:p>
        </p:txBody>
      </p:sp>
    </p:spTree>
    <p:extLst>
      <p:ext uri="{BB962C8B-B14F-4D97-AF65-F5344CB8AC3E}">
        <p14:creationId xmlns:p14="http://schemas.microsoft.com/office/powerpoint/2010/main" val="3391675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1825625"/>
            <a:ext cx="5181600"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96000" y="1825625"/>
            <a:ext cx="5098129" cy="4214957"/>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p:txBody>
          <a:bodyPr/>
          <a:lstStyle/>
          <a:p>
            <a:fld id="{7A1A82D1-6124-764A-B015-8BB5F625E955}" type="slidenum">
              <a:rPr lang="en-US" smtClean="0"/>
              <a:t>‹#›</a:t>
            </a:fld>
            <a:endParaRPr lang="en-US"/>
          </a:p>
        </p:txBody>
      </p:sp>
    </p:spTree>
    <p:extLst>
      <p:ext uri="{BB962C8B-B14F-4D97-AF65-F5344CB8AC3E}">
        <p14:creationId xmlns:p14="http://schemas.microsoft.com/office/powerpoint/2010/main" val="2017990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Column, Bullets + ImageSour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96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a:xfrm>
            <a:off x="10990052" y="6356350"/>
            <a:ext cx="530975" cy="365125"/>
          </a:xfrm>
        </p:spPr>
        <p:txBody>
          <a:bodyPr/>
          <a:lstStyle/>
          <a:p>
            <a:fld id="{7A1A82D1-6124-764A-B015-8BB5F625E955}" type="slidenum">
              <a:rPr lang="en-US" smtClean="0"/>
              <a:t>‹#›</a:t>
            </a:fld>
            <a:endParaRPr lang="en-US"/>
          </a:p>
        </p:txBody>
      </p:sp>
      <p:sp>
        <p:nvSpPr>
          <p:cNvPr id="9" name="Content Placeholder 3">
            <a:extLst>
              <a:ext uri="{FF2B5EF4-FFF2-40B4-BE49-F238E27FC236}">
                <a16:creationId xmlns:a16="http://schemas.microsoft.com/office/drawing/2014/main" id="{DBE93D6F-27FE-0046-9494-635EF6EF34C3}"/>
              </a:ext>
            </a:extLst>
          </p:cNvPr>
          <p:cNvSpPr>
            <a:spLocks noGrp="1"/>
          </p:cNvSpPr>
          <p:nvPr>
            <p:ph sz="quarter" idx="15" hasCustomPrompt="1"/>
          </p:nvPr>
        </p:nvSpPr>
        <p:spPr>
          <a:xfrm>
            <a:off x="3642102" y="6366590"/>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Tree>
    <p:extLst>
      <p:ext uri="{BB962C8B-B14F-4D97-AF65-F5344CB8AC3E}">
        <p14:creationId xmlns:p14="http://schemas.microsoft.com/office/powerpoint/2010/main" val="64786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lumn, 2Fig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05C-AB5E-AC42-AC4B-5696C0CF1795}"/>
              </a:ext>
            </a:extLst>
          </p:cNvPr>
          <p:cNvSpPr>
            <a:spLocks noGrp="1"/>
          </p:cNvSpPr>
          <p:nvPr>
            <p:ph type="title" hasCustomPrompt="1"/>
          </p:nvPr>
        </p:nvSpPr>
        <p:spPr>
          <a:xfrm>
            <a:off x="678529" y="365760"/>
            <a:ext cx="10515600" cy="977538"/>
          </a:xfrm>
          <a:prstGeom prst="rect">
            <a:avLst/>
          </a:prstGeom>
        </p:spPr>
        <p:txBody>
          <a:bodyPr/>
          <a:lstStyle/>
          <a:p>
            <a:r>
              <a:rPr lang="en-US"/>
              <a:t>Click to add text</a:t>
            </a:r>
          </a:p>
        </p:txBody>
      </p:sp>
      <p:sp>
        <p:nvSpPr>
          <p:cNvPr id="3" name="Content Placeholder 2">
            <a:extLst>
              <a:ext uri="{FF2B5EF4-FFF2-40B4-BE49-F238E27FC236}">
                <a16:creationId xmlns:a16="http://schemas.microsoft.com/office/drawing/2014/main" id="{4C457B8D-6B6C-A14E-8898-11D7756E2138}"/>
              </a:ext>
            </a:extLst>
          </p:cNvPr>
          <p:cNvSpPr>
            <a:spLocks noGrp="1"/>
          </p:cNvSpPr>
          <p:nvPr>
            <p:ph sz="half" idx="1" hasCustomPrompt="1"/>
          </p:nvPr>
        </p:nvSpPr>
        <p:spPr>
          <a:xfrm>
            <a:off x="762000" y="2588557"/>
            <a:ext cx="5181600" cy="3452025"/>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0797F-2E27-4D45-8DBE-9064E9D948CA}"/>
              </a:ext>
            </a:extLst>
          </p:cNvPr>
          <p:cNvSpPr>
            <a:spLocks noGrp="1"/>
          </p:cNvSpPr>
          <p:nvPr>
            <p:ph sz="half" idx="2" hasCustomPrompt="1"/>
          </p:nvPr>
        </p:nvSpPr>
        <p:spPr>
          <a:xfrm>
            <a:off x="6088566" y="2588557"/>
            <a:ext cx="5292944" cy="3452025"/>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777193-9708-6848-9A33-5C2D60930E31}"/>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ext Placeholder 9">
            <a:extLst>
              <a:ext uri="{FF2B5EF4-FFF2-40B4-BE49-F238E27FC236}">
                <a16:creationId xmlns:a16="http://schemas.microsoft.com/office/drawing/2014/main" id="{E46C0EDA-9EB4-344A-B161-EE4C7733B833}"/>
              </a:ext>
            </a:extLst>
          </p:cNvPr>
          <p:cNvSpPr>
            <a:spLocks noGrp="1"/>
          </p:cNvSpPr>
          <p:nvPr>
            <p:ph type="body" sz="quarter" idx="14" hasCustomPrompt="1"/>
          </p:nvPr>
        </p:nvSpPr>
        <p:spPr>
          <a:xfrm>
            <a:off x="6092553"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XX</a:t>
            </a:r>
            <a:endParaRPr lang="en-CA"/>
          </a:p>
        </p:txBody>
      </p:sp>
      <p:sp>
        <p:nvSpPr>
          <p:cNvPr id="9" name="Text Placeholder 9">
            <a:extLst>
              <a:ext uri="{FF2B5EF4-FFF2-40B4-BE49-F238E27FC236}">
                <a16:creationId xmlns:a16="http://schemas.microsoft.com/office/drawing/2014/main" id="{A1449298-7A56-0C4F-876F-20641979A46F}"/>
              </a:ext>
            </a:extLst>
          </p:cNvPr>
          <p:cNvSpPr>
            <a:spLocks noGrp="1"/>
          </p:cNvSpPr>
          <p:nvPr>
            <p:ph type="body" sz="quarter" idx="15" hasCustomPrompt="1"/>
          </p:nvPr>
        </p:nvSpPr>
        <p:spPr>
          <a:xfrm>
            <a:off x="762000"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rgbClr val="E71324"/>
                </a:solidFill>
                <a:latin typeface="Arial" panose="020B0604020202020204" pitchFamily="34" charset="0"/>
                <a:cs typeface="Arial" panose="020B0604020202020204" pitchFamily="34" charset="0"/>
              </a:defRPr>
            </a:lvl1pPr>
          </a:lstStyle>
          <a:p>
            <a:pPr lvl="0"/>
            <a:r>
              <a:rPr lang="en-US"/>
              <a:t>XX</a:t>
            </a:r>
            <a:endParaRPr lang="en-CA"/>
          </a:p>
        </p:txBody>
      </p:sp>
    </p:spTree>
    <p:extLst>
      <p:ext uri="{BB962C8B-B14F-4D97-AF65-F5344CB8AC3E}">
        <p14:creationId xmlns:p14="http://schemas.microsoft.com/office/powerpoint/2010/main" val="1709957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Column, 1Figure + Bullet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hasCustomPrompt="1"/>
          </p:nvPr>
        </p:nvSpPr>
        <p:spPr>
          <a:xfrm>
            <a:off x="839788" y="2625464"/>
            <a:ext cx="5115844" cy="3402357"/>
          </a:xfrm>
        </p:spPr>
        <p:txBody>
          <a:bodyPr anchor="t">
            <a:normAutofit/>
          </a:bodyPr>
          <a:lstStyle>
            <a:lvl1pPr marL="0" indent="0">
              <a:buNone/>
              <a:defRPr sz="2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762000" y="1466164"/>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XX</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hasCustomPrompt="1"/>
          </p:nvPr>
        </p:nvSpPr>
        <p:spPr>
          <a:xfrm>
            <a:off x="682487" y="360050"/>
            <a:ext cx="10591152" cy="943442"/>
          </a:xfrm>
          <a:prstGeom prst="rect">
            <a:avLst/>
          </a:prstGeom>
        </p:spPr>
        <p:txBody>
          <a:bodyPr vert="horz" lIns="91440" tIns="45720" rIns="91440" bIns="45720" rtlCol="0" anchor="t">
            <a:normAutofit/>
          </a:bodyPr>
          <a:lstStyle>
            <a:lvl1pPr>
              <a:defRPr lang="en-CA"/>
            </a:lvl1pPr>
          </a:lstStyle>
          <a:p>
            <a:pPr lvl="0"/>
            <a:r>
              <a:rPr lang="en-US"/>
              <a:t>Click to add text</a:t>
            </a:r>
            <a:endParaRPr lang="en-CA"/>
          </a:p>
        </p:txBody>
      </p:sp>
      <p:sp>
        <p:nvSpPr>
          <p:cNvPr id="8" name="Slide Number Placeholder 5">
            <a:extLst>
              <a:ext uri="{FF2B5EF4-FFF2-40B4-BE49-F238E27FC236}">
                <a16:creationId xmlns:a16="http://schemas.microsoft.com/office/drawing/2014/main" id="{3457948D-AE24-6045-8E64-3DB0AF64C90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Content Placeholder 3">
            <a:extLst>
              <a:ext uri="{FF2B5EF4-FFF2-40B4-BE49-F238E27FC236}">
                <a16:creationId xmlns:a16="http://schemas.microsoft.com/office/drawing/2014/main" id="{32468882-CB4F-014B-AA2E-42AF07D5C1D9}"/>
              </a:ext>
            </a:extLst>
          </p:cNvPr>
          <p:cNvSpPr>
            <a:spLocks noGrp="1"/>
          </p:cNvSpPr>
          <p:nvPr>
            <p:ph sz="half" idx="13" hasCustomPrompt="1"/>
          </p:nvPr>
        </p:nvSpPr>
        <p:spPr>
          <a:xfrm>
            <a:off x="6096000" y="1825625"/>
            <a:ext cx="5181600" cy="4225551"/>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47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Bullets + Char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05466" y="1465312"/>
            <a:ext cx="5316162" cy="4402088"/>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hasCustomPrompt="1"/>
          </p:nvPr>
        </p:nvSpPr>
        <p:spPr>
          <a:xfrm>
            <a:off x="678529" y="365760"/>
            <a:ext cx="10589564" cy="943442"/>
          </a:xfrm>
          <a:prstGeom prst="rect">
            <a:avLst/>
          </a:prstGeom>
        </p:spPr>
        <p:txBody>
          <a:bodyPr vert="horz" lIns="91440" tIns="45720" rIns="91440" bIns="45720" rtlCol="0" anchor="t">
            <a:normAutofit/>
          </a:bodyPr>
          <a:lstStyle/>
          <a:p>
            <a:r>
              <a:rPr lang="en-US"/>
              <a:t>Click to add text</a:t>
            </a:r>
            <a:endParaRPr lang="en-CA"/>
          </a:p>
        </p:txBody>
      </p:sp>
      <p:sp>
        <p:nvSpPr>
          <p:cNvPr id="8" name="Slide Number Placeholder 5">
            <a:extLst>
              <a:ext uri="{FF2B5EF4-FFF2-40B4-BE49-F238E27FC236}">
                <a16:creationId xmlns:a16="http://schemas.microsoft.com/office/drawing/2014/main" id="{C1E70F6B-5436-754C-8777-5BA28F3639E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Content Placeholder 2">
            <a:extLst>
              <a:ext uri="{FF2B5EF4-FFF2-40B4-BE49-F238E27FC236}">
                <a16:creationId xmlns:a16="http://schemas.microsoft.com/office/drawing/2014/main" id="{5DDFE0C7-11F0-C54D-967B-44DB07A9A331}"/>
              </a:ext>
            </a:extLst>
          </p:cNvPr>
          <p:cNvSpPr>
            <a:spLocks noGrp="1"/>
          </p:cNvSpPr>
          <p:nvPr>
            <p:ph sz="half" idx="1" hasCustomPrompt="1"/>
          </p:nvPr>
        </p:nvSpPr>
        <p:spPr>
          <a:xfrm>
            <a:off x="762000" y="1467853"/>
            <a:ext cx="5215054" cy="4583323"/>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4036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Key Finding + Chart">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88F28D5-4FC5-4047-983F-EBA4C42E4EC0}"/>
              </a:ext>
            </a:extLst>
          </p:cNvPr>
          <p:cNvSpPr>
            <a:spLocks noGrp="1"/>
          </p:cNvSpPr>
          <p:nvPr>
            <p:ph type="title" hasCustomPrompt="1"/>
          </p:nvPr>
        </p:nvSpPr>
        <p:spPr>
          <a:xfrm>
            <a:off x="678529" y="365760"/>
            <a:ext cx="10589564" cy="943442"/>
          </a:xfrm>
          <a:prstGeom prst="rect">
            <a:avLst/>
          </a:prstGeom>
        </p:spPr>
        <p:txBody>
          <a:bodyPr vert="horz" lIns="91440" tIns="45720" rIns="91440" bIns="45720" rtlCol="0" anchor="t">
            <a:normAutofit/>
          </a:bodyPr>
          <a:lstStyle/>
          <a:p>
            <a:r>
              <a:rPr lang="en-US"/>
              <a:t>Click to add text</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775771" y="1449659"/>
            <a:ext cx="5212434" cy="4417741"/>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
        <p:nvSpPr>
          <p:cNvPr id="7" name="Slide Number Placeholder 5">
            <a:extLst>
              <a:ext uri="{FF2B5EF4-FFF2-40B4-BE49-F238E27FC236}">
                <a16:creationId xmlns:a16="http://schemas.microsoft.com/office/drawing/2014/main" id="{0796F172-2574-614D-B7B5-CA59E2E3813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Chart Placeholder 5">
            <a:extLst>
              <a:ext uri="{FF2B5EF4-FFF2-40B4-BE49-F238E27FC236}">
                <a16:creationId xmlns:a16="http://schemas.microsoft.com/office/drawing/2014/main" id="{F930F1C8-279A-6142-8BEF-369E5CB5EE31}"/>
              </a:ext>
            </a:extLst>
          </p:cNvPr>
          <p:cNvSpPr>
            <a:spLocks noGrp="1"/>
          </p:cNvSpPr>
          <p:nvPr>
            <p:ph type="chart" sz="quarter" idx="19"/>
          </p:nvPr>
        </p:nvSpPr>
        <p:spPr>
          <a:xfrm>
            <a:off x="6105466" y="1465312"/>
            <a:ext cx="5316162" cy="4402088"/>
          </a:xfrm>
        </p:spPr>
        <p:txBody>
          <a:bodyPr/>
          <a:lstStyle>
            <a:lvl1pPr marL="0" indent="0">
              <a:buFontTx/>
              <a:buNone/>
              <a:defRPr/>
            </a:lvl1pPr>
          </a:lstStyle>
          <a:p>
            <a:r>
              <a:rPr lang="en-US"/>
              <a:t>Click icon to add chart</a:t>
            </a:r>
            <a:endParaRPr lang="en-CA"/>
          </a:p>
        </p:txBody>
      </p:sp>
    </p:spTree>
    <p:extLst>
      <p:ext uri="{BB962C8B-B14F-4D97-AF65-F5344CB8AC3E}">
        <p14:creationId xmlns:p14="http://schemas.microsoft.com/office/powerpoint/2010/main" val="3523452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rtial Calendar, 6 months">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3535104159"/>
              </p:ext>
            </p:extLst>
          </p:nvPr>
        </p:nvGraphicFramePr>
        <p:xfrm>
          <a:off x="804441" y="1743566"/>
          <a:ext cx="10625561" cy="3630391"/>
        </p:xfrm>
        <a:graphic>
          <a:graphicData uri="http://schemas.openxmlformats.org/drawingml/2006/table">
            <a:tbl>
              <a:tblPr>
                <a:tableStyleId>{08FB837D-C827-4EFA-A057-4D05807E0F7C}</a:tableStyleId>
              </a:tblPr>
              <a:tblGrid>
                <a:gridCol w="1758927">
                  <a:extLst>
                    <a:ext uri="{9D8B030D-6E8A-4147-A177-3AD203B41FA5}">
                      <a16:colId xmlns:a16="http://schemas.microsoft.com/office/drawing/2014/main" val="20016"/>
                    </a:ext>
                  </a:extLst>
                </a:gridCol>
                <a:gridCol w="1758922">
                  <a:extLst>
                    <a:ext uri="{9D8B030D-6E8A-4147-A177-3AD203B41FA5}">
                      <a16:colId xmlns:a16="http://schemas.microsoft.com/office/drawing/2014/main" val="20020"/>
                    </a:ext>
                  </a:extLst>
                </a:gridCol>
                <a:gridCol w="1758922">
                  <a:extLst>
                    <a:ext uri="{9D8B030D-6E8A-4147-A177-3AD203B41FA5}">
                      <a16:colId xmlns:a16="http://schemas.microsoft.com/office/drawing/2014/main" val="20024"/>
                    </a:ext>
                  </a:extLst>
                </a:gridCol>
                <a:gridCol w="1758921">
                  <a:extLst>
                    <a:ext uri="{9D8B030D-6E8A-4147-A177-3AD203B41FA5}">
                      <a16:colId xmlns:a16="http://schemas.microsoft.com/office/drawing/2014/main" val="20028"/>
                    </a:ext>
                  </a:extLst>
                </a:gridCol>
                <a:gridCol w="1758922">
                  <a:extLst>
                    <a:ext uri="{9D8B030D-6E8A-4147-A177-3AD203B41FA5}">
                      <a16:colId xmlns:a16="http://schemas.microsoft.com/office/drawing/2014/main" val="20032"/>
                    </a:ext>
                  </a:extLst>
                </a:gridCol>
                <a:gridCol w="1830947">
                  <a:extLst>
                    <a:ext uri="{9D8B030D-6E8A-4147-A177-3AD203B41FA5}">
                      <a16:colId xmlns:a16="http://schemas.microsoft.com/office/drawing/2014/main" val="1457300402"/>
                    </a:ext>
                  </a:extLst>
                </a:gridCol>
              </a:tblGrid>
              <a:tr h="311304">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dirty="0">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dirty="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hasCustomPrompt="1"/>
          </p:nvPr>
        </p:nvSpPr>
        <p:spPr>
          <a:xfrm>
            <a:off x="678529" y="365760"/>
            <a:ext cx="10515600" cy="943442"/>
          </a:xfrm>
          <a:prstGeom prst="rect">
            <a:avLst/>
          </a:prstGeom>
        </p:spPr>
        <p:txBody>
          <a:bodyPr vert="horz" lIns="91440" tIns="45720" rIns="91440" bIns="45720" rtlCol="0" anchor="t">
            <a:normAutofit/>
          </a:bodyPr>
          <a:lstStyle/>
          <a:p>
            <a:r>
              <a:rPr lang="en-US"/>
              <a:t>Click to add text</a:t>
            </a:r>
            <a:endParaRPr lang="en-CA"/>
          </a:p>
        </p:txBody>
      </p:sp>
      <p:sp>
        <p:nvSpPr>
          <p:cNvPr id="3" name="Text Placeholder 2">
            <a:extLst>
              <a:ext uri="{FF2B5EF4-FFF2-40B4-BE49-F238E27FC236}">
                <a16:creationId xmlns:a16="http://schemas.microsoft.com/office/drawing/2014/main" id="{45DB513A-FED1-E047-A7D2-E70402120AAA}"/>
              </a:ext>
            </a:extLst>
          </p:cNvPr>
          <p:cNvSpPr>
            <a:spLocks noGrp="1"/>
          </p:cNvSpPr>
          <p:nvPr>
            <p:ph type="body" sz="quarter" idx="10"/>
          </p:nvPr>
        </p:nvSpPr>
        <p:spPr>
          <a:xfrm>
            <a:off x="846635" y="2230583"/>
            <a:ext cx="163589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dirty="0"/>
              <a:t>Click to edit Master text styles</a:t>
            </a:r>
          </a:p>
        </p:txBody>
      </p:sp>
      <p:sp>
        <p:nvSpPr>
          <p:cNvPr id="6" name="Text Placeholder 2">
            <a:extLst>
              <a:ext uri="{FF2B5EF4-FFF2-40B4-BE49-F238E27FC236}">
                <a16:creationId xmlns:a16="http://schemas.microsoft.com/office/drawing/2014/main" id="{A138CD6B-D007-CE47-AA95-E728BA12B457}"/>
              </a:ext>
            </a:extLst>
          </p:cNvPr>
          <p:cNvSpPr>
            <a:spLocks noGrp="1"/>
          </p:cNvSpPr>
          <p:nvPr>
            <p:ph type="body" sz="quarter" idx="11"/>
          </p:nvPr>
        </p:nvSpPr>
        <p:spPr>
          <a:xfrm>
            <a:off x="2657473"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7" name="Text Placeholder 2">
            <a:extLst>
              <a:ext uri="{FF2B5EF4-FFF2-40B4-BE49-F238E27FC236}">
                <a16:creationId xmlns:a16="http://schemas.microsoft.com/office/drawing/2014/main" id="{276EE109-C56E-1D44-9541-E2BB4CD9E665}"/>
              </a:ext>
            </a:extLst>
          </p:cNvPr>
          <p:cNvSpPr>
            <a:spLocks noGrp="1"/>
          </p:cNvSpPr>
          <p:nvPr>
            <p:ph type="body" sz="quarter" idx="12"/>
          </p:nvPr>
        </p:nvSpPr>
        <p:spPr>
          <a:xfrm>
            <a:off x="4389857"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dirty="0"/>
              <a:t>Click to edit Master text styles</a:t>
            </a:r>
          </a:p>
        </p:txBody>
      </p:sp>
      <p:sp>
        <p:nvSpPr>
          <p:cNvPr id="8" name="Text Placeholder 2">
            <a:extLst>
              <a:ext uri="{FF2B5EF4-FFF2-40B4-BE49-F238E27FC236}">
                <a16:creationId xmlns:a16="http://schemas.microsoft.com/office/drawing/2014/main" id="{80934E78-28A5-2049-BA53-724D77750274}"/>
              </a:ext>
            </a:extLst>
          </p:cNvPr>
          <p:cNvSpPr>
            <a:spLocks noGrp="1"/>
          </p:cNvSpPr>
          <p:nvPr>
            <p:ph type="body" sz="quarter" idx="13"/>
          </p:nvPr>
        </p:nvSpPr>
        <p:spPr>
          <a:xfrm>
            <a:off x="6140674"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dirty="0"/>
              <a:t>Click to edit Master text styles</a:t>
            </a:r>
          </a:p>
        </p:txBody>
      </p:sp>
      <p:sp>
        <p:nvSpPr>
          <p:cNvPr id="10" name="Text Placeholder 2">
            <a:extLst>
              <a:ext uri="{FF2B5EF4-FFF2-40B4-BE49-F238E27FC236}">
                <a16:creationId xmlns:a16="http://schemas.microsoft.com/office/drawing/2014/main" id="{46391447-7F81-B149-9BDC-EAF09D3AEC8F}"/>
              </a:ext>
            </a:extLst>
          </p:cNvPr>
          <p:cNvSpPr>
            <a:spLocks noGrp="1"/>
          </p:cNvSpPr>
          <p:nvPr>
            <p:ph type="body" sz="quarter" idx="14"/>
          </p:nvPr>
        </p:nvSpPr>
        <p:spPr>
          <a:xfrm>
            <a:off x="7905646"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dirty="0"/>
              <a:t>Click to edit Master text styles</a:t>
            </a:r>
          </a:p>
        </p:txBody>
      </p:sp>
      <p:sp>
        <p:nvSpPr>
          <p:cNvPr id="12" name="Text Placeholder 2">
            <a:extLst>
              <a:ext uri="{FF2B5EF4-FFF2-40B4-BE49-F238E27FC236}">
                <a16:creationId xmlns:a16="http://schemas.microsoft.com/office/drawing/2014/main" id="{E36D542B-A9E0-2A48-A10B-76B7FD40ECA4}"/>
              </a:ext>
            </a:extLst>
          </p:cNvPr>
          <p:cNvSpPr>
            <a:spLocks noGrp="1"/>
          </p:cNvSpPr>
          <p:nvPr>
            <p:ph type="body" sz="quarter" idx="15"/>
          </p:nvPr>
        </p:nvSpPr>
        <p:spPr>
          <a:xfrm>
            <a:off x="9656463" y="2230583"/>
            <a:ext cx="1557443"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dirty="0"/>
              <a:t>Click to edit Master text styles</a:t>
            </a:r>
          </a:p>
        </p:txBody>
      </p:sp>
      <p:sp>
        <p:nvSpPr>
          <p:cNvPr id="15" name="Slide Number Placeholder 5">
            <a:extLst>
              <a:ext uri="{FF2B5EF4-FFF2-40B4-BE49-F238E27FC236}">
                <a16:creationId xmlns:a16="http://schemas.microsoft.com/office/drawing/2014/main" id="{7B5F1F30-6C7B-144B-B903-495E3E0B9BF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4" name="Text Placeholder 2">
            <a:extLst>
              <a:ext uri="{FF2B5EF4-FFF2-40B4-BE49-F238E27FC236}">
                <a16:creationId xmlns:a16="http://schemas.microsoft.com/office/drawing/2014/main" id="{06CE9497-0A10-AC25-870E-02A63EA6AB62}"/>
              </a:ext>
            </a:extLst>
          </p:cNvPr>
          <p:cNvSpPr>
            <a:spLocks noGrp="1"/>
          </p:cNvSpPr>
          <p:nvPr>
            <p:ph type="body" sz="quarter" idx="18" hasCustomPrompt="1"/>
          </p:nvPr>
        </p:nvSpPr>
        <p:spPr>
          <a:xfrm>
            <a:off x="846635" y="1753505"/>
            <a:ext cx="1631982"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dirty="0"/>
              <a:t>Month</a:t>
            </a:r>
          </a:p>
        </p:txBody>
      </p:sp>
      <p:sp>
        <p:nvSpPr>
          <p:cNvPr id="5" name="Text Placeholder 2">
            <a:extLst>
              <a:ext uri="{FF2B5EF4-FFF2-40B4-BE49-F238E27FC236}">
                <a16:creationId xmlns:a16="http://schemas.microsoft.com/office/drawing/2014/main" id="{F042B496-17EA-1A80-79F1-F80660F3CB1B}"/>
              </a:ext>
            </a:extLst>
          </p:cNvPr>
          <p:cNvSpPr>
            <a:spLocks noGrp="1"/>
          </p:cNvSpPr>
          <p:nvPr>
            <p:ph type="body" sz="quarter" idx="19" hasCustomPrompt="1"/>
          </p:nvPr>
        </p:nvSpPr>
        <p:spPr>
          <a:xfrm>
            <a:off x="2653257" y="1753505"/>
            <a:ext cx="1557443"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dirty="0"/>
              <a:t>Month</a:t>
            </a:r>
          </a:p>
        </p:txBody>
      </p:sp>
      <p:sp>
        <p:nvSpPr>
          <p:cNvPr id="16" name="Text Placeholder 2">
            <a:extLst>
              <a:ext uri="{FF2B5EF4-FFF2-40B4-BE49-F238E27FC236}">
                <a16:creationId xmlns:a16="http://schemas.microsoft.com/office/drawing/2014/main" id="{CB8431BF-3E36-6AC7-B31E-785B7B292695}"/>
              </a:ext>
            </a:extLst>
          </p:cNvPr>
          <p:cNvSpPr>
            <a:spLocks noGrp="1"/>
          </p:cNvSpPr>
          <p:nvPr>
            <p:ph type="body" sz="quarter" idx="20" hasCustomPrompt="1"/>
          </p:nvPr>
        </p:nvSpPr>
        <p:spPr>
          <a:xfrm>
            <a:off x="4385340" y="1753505"/>
            <a:ext cx="1557443"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dirty="0"/>
              <a:t>Month</a:t>
            </a:r>
          </a:p>
        </p:txBody>
      </p:sp>
      <p:sp>
        <p:nvSpPr>
          <p:cNvPr id="17" name="Text Placeholder 2">
            <a:extLst>
              <a:ext uri="{FF2B5EF4-FFF2-40B4-BE49-F238E27FC236}">
                <a16:creationId xmlns:a16="http://schemas.microsoft.com/office/drawing/2014/main" id="{AC1E78D6-9289-6DDE-D446-CB9132B904C5}"/>
              </a:ext>
            </a:extLst>
          </p:cNvPr>
          <p:cNvSpPr>
            <a:spLocks noGrp="1"/>
          </p:cNvSpPr>
          <p:nvPr>
            <p:ph type="body" sz="quarter" idx="21" hasCustomPrompt="1"/>
          </p:nvPr>
        </p:nvSpPr>
        <p:spPr>
          <a:xfrm>
            <a:off x="6149710" y="1753505"/>
            <a:ext cx="1557443"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dirty="0"/>
              <a:t>Month</a:t>
            </a:r>
          </a:p>
        </p:txBody>
      </p:sp>
      <p:sp>
        <p:nvSpPr>
          <p:cNvPr id="18" name="Text Placeholder 2">
            <a:extLst>
              <a:ext uri="{FF2B5EF4-FFF2-40B4-BE49-F238E27FC236}">
                <a16:creationId xmlns:a16="http://schemas.microsoft.com/office/drawing/2014/main" id="{3B944CB2-3805-4A29-9AE6-B42A32D31FC5}"/>
              </a:ext>
            </a:extLst>
          </p:cNvPr>
          <p:cNvSpPr>
            <a:spLocks noGrp="1"/>
          </p:cNvSpPr>
          <p:nvPr>
            <p:ph type="body" sz="quarter" idx="22" hasCustomPrompt="1"/>
          </p:nvPr>
        </p:nvSpPr>
        <p:spPr>
          <a:xfrm>
            <a:off x="7900526" y="1753505"/>
            <a:ext cx="1081087"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
        <p:nvSpPr>
          <p:cNvPr id="19" name="Text Placeholder 2">
            <a:extLst>
              <a:ext uri="{FF2B5EF4-FFF2-40B4-BE49-F238E27FC236}">
                <a16:creationId xmlns:a16="http://schemas.microsoft.com/office/drawing/2014/main" id="{D946943B-9822-36B4-000E-2575E18DA83A}"/>
              </a:ext>
            </a:extLst>
          </p:cNvPr>
          <p:cNvSpPr>
            <a:spLocks noGrp="1"/>
          </p:cNvSpPr>
          <p:nvPr>
            <p:ph type="body" sz="quarter" idx="23" hasCustomPrompt="1"/>
          </p:nvPr>
        </p:nvSpPr>
        <p:spPr>
          <a:xfrm>
            <a:off x="9664896" y="1753505"/>
            <a:ext cx="1549010" cy="285899"/>
          </a:xfrm>
        </p:spPr>
        <p:txBody>
          <a:bodyPr anchor="t">
            <a:noAutofit/>
          </a:bodyPr>
          <a:lstStyle>
            <a:lvl1pPr marL="0" indent="0">
              <a:buNone/>
              <a:defRPr sz="1400" b="1"/>
            </a:lvl1pPr>
            <a:lvl2pPr>
              <a:defRPr sz="1100"/>
            </a:lvl2pPr>
            <a:lvl3pPr>
              <a:defRPr sz="1100"/>
            </a:lvl3pPr>
            <a:lvl4pPr>
              <a:defRPr sz="1100"/>
            </a:lvl4pPr>
            <a:lvl5pPr>
              <a:defRPr sz="1100"/>
            </a:lvl5pPr>
          </a:lstStyle>
          <a:p>
            <a:pPr lvl="0"/>
            <a:r>
              <a:rPr lang="en-US"/>
              <a:t>Month</a:t>
            </a:r>
          </a:p>
        </p:txBody>
      </p:sp>
    </p:spTree>
    <p:extLst>
      <p:ext uri="{BB962C8B-B14F-4D97-AF65-F5344CB8AC3E}">
        <p14:creationId xmlns:p14="http://schemas.microsoft.com/office/powerpoint/2010/main" val="333390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2">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2BCA13E0-E76A-4442-9EF7-8924B783DD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5"/>
            <a:ext cx="12192000" cy="465247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399617D-677A-5B42-A9C9-5E2EF84092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2" name="TextBox 1">
            <a:extLst>
              <a:ext uri="{FF2B5EF4-FFF2-40B4-BE49-F238E27FC236}">
                <a16:creationId xmlns:a16="http://schemas.microsoft.com/office/drawing/2014/main" id="{109722D3-0C78-E949-9CB8-914FECBBC03B}"/>
              </a:ext>
            </a:extLst>
          </p:cNvPr>
          <p:cNvSpPr txBox="1"/>
          <p:nvPr userDrawn="1"/>
        </p:nvSpPr>
        <p:spPr>
          <a:xfrm>
            <a:off x="3829050" y="3929605"/>
            <a:ext cx="2028825" cy="461665"/>
          </a:xfrm>
          <a:prstGeom prst="rect">
            <a:avLst/>
          </a:prstGeom>
          <a:noFill/>
        </p:spPr>
        <p:txBody>
          <a:bodyPr wrap="square" rtlCol="0">
            <a:spAutoFit/>
          </a:bodyPr>
          <a:lstStyle/>
          <a:p>
            <a:r>
              <a:rPr lang="en-US" sz="1150" b="1">
                <a:solidFill>
                  <a:schemeClr val="tx2"/>
                </a:solidFill>
              </a:rPr>
              <a:t>Bilal,</a:t>
            </a:r>
            <a:r>
              <a:rPr lang="en-US" sz="1150">
                <a:solidFill>
                  <a:schemeClr val="tx2"/>
                </a:solidFill>
              </a:rPr>
              <a:t> </a:t>
            </a:r>
          </a:p>
          <a:p>
            <a:r>
              <a:rPr lang="en-US" sz="1150" i="1">
                <a:solidFill>
                  <a:schemeClr val="tx2"/>
                </a:solidFill>
              </a:rPr>
              <a:t>blood donor</a:t>
            </a:r>
          </a:p>
        </p:txBody>
      </p:sp>
      <p:sp>
        <p:nvSpPr>
          <p:cNvPr id="9" name="TextBox 8">
            <a:extLst>
              <a:ext uri="{FF2B5EF4-FFF2-40B4-BE49-F238E27FC236}">
                <a16:creationId xmlns:a16="http://schemas.microsoft.com/office/drawing/2014/main" id="{1EE3A8DC-9D6A-D74D-A149-8CECDA087FE1}"/>
              </a:ext>
            </a:extLst>
          </p:cNvPr>
          <p:cNvSpPr txBox="1"/>
          <p:nvPr userDrawn="1"/>
        </p:nvSpPr>
        <p:spPr>
          <a:xfrm>
            <a:off x="5775767" y="3755984"/>
            <a:ext cx="2095022" cy="646331"/>
          </a:xfrm>
          <a:prstGeom prst="rect">
            <a:avLst/>
          </a:prstGeom>
          <a:noFill/>
        </p:spPr>
        <p:txBody>
          <a:bodyPr wrap="square" rtlCol="0">
            <a:spAutoFit/>
          </a:bodyPr>
          <a:lstStyle/>
          <a:p>
            <a:pPr algn="r"/>
            <a:r>
              <a:rPr lang="en-US" sz="1150" b="1">
                <a:solidFill>
                  <a:schemeClr val="tx2"/>
                </a:solidFill>
              </a:rPr>
              <a:t>Cara,</a:t>
            </a:r>
            <a:r>
              <a:rPr lang="en-US" sz="1150">
                <a:solidFill>
                  <a:schemeClr val="tx2"/>
                </a:solidFill>
              </a:rPr>
              <a:t> </a:t>
            </a:r>
          </a:p>
          <a:p>
            <a:pPr algn="r"/>
            <a:r>
              <a:rPr lang="en-US" sz="1150" i="1">
                <a:solidFill>
                  <a:schemeClr val="tx2"/>
                </a:solidFill>
              </a:rPr>
              <a:t>blood recipient and cord blood stem cell donor</a:t>
            </a:r>
          </a:p>
        </p:txBody>
      </p:sp>
      <p:sp>
        <p:nvSpPr>
          <p:cNvPr id="12" name="Title Text">
            <a:extLst>
              <a:ext uri="{FF2B5EF4-FFF2-40B4-BE49-F238E27FC236}">
                <a16:creationId xmlns:a16="http://schemas.microsoft.com/office/drawing/2014/main" id="{BCE5655F-62E7-2A40-8FAC-16130BAC2287}"/>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13" name="Body Level One…">
            <a:extLst>
              <a:ext uri="{FF2B5EF4-FFF2-40B4-BE49-F238E27FC236}">
                <a16:creationId xmlns:a16="http://schemas.microsoft.com/office/drawing/2014/main" id="{67BCB00F-2298-2244-962C-85120DBEBD6D}"/>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4" name="Content Placeholder 2">
            <a:extLst>
              <a:ext uri="{FF2B5EF4-FFF2-40B4-BE49-F238E27FC236}">
                <a16:creationId xmlns:a16="http://schemas.microsoft.com/office/drawing/2014/main" id="{6BCD8BF7-46A1-5B42-B182-4D6153AA5F59}"/>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sp>
        <p:nvSpPr>
          <p:cNvPr id="10" name="Rectangle 9">
            <a:extLst>
              <a:ext uri="{FF2B5EF4-FFF2-40B4-BE49-F238E27FC236}">
                <a16:creationId xmlns:a16="http://schemas.microsoft.com/office/drawing/2014/main" id="{063935CE-4C13-224A-B874-98533200F3D5}"/>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9D367D77-42FA-4940-8061-F358F1BE3336}"/>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2497511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rtial Calendar, 8 months">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4250108849"/>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hasCustomPrompt="1"/>
          </p:nvPr>
        </p:nvSpPr>
        <p:spPr>
          <a:xfrm>
            <a:off x="678529" y="365760"/>
            <a:ext cx="10515600" cy="943442"/>
          </a:xfrm>
          <a:prstGeom prst="rect">
            <a:avLst/>
          </a:prstGeom>
        </p:spPr>
        <p:txBody>
          <a:bodyPr vert="horz" lIns="91440" tIns="45720" rIns="91440" bIns="45720" rtlCol="0" anchor="t">
            <a:normAutofit/>
          </a:bodyPr>
          <a:lstStyle/>
          <a:p>
            <a:r>
              <a:rPr lang="en-US"/>
              <a:t>Click to add text</a:t>
            </a:r>
            <a:endParaRPr lang="en-CA"/>
          </a:p>
        </p:txBody>
      </p:sp>
      <p:sp>
        <p:nvSpPr>
          <p:cNvPr id="3" name="Text Placeholder 2">
            <a:extLst>
              <a:ext uri="{FF2B5EF4-FFF2-40B4-BE49-F238E27FC236}">
                <a16:creationId xmlns:a16="http://schemas.microsoft.com/office/drawing/2014/main" id="{45DB513A-FED1-E047-A7D2-E70402120AAA}"/>
              </a:ext>
            </a:extLst>
          </p:cNvPr>
          <p:cNvSpPr>
            <a:spLocks noGrp="1"/>
          </p:cNvSpPr>
          <p:nvPr>
            <p:ph type="body" sz="quarter" idx="10"/>
          </p:nvPr>
        </p:nvSpPr>
        <p:spPr>
          <a:xfrm>
            <a:off x="928399"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6" name="Text Placeholder 2">
            <a:extLst>
              <a:ext uri="{FF2B5EF4-FFF2-40B4-BE49-F238E27FC236}">
                <a16:creationId xmlns:a16="http://schemas.microsoft.com/office/drawing/2014/main" id="{A138CD6B-D007-CE47-AA95-E728BA12B457}"/>
              </a:ext>
            </a:extLst>
          </p:cNvPr>
          <p:cNvSpPr>
            <a:spLocks noGrp="1"/>
          </p:cNvSpPr>
          <p:nvPr>
            <p:ph type="body" sz="quarter" idx="11"/>
          </p:nvPr>
        </p:nvSpPr>
        <p:spPr>
          <a:xfrm>
            <a:off x="22445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7" name="Text Placeholder 2">
            <a:extLst>
              <a:ext uri="{FF2B5EF4-FFF2-40B4-BE49-F238E27FC236}">
                <a16:creationId xmlns:a16="http://schemas.microsoft.com/office/drawing/2014/main" id="{276EE109-C56E-1D44-9541-E2BB4CD9E665}"/>
              </a:ext>
            </a:extLst>
          </p:cNvPr>
          <p:cNvSpPr>
            <a:spLocks noGrp="1"/>
          </p:cNvSpPr>
          <p:nvPr>
            <p:ph type="body" sz="quarter" idx="12"/>
          </p:nvPr>
        </p:nvSpPr>
        <p:spPr>
          <a:xfrm>
            <a:off x="3533054"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8" name="Text Placeholder 2">
            <a:extLst>
              <a:ext uri="{FF2B5EF4-FFF2-40B4-BE49-F238E27FC236}">
                <a16:creationId xmlns:a16="http://schemas.microsoft.com/office/drawing/2014/main" id="{80934E78-28A5-2049-BA53-724D77750274}"/>
              </a:ext>
            </a:extLst>
          </p:cNvPr>
          <p:cNvSpPr>
            <a:spLocks noGrp="1"/>
          </p:cNvSpPr>
          <p:nvPr>
            <p:ph type="body" sz="quarter" idx="13"/>
          </p:nvPr>
        </p:nvSpPr>
        <p:spPr>
          <a:xfrm>
            <a:off x="48353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0" name="Text Placeholder 2">
            <a:extLst>
              <a:ext uri="{FF2B5EF4-FFF2-40B4-BE49-F238E27FC236}">
                <a16:creationId xmlns:a16="http://schemas.microsoft.com/office/drawing/2014/main" id="{46391447-7F81-B149-9BDC-EAF09D3AEC8F}"/>
              </a:ext>
            </a:extLst>
          </p:cNvPr>
          <p:cNvSpPr>
            <a:spLocks noGrp="1"/>
          </p:cNvSpPr>
          <p:nvPr>
            <p:ph type="body" sz="quarter" idx="14"/>
          </p:nvPr>
        </p:nvSpPr>
        <p:spPr>
          <a:xfrm>
            <a:off x="6151563"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2">
            <a:extLst>
              <a:ext uri="{FF2B5EF4-FFF2-40B4-BE49-F238E27FC236}">
                <a16:creationId xmlns:a16="http://schemas.microsoft.com/office/drawing/2014/main" id="{E36D542B-A9E0-2A48-A10B-76B7FD40ECA4}"/>
              </a:ext>
            </a:extLst>
          </p:cNvPr>
          <p:cNvSpPr>
            <a:spLocks noGrp="1"/>
          </p:cNvSpPr>
          <p:nvPr>
            <p:ph type="body" sz="quarter" idx="15"/>
          </p:nvPr>
        </p:nvSpPr>
        <p:spPr>
          <a:xfrm>
            <a:off x="7440036"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2">
            <a:extLst>
              <a:ext uri="{FF2B5EF4-FFF2-40B4-BE49-F238E27FC236}">
                <a16:creationId xmlns:a16="http://schemas.microsoft.com/office/drawing/2014/main" id="{15F293D7-703F-DB49-9FE0-DD17F9A0A8DF}"/>
              </a:ext>
            </a:extLst>
          </p:cNvPr>
          <p:cNvSpPr>
            <a:spLocks noGrp="1"/>
          </p:cNvSpPr>
          <p:nvPr>
            <p:ph type="body" sz="quarter" idx="16"/>
          </p:nvPr>
        </p:nvSpPr>
        <p:spPr>
          <a:xfrm>
            <a:off x="879778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2">
            <a:extLst>
              <a:ext uri="{FF2B5EF4-FFF2-40B4-BE49-F238E27FC236}">
                <a16:creationId xmlns:a16="http://schemas.microsoft.com/office/drawing/2014/main" id="{C98760E7-6DB9-5242-964E-36C2B4FFA3EF}"/>
              </a:ext>
            </a:extLst>
          </p:cNvPr>
          <p:cNvSpPr>
            <a:spLocks noGrp="1"/>
          </p:cNvSpPr>
          <p:nvPr>
            <p:ph type="body" sz="quarter" idx="17"/>
          </p:nvPr>
        </p:nvSpPr>
        <p:spPr>
          <a:xfrm>
            <a:off x="10131211" y="2230583"/>
            <a:ext cx="1081087" cy="2932932"/>
          </a:xfrm>
        </p:spPr>
        <p:txBody>
          <a:bodyPr anchor="t">
            <a:noAutofit/>
          </a:bodyPr>
          <a:lstStyle>
            <a:lvl1pPr marL="0" indent="0">
              <a:buNone/>
              <a:defRPr sz="1100"/>
            </a:lvl1pPr>
            <a:lvl2pPr>
              <a:defRPr sz="1100"/>
            </a:lvl2pPr>
            <a:lvl3pPr>
              <a:defRPr sz="1100"/>
            </a:lvl3pPr>
            <a:lvl4pPr>
              <a:defRPr sz="1100"/>
            </a:lvl4pPr>
            <a:lvl5pPr>
              <a:defRPr sz="1100"/>
            </a:lvl5pPr>
          </a:lstStyle>
          <a:p>
            <a:pPr lvl="0"/>
            <a:r>
              <a:rPr lang="en-US"/>
              <a:t>Click to edit Master text styles</a:t>
            </a:r>
          </a:p>
        </p:txBody>
      </p:sp>
      <p:sp>
        <p:nvSpPr>
          <p:cNvPr id="15" name="Slide Number Placeholder 5">
            <a:extLst>
              <a:ext uri="{FF2B5EF4-FFF2-40B4-BE49-F238E27FC236}">
                <a16:creationId xmlns:a16="http://schemas.microsoft.com/office/drawing/2014/main" id="{7B5F1F30-6C7B-144B-B903-495E3E0B9BF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4" name="Text Placeholder 2">
            <a:extLst>
              <a:ext uri="{FF2B5EF4-FFF2-40B4-BE49-F238E27FC236}">
                <a16:creationId xmlns:a16="http://schemas.microsoft.com/office/drawing/2014/main" id="{06CE9497-0A10-AC25-870E-02A63EA6AB62}"/>
              </a:ext>
            </a:extLst>
          </p:cNvPr>
          <p:cNvSpPr>
            <a:spLocks noGrp="1"/>
          </p:cNvSpPr>
          <p:nvPr>
            <p:ph type="body" sz="quarter" idx="18" hasCustomPrompt="1"/>
          </p:nvPr>
        </p:nvSpPr>
        <p:spPr>
          <a:xfrm>
            <a:off x="928399"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5" name="Text Placeholder 2">
            <a:extLst>
              <a:ext uri="{FF2B5EF4-FFF2-40B4-BE49-F238E27FC236}">
                <a16:creationId xmlns:a16="http://schemas.microsoft.com/office/drawing/2014/main" id="{F042B496-17EA-1A80-79F1-F80660F3CB1B}"/>
              </a:ext>
            </a:extLst>
          </p:cNvPr>
          <p:cNvSpPr>
            <a:spLocks noGrp="1"/>
          </p:cNvSpPr>
          <p:nvPr>
            <p:ph type="body" sz="quarter" idx="19" hasCustomPrompt="1"/>
          </p:nvPr>
        </p:nvSpPr>
        <p:spPr>
          <a:xfrm>
            <a:off x="2240365"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6" name="Text Placeholder 2">
            <a:extLst>
              <a:ext uri="{FF2B5EF4-FFF2-40B4-BE49-F238E27FC236}">
                <a16:creationId xmlns:a16="http://schemas.microsoft.com/office/drawing/2014/main" id="{CB8431BF-3E36-6AC7-B31E-785B7B292695}"/>
              </a:ext>
            </a:extLst>
          </p:cNvPr>
          <p:cNvSpPr>
            <a:spLocks noGrp="1"/>
          </p:cNvSpPr>
          <p:nvPr>
            <p:ph type="body" sz="quarter" idx="20" hasCustomPrompt="1"/>
          </p:nvPr>
        </p:nvSpPr>
        <p:spPr>
          <a:xfrm>
            <a:off x="3532452"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7" name="Text Placeholder 2">
            <a:extLst>
              <a:ext uri="{FF2B5EF4-FFF2-40B4-BE49-F238E27FC236}">
                <a16:creationId xmlns:a16="http://schemas.microsoft.com/office/drawing/2014/main" id="{AC1E78D6-9289-6DDE-D446-CB9132B904C5}"/>
              </a:ext>
            </a:extLst>
          </p:cNvPr>
          <p:cNvSpPr>
            <a:spLocks noGrp="1"/>
          </p:cNvSpPr>
          <p:nvPr>
            <p:ph type="body" sz="quarter" idx="21" hasCustomPrompt="1"/>
          </p:nvPr>
        </p:nvSpPr>
        <p:spPr>
          <a:xfrm>
            <a:off x="4844417"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8" name="Text Placeholder 2">
            <a:extLst>
              <a:ext uri="{FF2B5EF4-FFF2-40B4-BE49-F238E27FC236}">
                <a16:creationId xmlns:a16="http://schemas.microsoft.com/office/drawing/2014/main" id="{3B944CB2-3805-4A29-9AE6-B42A32D31FC5}"/>
              </a:ext>
            </a:extLst>
          </p:cNvPr>
          <p:cNvSpPr>
            <a:spLocks noGrp="1"/>
          </p:cNvSpPr>
          <p:nvPr>
            <p:ph type="body" sz="quarter" idx="22" hasCustomPrompt="1"/>
          </p:nvPr>
        </p:nvSpPr>
        <p:spPr>
          <a:xfrm>
            <a:off x="6146443"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19" name="Text Placeholder 2">
            <a:extLst>
              <a:ext uri="{FF2B5EF4-FFF2-40B4-BE49-F238E27FC236}">
                <a16:creationId xmlns:a16="http://schemas.microsoft.com/office/drawing/2014/main" id="{D946943B-9822-36B4-000E-2575E18DA83A}"/>
              </a:ext>
            </a:extLst>
          </p:cNvPr>
          <p:cNvSpPr>
            <a:spLocks noGrp="1"/>
          </p:cNvSpPr>
          <p:nvPr>
            <p:ph type="body" sz="quarter" idx="23" hasCustomPrompt="1"/>
          </p:nvPr>
        </p:nvSpPr>
        <p:spPr>
          <a:xfrm>
            <a:off x="7448469"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20" name="Text Placeholder 2">
            <a:extLst>
              <a:ext uri="{FF2B5EF4-FFF2-40B4-BE49-F238E27FC236}">
                <a16:creationId xmlns:a16="http://schemas.microsoft.com/office/drawing/2014/main" id="{19B1EC71-AD37-7BB9-BD4C-29AB1394E8A1}"/>
              </a:ext>
            </a:extLst>
          </p:cNvPr>
          <p:cNvSpPr>
            <a:spLocks noGrp="1"/>
          </p:cNvSpPr>
          <p:nvPr>
            <p:ph type="body" sz="quarter" idx="24" hasCustomPrompt="1"/>
          </p:nvPr>
        </p:nvSpPr>
        <p:spPr>
          <a:xfrm>
            <a:off x="8800191"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
        <p:nvSpPr>
          <p:cNvPr id="21" name="Text Placeholder 2">
            <a:extLst>
              <a:ext uri="{FF2B5EF4-FFF2-40B4-BE49-F238E27FC236}">
                <a16:creationId xmlns:a16="http://schemas.microsoft.com/office/drawing/2014/main" id="{1C62468F-F6DC-68EA-CAA7-59917FFCEB61}"/>
              </a:ext>
            </a:extLst>
          </p:cNvPr>
          <p:cNvSpPr>
            <a:spLocks noGrp="1"/>
          </p:cNvSpPr>
          <p:nvPr>
            <p:ph type="body" sz="quarter" idx="25" hasCustomPrompt="1"/>
          </p:nvPr>
        </p:nvSpPr>
        <p:spPr>
          <a:xfrm>
            <a:off x="10132035" y="1743566"/>
            <a:ext cx="1081087" cy="285899"/>
          </a:xfrm>
        </p:spPr>
        <p:txBody>
          <a:bodyPr anchor="t">
            <a:noAutofit/>
          </a:bodyPr>
          <a:lstStyle>
            <a:lvl1pPr marL="0" indent="0">
              <a:buNone/>
              <a:defRPr sz="1100" b="1"/>
            </a:lvl1pPr>
            <a:lvl2pPr>
              <a:defRPr sz="1100"/>
            </a:lvl2pPr>
            <a:lvl3pPr>
              <a:defRPr sz="1100"/>
            </a:lvl3pPr>
            <a:lvl4pPr>
              <a:defRPr sz="1100"/>
            </a:lvl4pPr>
            <a:lvl5pPr>
              <a:defRPr sz="1100"/>
            </a:lvl5pPr>
          </a:lstStyle>
          <a:p>
            <a:pPr lvl="0"/>
            <a:r>
              <a:rPr lang="en-US"/>
              <a:t>Month</a:t>
            </a:r>
          </a:p>
        </p:txBody>
      </p:sp>
    </p:spTree>
    <p:extLst>
      <p:ext uri="{BB962C8B-B14F-4D97-AF65-F5344CB8AC3E}">
        <p14:creationId xmlns:p14="http://schemas.microsoft.com/office/powerpoint/2010/main" val="2849745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Section Divider 1 (Bl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46EFE94-23A0-1649-A3F5-70D1173408AB}"/>
              </a:ext>
            </a:extLst>
          </p:cNvPr>
          <p:cNvSpPr/>
          <p:nvPr userDrawn="1"/>
        </p:nvSpPr>
        <p:spPr>
          <a:xfrm>
            <a:off x="0" y="0"/>
            <a:ext cx="12192000" cy="6053328"/>
          </a:xfrm>
          <a:prstGeom prst="rect">
            <a:avLst/>
          </a:prstGeom>
          <a:solidFill>
            <a:srgbClr val="E71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71940"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17CFED1E-0A60-2A47-8260-589426A8C3D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3" name="Picture 2" descr="A black and grey logo&#10;&#10;Description automatically generated">
            <a:extLst>
              <a:ext uri="{FF2B5EF4-FFF2-40B4-BE49-F238E27FC236}">
                <a16:creationId xmlns:a16="http://schemas.microsoft.com/office/drawing/2014/main" id="{FBF1EC30-375E-1304-61DD-8E2F77D296E9}"/>
              </a:ext>
            </a:extLst>
          </p:cNvPr>
          <p:cNvPicPr>
            <a:picLocks noChangeAspect="1"/>
          </p:cNvPicPr>
          <p:nvPr userDrawn="1"/>
        </p:nvPicPr>
        <p:blipFill>
          <a:blip r:embed="rId2"/>
          <a:stretch>
            <a:fillRect/>
          </a:stretch>
        </p:blipFill>
        <p:spPr>
          <a:xfrm>
            <a:off x="3284737" y="6053328"/>
            <a:ext cx="1545079" cy="811638"/>
          </a:xfrm>
          <a:prstGeom prst="rect">
            <a:avLst/>
          </a:prstGeom>
        </p:spPr>
      </p:pic>
      <p:pic>
        <p:nvPicPr>
          <p:cNvPr id="4" name="Graphic 3" descr="Water with solid fill">
            <a:extLst>
              <a:ext uri="{FF2B5EF4-FFF2-40B4-BE49-F238E27FC236}">
                <a16:creationId xmlns:a16="http://schemas.microsoft.com/office/drawing/2014/main" id="{922613C2-EA4E-511E-9CA8-38EC25EFA93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7054" r="39469"/>
          <a:stretch/>
        </p:blipFill>
        <p:spPr>
          <a:xfrm>
            <a:off x="7755081" y="0"/>
            <a:ext cx="4436920" cy="6812915"/>
          </a:xfrm>
          <a:prstGeom prst="rect">
            <a:avLst/>
          </a:prstGeom>
        </p:spPr>
      </p:pic>
      <p:pic>
        <p:nvPicPr>
          <p:cNvPr id="6" name="Graphic 5" descr="Water with solid fill">
            <a:extLst>
              <a:ext uri="{FF2B5EF4-FFF2-40B4-BE49-F238E27FC236}">
                <a16:creationId xmlns:a16="http://schemas.microsoft.com/office/drawing/2014/main" id="{033EDFF3-E521-9FB2-289A-2FDD0EF98FE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21192" r="16834"/>
          <a:stretch/>
        </p:blipFill>
        <p:spPr>
          <a:xfrm>
            <a:off x="6096001" y="0"/>
            <a:ext cx="6096000" cy="5776595"/>
          </a:xfrm>
          <a:prstGeom prst="rect">
            <a:avLst/>
          </a:prstGeom>
        </p:spPr>
      </p:pic>
      <p:sp>
        <p:nvSpPr>
          <p:cNvPr id="8" name="Rectangle 7">
            <a:extLst>
              <a:ext uri="{FF2B5EF4-FFF2-40B4-BE49-F238E27FC236}">
                <a16:creationId xmlns:a16="http://schemas.microsoft.com/office/drawing/2014/main" id="{9DD2F923-9212-46E7-15AC-12267719F048}"/>
              </a:ext>
            </a:extLst>
          </p:cNvPr>
          <p:cNvSpPr/>
          <p:nvPr userDrawn="1"/>
        </p:nvSpPr>
        <p:spPr>
          <a:xfrm>
            <a:off x="3338261" y="6089419"/>
            <a:ext cx="1545079" cy="7394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9091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Section Divider 2 (Bloo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26B8C6-4037-8F07-211C-AF76A6A979C9}"/>
              </a:ext>
            </a:extLst>
          </p:cNvPr>
          <p:cNvPicPr>
            <a:picLocks noChangeAspect="1"/>
          </p:cNvPicPr>
          <p:nvPr userDrawn="1"/>
        </p:nvPicPr>
        <p:blipFill>
          <a:blip r:embed="rId2"/>
          <a:srcRect/>
          <a:stretch/>
        </p:blipFill>
        <p:spPr>
          <a:xfrm>
            <a:off x="21604" y="-21772"/>
            <a:ext cx="12165677" cy="6867525"/>
          </a:xfrm>
          <a:prstGeom prst="rect">
            <a:avLst/>
          </a:prstGeom>
        </p:spPr>
      </p:pic>
      <p:sp>
        <p:nvSpPr>
          <p:cNvPr id="8" name="Rectangle 7">
            <a:extLst>
              <a:ext uri="{FF2B5EF4-FFF2-40B4-BE49-F238E27FC236}">
                <a16:creationId xmlns:a16="http://schemas.microsoft.com/office/drawing/2014/main" id="{30FE39E9-12CB-3A47-B159-57EC6A53C485}"/>
              </a:ext>
            </a:extLst>
          </p:cNvPr>
          <p:cNvSpPr/>
          <p:nvPr userDrawn="1"/>
        </p:nvSpPr>
        <p:spPr>
          <a:xfrm>
            <a:off x="0" y="5922000"/>
            <a:ext cx="12192000" cy="9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1">
            <a:extLst>
              <a:ext uri="{FF2B5EF4-FFF2-40B4-BE49-F238E27FC236}">
                <a16:creationId xmlns:a16="http://schemas.microsoft.com/office/drawing/2014/main" id="{7DAA2D71-C859-FB40-AC87-94A60D16ABC4}"/>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
        <p:nvSpPr>
          <p:cNvPr id="5" name="Slide Number Placeholder 5">
            <a:extLst>
              <a:ext uri="{FF2B5EF4-FFF2-40B4-BE49-F238E27FC236}">
                <a16:creationId xmlns:a16="http://schemas.microsoft.com/office/drawing/2014/main" id="{15258D9F-78B3-9347-9EDE-472D544E16A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7" name="TextBox 6">
            <a:extLst>
              <a:ext uri="{FF2B5EF4-FFF2-40B4-BE49-F238E27FC236}">
                <a16:creationId xmlns:a16="http://schemas.microsoft.com/office/drawing/2014/main" id="{3A4AE9A3-6485-ED49-A892-FB818C3A8587}"/>
              </a:ext>
            </a:extLst>
          </p:cNvPr>
          <p:cNvSpPr txBox="1"/>
          <p:nvPr userDrawn="1"/>
        </p:nvSpPr>
        <p:spPr>
          <a:xfrm>
            <a:off x="4237200" y="5272268"/>
            <a:ext cx="2028825" cy="461665"/>
          </a:xfrm>
          <a:prstGeom prst="rect">
            <a:avLst/>
          </a:prstGeom>
          <a:noFill/>
        </p:spPr>
        <p:txBody>
          <a:bodyPr wrap="square" rtlCol="0">
            <a:spAutoFit/>
          </a:bodyPr>
          <a:lstStyle/>
          <a:p>
            <a:r>
              <a:rPr lang="en-US" sz="1150" b="1">
                <a:solidFill>
                  <a:schemeClr val="tx2"/>
                </a:solidFill>
              </a:rPr>
              <a:t>Gagandeep,</a:t>
            </a:r>
            <a:r>
              <a:rPr lang="en-US" sz="1150">
                <a:solidFill>
                  <a:schemeClr val="tx2"/>
                </a:solidFill>
              </a:rPr>
              <a:t> </a:t>
            </a:r>
          </a:p>
          <a:p>
            <a:r>
              <a:rPr lang="en-US" sz="1150" i="1">
                <a:solidFill>
                  <a:schemeClr val="tx2"/>
                </a:solidFill>
              </a:rPr>
              <a:t>blood donor</a:t>
            </a:r>
          </a:p>
        </p:txBody>
      </p:sp>
      <p:sp>
        <p:nvSpPr>
          <p:cNvPr id="9" name="TextBox 8">
            <a:extLst>
              <a:ext uri="{FF2B5EF4-FFF2-40B4-BE49-F238E27FC236}">
                <a16:creationId xmlns:a16="http://schemas.microsoft.com/office/drawing/2014/main" id="{C28A60B2-79CF-2F46-BE1E-48107EF58281}"/>
              </a:ext>
            </a:extLst>
          </p:cNvPr>
          <p:cNvSpPr txBox="1"/>
          <p:nvPr userDrawn="1"/>
        </p:nvSpPr>
        <p:spPr>
          <a:xfrm>
            <a:off x="6672942" y="5272268"/>
            <a:ext cx="1804498" cy="461665"/>
          </a:xfrm>
          <a:prstGeom prst="rect">
            <a:avLst/>
          </a:prstGeom>
          <a:noFill/>
        </p:spPr>
        <p:txBody>
          <a:bodyPr wrap="square" rtlCol="0">
            <a:spAutoFit/>
          </a:bodyPr>
          <a:lstStyle/>
          <a:p>
            <a:pPr algn="r"/>
            <a:r>
              <a:rPr lang="en-US" sz="1150" b="1">
                <a:solidFill>
                  <a:schemeClr val="tx2"/>
                </a:solidFill>
              </a:rPr>
              <a:t>Micah and Joiakim,</a:t>
            </a:r>
            <a:endParaRPr lang="en-US" sz="1150">
              <a:solidFill>
                <a:schemeClr val="tx2"/>
              </a:solidFill>
            </a:endParaRPr>
          </a:p>
          <a:p>
            <a:pPr algn="r"/>
            <a:r>
              <a:rPr lang="en-US" sz="1150" i="1">
                <a:solidFill>
                  <a:schemeClr val="tx2"/>
                </a:solidFill>
              </a:rPr>
              <a:t>blood recipients</a:t>
            </a:r>
          </a:p>
        </p:txBody>
      </p:sp>
    </p:spTree>
    <p:extLst>
      <p:ext uri="{BB962C8B-B14F-4D97-AF65-F5344CB8AC3E}">
        <p14:creationId xmlns:p14="http://schemas.microsoft.com/office/powerpoint/2010/main" val="2262335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ed Section Divider 3 (Bloo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E694554-CE46-B875-600A-9CD905E30D13}"/>
              </a:ext>
            </a:extLst>
          </p:cNvPr>
          <p:cNvPicPr>
            <a:picLocks noChangeAspect="1"/>
          </p:cNvPicPr>
          <p:nvPr userDrawn="1"/>
        </p:nvPicPr>
        <p:blipFill>
          <a:blip r:embed="rId2"/>
          <a:srcRect/>
          <a:stretch/>
        </p:blipFill>
        <p:spPr>
          <a:xfrm>
            <a:off x="21604" y="-20411"/>
            <a:ext cx="12165677" cy="6867525"/>
          </a:xfrm>
          <a:prstGeom prst="rect">
            <a:avLst/>
          </a:prstGeom>
        </p:spPr>
      </p:pic>
      <p:sp>
        <p:nvSpPr>
          <p:cNvPr id="6" name="Rectangle 5">
            <a:extLst>
              <a:ext uri="{FF2B5EF4-FFF2-40B4-BE49-F238E27FC236}">
                <a16:creationId xmlns:a16="http://schemas.microsoft.com/office/drawing/2014/main" id="{17358354-E697-AF44-A415-7783EDC87AA0}"/>
              </a:ext>
            </a:extLst>
          </p:cNvPr>
          <p:cNvSpPr/>
          <p:nvPr userDrawn="1"/>
        </p:nvSpPr>
        <p:spPr>
          <a:xfrm>
            <a:off x="0" y="5922000"/>
            <a:ext cx="12192000" cy="9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2D68FF82-10D8-2E47-B311-B98200CB641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extBox 10">
            <a:extLst>
              <a:ext uri="{FF2B5EF4-FFF2-40B4-BE49-F238E27FC236}">
                <a16:creationId xmlns:a16="http://schemas.microsoft.com/office/drawing/2014/main" id="{9EE2D587-5CC4-C844-AAD0-B1E40BDCA2F4}"/>
              </a:ext>
            </a:extLst>
          </p:cNvPr>
          <p:cNvSpPr txBox="1"/>
          <p:nvPr userDrawn="1"/>
        </p:nvSpPr>
        <p:spPr>
          <a:xfrm>
            <a:off x="4753894" y="5086830"/>
            <a:ext cx="1394861" cy="623248"/>
          </a:xfrm>
          <a:prstGeom prst="rect">
            <a:avLst/>
          </a:prstGeom>
          <a:noFill/>
        </p:spPr>
        <p:txBody>
          <a:bodyPr wrap="square" rtlCol="0">
            <a:spAutoFit/>
          </a:bodyPr>
          <a:lstStyle/>
          <a:p>
            <a:r>
              <a:rPr lang="en-US" sz="1150" b="1">
                <a:solidFill>
                  <a:schemeClr val="tx2"/>
                </a:solidFill>
              </a:rPr>
              <a:t>Mansi,</a:t>
            </a:r>
            <a:r>
              <a:rPr lang="en-US" sz="1150">
                <a:solidFill>
                  <a:schemeClr val="tx2"/>
                </a:solidFill>
              </a:rPr>
              <a:t> </a:t>
            </a:r>
          </a:p>
          <a:p>
            <a:r>
              <a:rPr lang="en-US" sz="1150" i="1">
                <a:solidFill>
                  <a:schemeClr val="tx2"/>
                </a:solidFill>
              </a:rPr>
              <a:t>blood donor and volunteer</a:t>
            </a:r>
          </a:p>
        </p:txBody>
      </p:sp>
      <p:sp>
        <p:nvSpPr>
          <p:cNvPr id="13" name="TextBox 12">
            <a:extLst>
              <a:ext uri="{FF2B5EF4-FFF2-40B4-BE49-F238E27FC236}">
                <a16:creationId xmlns:a16="http://schemas.microsoft.com/office/drawing/2014/main" id="{A97B92B7-4180-2F47-857E-2A3F1CF0F7CE}"/>
              </a:ext>
            </a:extLst>
          </p:cNvPr>
          <p:cNvSpPr txBox="1"/>
          <p:nvPr userDrawn="1"/>
        </p:nvSpPr>
        <p:spPr>
          <a:xfrm>
            <a:off x="5486400" y="5087602"/>
            <a:ext cx="2122845" cy="623248"/>
          </a:xfrm>
          <a:prstGeom prst="rect">
            <a:avLst/>
          </a:prstGeom>
          <a:noFill/>
        </p:spPr>
        <p:txBody>
          <a:bodyPr wrap="square" rtlCol="0">
            <a:spAutoFit/>
          </a:bodyPr>
          <a:lstStyle/>
          <a:p>
            <a:pPr algn="r"/>
            <a:r>
              <a:rPr lang="en-US" sz="1150" b="1">
                <a:solidFill>
                  <a:schemeClr val="tx2"/>
                </a:solidFill>
              </a:rPr>
              <a:t>David,</a:t>
            </a:r>
            <a:r>
              <a:rPr lang="en-US" sz="1150" b="1" i="0">
                <a:solidFill>
                  <a:schemeClr val="tx2"/>
                </a:solidFill>
                <a:latin typeface="+mn-lt"/>
              </a:rPr>
              <a:t> </a:t>
            </a:r>
            <a:br>
              <a:rPr lang="en-US" sz="1150" b="1" i="0">
                <a:solidFill>
                  <a:schemeClr val="tx2"/>
                </a:solidFill>
                <a:latin typeface="+mn-lt"/>
              </a:rPr>
            </a:br>
            <a:r>
              <a:rPr lang="en-US" sz="1150" i="1">
                <a:solidFill>
                  <a:schemeClr val="tx2"/>
                </a:solidFill>
                <a:latin typeface="+mn-lt"/>
              </a:rPr>
              <a:t>blood recipient and </a:t>
            </a:r>
          </a:p>
          <a:p>
            <a:pPr algn="r"/>
            <a:r>
              <a:rPr lang="en-US" sz="1150" i="1">
                <a:solidFill>
                  <a:schemeClr val="tx2"/>
                </a:solidFill>
                <a:latin typeface="+mn-lt"/>
              </a:rPr>
              <a:t>Partners for Life champion</a:t>
            </a:r>
          </a:p>
        </p:txBody>
      </p:sp>
      <p:sp>
        <p:nvSpPr>
          <p:cNvPr id="8" name="Title 11">
            <a:extLst>
              <a:ext uri="{FF2B5EF4-FFF2-40B4-BE49-F238E27FC236}">
                <a16:creationId xmlns:a16="http://schemas.microsoft.com/office/drawing/2014/main" id="{8EA1584E-43F6-5D4A-B5F9-50162F9D1C0B}"/>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537053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1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2"/>
            <a:ext cx="4663068" cy="5500176"/>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3" name="Picture 2" descr="A person posing for the camera&#10;&#10;Description automatically generated">
            <a:extLst>
              <a:ext uri="{FF2B5EF4-FFF2-40B4-BE49-F238E27FC236}">
                <a16:creationId xmlns:a16="http://schemas.microsoft.com/office/drawing/2014/main" id="{4FC219BA-96CD-CE40-A925-0CE3F50976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
          <a:stretch/>
        </p:blipFill>
        <p:spPr>
          <a:xfrm>
            <a:off x="823006" y="0"/>
            <a:ext cx="5065558" cy="6858000"/>
          </a:xfrm>
          <a:prstGeom prst="rect">
            <a:avLst/>
          </a:prstGeom>
        </p:spPr>
      </p:pic>
      <p:sp>
        <p:nvSpPr>
          <p:cNvPr id="8" name="Slide Number Placeholder 5">
            <a:extLst>
              <a:ext uri="{FF2B5EF4-FFF2-40B4-BE49-F238E27FC236}">
                <a16:creationId xmlns:a16="http://schemas.microsoft.com/office/drawing/2014/main" id="{2DD4C4AF-B6B5-144C-9EEB-8D848B0A0BF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1ECEB64D-0824-9445-B62B-0093ED3281D6}"/>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Alexander,</a:t>
            </a:r>
            <a:r>
              <a:rPr lang="en-US" sz="1150">
                <a:solidFill>
                  <a:schemeClr val="bg1"/>
                </a:solidFill>
              </a:rPr>
              <a:t> </a:t>
            </a:r>
            <a:r>
              <a:rPr lang="en-US" sz="1150" i="1">
                <a:solidFill>
                  <a:schemeClr val="bg1"/>
                </a:solidFill>
              </a:rPr>
              <a:t>blood donor and volunteer</a:t>
            </a:r>
          </a:p>
        </p:txBody>
      </p:sp>
    </p:spTree>
    <p:extLst>
      <p:ext uri="{BB962C8B-B14F-4D97-AF65-F5344CB8AC3E}">
        <p14:creationId xmlns:p14="http://schemas.microsoft.com/office/powerpoint/2010/main" val="614137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2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3" name="Picture 2" descr="A person posing for the camera&#10;&#10;Description automatically generated">
            <a:extLst>
              <a:ext uri="{FF2B5EF4-FFF2-40B4-BE49-F238E27FC236}">
                <a16:creationId xmlns:a16="http://schemas.microsoft.com/office/drawing/2014/main" id="{CADA61CB-727B-0648-BF13-3598A8E96C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5957765" cy="6858000"/>
          </a:xfrm>
          <a:prstGeom prst="rect">
            <a:avLst/>
          </a:prstGeom>
        </p:spPr>
      </p:pic>
      <p:sp>
        <p:nvSpPr>
          <p:cNvPr id="8" name="Slide Number Placeholder 5">
            <a:extLst>
              <a:ext uri="{FF2B5EF4-FFF2-40B4-BE49-F238E27FC236}">
                <a16:creationId xmlns:a16="http://schemas.microsoft.com/office/drawing/2014/main" id="{C12784E9-F8BE-4743-ACEC-F8901D095FA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8AF88FC3-0274-9245-BF50-847A76D9D178}"/>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err="1">
                <a:solidFill>
                  <a:schemeClr val="bg1"/>
                </a:solidFill>
              </a:rPr>
              <a:t>Roshlind</a:t>
            </a:r>
            <a:r>
              <a:rPr lang="en-US" sz="1150" b="1">
                <a:solidFill>
                  <a:schemeClr val="bg1"/>
                </a:solidFill>
              </a:rPr>
              <a:t>,</a:t>
            </a:r>
            <a:r>
              <a:rPr lang="en-US" sz="1150">
                <a:solidFill>
                  <a:schemeClr val="bg1"/>
                </a:solidFill>
              </a:rPr>
              <a:t> </a:t>
            </a:r>
            <a:r>
              <a:rPr lang="en-US" sz="1150" i="1">
                <a:solidFill>
                  <a:schemeClr val="bg1"/>
                </a:solidFill>
              </a:rPr>
              <a:t>blood and stem cell recipient</a:t>
            </a:r>
          </a:p>
        </p:txBody>
      </p:sp>
    </p:spTree>
    <p:extLst>
      <p:ext uri="{BB962C8B-B14F-4D97-AF65-F5344CB8AC3E}">
        <p14:creationId xmlns:p14="http://schemas.microsoft.com/office/powerpoint/2010/main" val="33766549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Red Statement Text 3 (Blood)">
    <p:spTree>
      <p:nvGrpSpPr>
        <p:cNvPr id="1" name=""/>
        <p:cNvGrpSpPr/>
        <p:nvPr/>
      </p:nvGrpSpPr>
      <p:grpSpPr>
        <a:xfrm>
          <a:off x="0" y="0"/>
          <a:ext cx="0" cy="0"/>
          <a:chOff x="0" y="0"/>
          <a:chExt cx="0" cy="0"/>
        </a:xfrm>
      </p:grpSpPr>
      <p:pic>
        <p:nvPicPr>
          <p:cNvPr id="3" name="Picture 2" descr="A picture containing person, clothing, footwear, human face&#10;&#10;Description automatically generated">
            <a:extLst>
              <a:ext uri="{FF2B5EF4-FFF2-40B4-BE49-F238E27FC236}">
                <a16:creationId xmlns:a16="http://schemas.microsoft.com/office/drawing/2014/main" id="{DDF01253-E0CE-AC99-DD8F-D9722D94B6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275" y="0"/>
            <a:ext cx="6077093"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330A0290-2341-6A40-9216-1D35C1DDDEF2}"/>
              </a:ext>
            </a:extLst>
          </p:cNvPr>
          <p:cNvSpPr txBox="1"/>
          <p:nvPr userDrawn="1"/>
        </p:nvSpPr>
        <p:spPr>
          <a:xfrm>
            <a:off x="6088284" y="6030410"/>
            <a:ext cx="6103716" cy="446276"/>
          </a:xfrm>
          <a:prstGeom prst="rect">
            <a:avLst/>
          </a:prstGeom>
          <a:noFill/>
        </p:spPr>
        <p:txBody>
          <a:bodyPr wrap="square" rtlCol="0">
            <a:spAutoFit/>
          </a:bodyPr>
          <a:lstStyle/>
          <a:p>
            <a:pPr algn="ctr"/>
            <a:r>
              <a:rPr lang="en-US" sz="1150" b="1">
                <a:solidFill>
                  <a:schemeClr val="bg1"/>
                </a:solidFill>
              </a:rPr>
              <a:t>Alicia,</a:t>
            </a:r>
            <a:r>
              <a:rPr lang="en-US" sz="1150">
                <a:solidFill>
                  <a:schemeClr val="bg1"/>
                </a:solidFill>
              </a:rPr>
              <a:t> </a:t>
            </a:r>
            <a:r>
              <a:rPr lang="en-US" sz="1150" i="1">
                <a:solidFill>
                  <a:schemeClr val="bg1"/>
                </a:solidFill>
              </a:rPr>
              <a:t>blood recipient and </a:t>
            </a:r>
          </a:p>
          <a:p>
            <a:pPr algn="ctr"/>
            <a:r>
              <a:rPr lang="en-US" sz="1150" i="1">
                <a:solidFill>
                  <a:schemeClr val="bg1"/>
                </a:solidFill>
              </a:rPr>
              <a:t>Hockey Gives Blood player ambassador</a:t>
            </a:r>
          </a:p>
        </p:txBody>
      </p:sp>
    </p:spTree>
    <p:extLst>
      <p:ext uri="{BB962C8B-B14F-4D97-AF65-F5344CB8AC3E}">
        <p14:creationId xmlns:p14="http://schemas.microsoft.com/office/powerpoint/2010/main" val="344361776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Red Statement Text 4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71151443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d 4-Sections (Bloo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256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5282523D-0BE7-334E-AE3A-6B32505A9A2A}"/>
              </a:ext>
            </a:extLst>
          </p:cNvPr>
          <p:cNvCxnSpPr>
            <a:cxnSpLocks/>
          </p:cNvCxnSpPr>
          <p:nvPr userDrawn="1"/>
        </p:nvCxnSpPr>
        <p:spPr>
          <a:xfrm>
            <a:off x="5462694" y="1623120"/>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867196-7307-2D4C-A2A6-F9721FD0A4D7}"/>
              </a:ext>
            </a:extLst>
          </p:cNvPr>
          <p:cNvCxnSpPr>
            <a:cxnSpLocks/>
          </p:cNvCxnSpPr>
          <p:nvPr userDrawn="1"/>
        </p:nvCxnSpPr>
        <p:spPr>
          <a:xfrm>
            <a:off x="5462694" y="31419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4DB783-DB3C-F649-A7FD-DEEBB2639801}"/>
              </a:ext>
            </a:extLst>
          </p:cNvPr>
          <p:cNvCxnSpPr>
            <a:cxnSpLocks/>
          </p:cNvCxnSpPr>
          <p:nvPr userDrawn="1"/>
        </p:nvCxnSpPr>
        <p:spPr>
          <a:xfrm>
            <a:off x="5462694" y="4645927"/>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C75D08B4-24B8-804C-9733-ED2AFD11567F}"/>
              </a:ext>
            </a:extLst>
          </p:cNvPr>
          <p:cNvSpPr>
            <a:spLocks noGrp="1"/>
          </p:cNvSpPr>
          <p:nvPr>
            <p:ph type="body" sz="quarter" idx="13" hasCustomPrompt="1"/>
          </p:nvPr>
        </p:nvSpPr>
        <p:spPr>
          <a:xfrm>
            <a:off x="10957301" y="260247"/>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29" name="Text Placeholder 21">
            <a:extLst>
              <a:ext uri="{FF2B5EF4-FFF2-40B4-BE49-F238E27FC236}">
                <a16:creationId xmlns:a16="http://schemas.microsoft.com/office/drawing/2014/main" id="{F2FDE7E9-0448-9541-82E6-3C881330DF4A}"/>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30" name="Text Placeholder 21">
            <a:extLst>
              <a:ext uri="{FF2B5EF4-FFF2-40B4-BE49-F238E27FC236}">
                <a16:creationId xmlns:a16="http://schemas.microsoft.com/office/drawing/2014/main" id="{9C80DE96-F8A7-C34B-99AA-B0EEC5271067}"/>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1" name="Text Placeholder 13">
            <a:extLst>
              <a:ext uri="{FF2B5EF4-FFF2-40B4-BE49-F238E27FC236}">
                <a16:creationId xmlns:a16="http://schemas.microsoft.com/office/drawing/2014/main" id="{6E591960-4987-534E-AE5B-027A600BC0E5}"/>
              </a:ext>
            </a:extLst>
          </p:cNvPr>
          <p:cNvSpPr>
            <a:spLocks noGrp="1"/>
          </p:cNvSpPr>
          <p:nvPr>
            <p:ph type="body" sz="quarter" idx="19" hasCustomPrompt="1"/>
          </p:nvPr>
        </p:nvSpPr>
        <p:spPr>
          <a:xfrm>
            <a:off x="10957301" y="1755834"/>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2" name="Text Placeholder 21">
            <a:extLst>
              <a:ext uri="{FF2B5EF4-FFF2-40B4-BE49-F238E27FC236}">
                <a16:creationId xmlns:a16="http://schemas.microsoft.com/office/drawing/2014/main" id="{47D80038-0F30-E446-879B-AAA1CCC743C6}"/>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33" name="Text Placeholder 21">
            <a:extLst>
              <a:ext uri="{FF2B5EF4-FFF2-40B4-BE49-F238E27FC236}">
                <a16:creationId xmlns:a16="http://schemas.microsoft.com/office/drawing/2014/main" id="{7B936A09-8CBA-7249-B79F-B680EB970AE2}"/>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ext Placeholder 13">
            <a:extLst>
              <a:ext uri="{FF2B5EF4-FFF2-40B4-BE49-F238E27FC236}">
                <a16:creationId xmlns:a16="http://schemas.microsoft.com/office/drawing/2014/main" id="{772465A4-34D6-B84E-B7AA-209B9C11A6F5}"/>
              </a:ext>
            </a:extLst>
          </p:cNvPr>
          <p:cNvSpPr>
            <a:spLocks noGrp="1"/>
          </p:cNvSpPr>
          <p:nvPr>
            <p:ph type="body" sz="quarter" idx="22" hasCustomPrompt="1"/>
          </p:nvPr>
        </p:nvSpPr>
        <p:spPr>
          <a:xfrm>
            <a:off x="10957301" y="326691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35" name="Text Placeholder 21">
            <a:extLst>
              <a:ext uri="{FF2B5EF4-FFF2-40B4-BE49-F238E27FC236}">
                <a16:creationId xmlns:a16="http://schemas.microsoft.com/office/drawing/2014/main" id="{2A122E6C-E71F-DD4C-831A-9636374E389D}"/>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9BDF5FB5-4E6E-E84B-B9D0-CB75866488DE}"/>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7" name="Text Placeholder 13">
            <a:extLst>
              <a:ext uri="{FF2B5EF4-FFF2-40B4-BE49-F238E27FC236}">
                <a16:creationId xmlns:a16="http://schemas.microsoft.com/office/drawing/2014/main" id="{81814801-7B8A-5949-ACAE-5EED7E0E935F}"/>
              </a:ext>
            </a:extLst>
          </p:cNvPr>
          <p:cNvSpPr>
            <a:spLocks noGrp="1"/>
          </p:cNvSpPr>
          <p:nvPr>
            <p:ph type="body" sz="quarter" idx="25" hasCustomPrompt="1"/>
          </p:nvPr>
        </p:nvSpPr>
        <p:spPr>
          <a:xfrm>
            <a:off x="10957301" y="4770254"/>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sp>
        <p:nvSpPr>
          <p:cNvPr id="38" name="Text Placeholder 21">
            <a:extLst>
              <a:ext uri="{FF2B5EF4-FFF2-40B4-BE49-F238E27FC236}">
                <a16:creationId xmlns:a16="http://schemas.microsoft.com/office/drawing/2014/main" id="{BD6301E1-228E-4241-9FCC-63B95B15C213}"/>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9" name="Text Placeholder 21">
            <a:extLst>
              <a:ext uri="{FF2B5EF4-FFF2-40B4-BE49-F238E27FC236}">
                <a16:creationId xmlns:a16="http://schemas.microsoft.com/office/drawing/2014/main" id="{352C096A-9B41-1049-806A-9CDFCF8A669B}"/>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pic>
        <p:nvPicPr>
          <p:cNvPr id="20" name="Image" descr="Image">
            <a:extLst>
              <a:ext uri="{FF2B5EF4-FFF2-40B4-BE49-F238E27FC236}">
                <a16:creationId xmlns:a16="http://schemas.microsoft.com/office/drawing/2014/main" id="{333700DC-B16A-CD4F-82BA-A68243CCBF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1" name="Slide Number Placeholder 5">
            <a:extLst>
              <a:ext uri="{FF2B5EF4-FFF2-40B4-BE49-F238E27FC236}">
                <a16:creationId xmlns:a16="http://schemas.microsoft.com/office/drawing/2014/main" id="{E3593EBB-09BB-7E42-868B-7FCA421AE51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4" name="Title 3">
            <a:extLst>
              <a:ext uri="{FF2B5EF4-FFF2-40B4-BE49-F238E27FC236}">
                <a16:creationId xmlns:a16="http://schemas.microsoft.com/office/drawing/2014/main" id="{84856888-AB46-634F-BA1F-9F998613F37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2086135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Red 3-Sections (Bloo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98E5809-BA8E-BF4D-9509-388C411A8C2F}"/>
              </a:ext>
            </a:extLst>
          </p:cNvPr>
          <p:cNvSpPr/>
          <p:nvPr userDrawn="1"/>
        </p:nvSpPr>
        <p:spPr>
          <a:xfrm>
            <a:off x="0" y="0"/>
            <a:ext cx="5019040" cy="6019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24" name="Text Placeholder 21">
            <a:extLst>
              <a:ext uri="{FF2B5EF4-FFF2-40B4-BE49-F238E27FC236}">
                <a16:creationId xmlns:a16="http://schemas.microsoft.com/office/drawing/2014/main" id="{C0287148-EC09-BC49-A088-21DBC3323E55}"/>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5" name="Text Placeholder 21">
            <a:extLst>
              <a:ext uri="{FF2B5EF4-FFF2-40B4-BE49-F238E27FC236}">
                <a16:creationId xmlns:a16="http://schemas.microsoft.com/office/drawing/2014/main" id="{A462E079-C104-DA4D-AF9E-91BA455A8A0D}"/>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28" name="Text Placeholder 21">
            <a:extLst>
              <a:ext uri="{FF2B5EF4-FFF2-40B4-BE49-F238E27FC236}">
                <a16:creationId xmlns:a16="http://schemas.microsoft.com/office/drawing/2014/main" id="{E3FA44E1-24F5-924A-9BBF-3E6C8BBB0DE6}"/>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1E94AE2F-3375-F842-905A-C2C633514EA7}"/>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31" name="Text Placeholder 21">
            <a:extLst>
              <a:ext uri="{FF2B5EF4-FFF2-40B4-BE49-F238E27FC236}">
                <a16:creationId xmlns:a16="http://schemas.microsoft.com/office/drawing/2014/main" id="{8845879B-4006-EE4E-883C-980497A8128E}"/>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2" name="Text Placeholder 21">
            <a:extLst>
              <a:ext uri="{FF2B5EF4-FFF2-40B4-BE49-F238E27FC236}">
                <a16:creationId xmlns:a16="http://schemas.microsoft.com/office/drawing/2014/main" id="{A0E1EF2F-81C5-F547-A9C7-0F7E2B79B209}"/>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1"/>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pic>
        <p:nvPicPr>
          <p:cNvPr id="18" name="Image" descr="Image">
            <a:extLst>
              <a:ext uri="{FF2B5EF4-FFF2-40B4-BE49-F238E27FC236}">
                <a16:creationId xmlns:a16="http://schemas.microsoft.com/office/drawing/2014/main" id="{901B3FB8-A76C-5743-8CF9-C32E6C6F7F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9" name="Slide Number Placeholder 5">
            <a:extLst>
              <a:ext uri="{FF2B5EF4-FFF2-40B4-BE49-F238E27FC236}">
                <a16:creationId xmlns:a16="http://schemas.microsoft.com/office/drawing/2014/main" id="{F306B7AA-0620-F443-8D44-05B2A7033C8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7" name="Title 3">
            <a:extLst>
              <a:ext uri="{FF2B5EF4-FFF2-40B4-BE49-F238E27FC236}">
                <a16:creationId xmlns:a16="http://schemas.microsoft.com/office/drawing/2014/main" id="{D560AEF0-6668-A443-9804-B8EB2F1C20A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17539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Slide_2">
    <p:spTree>
      <p:nvGrpSpPr>
        <p:cNvPr id="1" name=""/>
        <p:cNvGrpSpPr/>
        <p:nvPr/>
      </p:nvGrpSpPr>
      <p:grpSpPr>
        <a:xfrm>
          <a:off x="0" y="0"/>
          <a:ext cx="0" cy="0"/>
          <a:chOff x="0" y="0"/>
          <a:chExt cx="0" cy="0"/>
        </a:xfrm>
      </p:grpSpPr>
      <p:pic>
        <p:nvPicPr>
          <p:cNvPr id="4" name="Picture 3" descr="A person and person holding a sign&#10;&#10;Description automatically generated">
            <a:extLst>
              <a:ext uri="{FF2B5EF4-FFF2-40B4-BE49-F238E27FC236}">
                <a16:creationId xmlns:a16="http://schemas.microsoft.com/office/drawing/2014/main" id="{24BCF4B2-8BA1-9885-260E-128346590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34462"/>
            <a:ext cx="12191999" cy="4381318"/>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399617D-677A-5B42-A9C9-5E2EF84092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47213" y="5035178"/>
            <a:ext cx="3859306" cy="1309687"/>
          </a:xfrm>
          <a:prstGeom prst="rect">
            <a:avLst/>
          </a:prstGeom>
        </p:spPr>
      </p:pic>
      <p:sp>
        <p:nvSpPr>
          <p:cNvPr id="2" name="TextBox 1">
            <a:extLst>
              <a:ext uri="{FF2B5EF4-FFF2-40B4-BE49-F238E27FC236}">
                <a16:creationId xmlns:a16="http://schemas.microsoft.com/office/drawing/2014/main" id="{109722D3-0C78-E949-9CB8-914FECBBC03B}"/>
              </a:ext>
            </a:extLst>
          </p:cNvPr>
          <p:cNvSpPr txBox="1"/>
          <p:nvPr userDrawn="1"/>
        </p:nvSpPr>
        <p:spPr>
          <a:xfrm>
            <a:off x="4718737" y="3929605"/>
            <a:ext cx="2028825" cy="461665"/>
          </a:xfrm>
          <a:prstGeom prst="rect">
            <a:avLst/>
          </a:prstGeom>
          <a:noFill/>
        </p:spPr>
        <p:txBody>
          <a:bodyPr wrap="square" rtlCol="0">
            <a:spAutoFit/>
          </a:bodyPr>
          <a:lstStyle/>
          <a:p>
            <a:r>
              <a:rPr lang="en-US" sz="1150" b="1" dirty="0">
                <a:solidFill>
                  <a:schemeClr val="tx2"/>
                </a:solidFill>
              </a:rPr>
              <a:t>Aaron,</a:t>
            </a:r>
            <a:r>
              <a:rPr lang="en-US" sz="1150" dirty="0">
                <a:solidFill>
                  <a:schemeClr val="tx2"/>
                </a:solidFill>
              </a:rPr>
              <a:t> </a:t>
            </a:r>
          </a:p>
          <a:p>
            <a:r>
              <a:rPr lang="en-US" sz="1150" i="1" dirty="0">
                <a:solidFill>
                  <a:schemeClr val="tx2"/>
                </a:solidFill>
              </a:rPr>
              <a:t>blood donor</a:t>
            </a:r>
          </a:p>
        </p:txBody>
      </p:sp>
      <p:sp>
        <p:nvSpPr>
          <p:cNvPr id="9" name="TextBox 8">
            <a:extLst>
              <a:ext uri="{FF2B5EF4-FFF2-40B4-BE49-F238E27FC236}">
                <a16:creationId xmlns:a16="http://schemas.microsoft.com/office/drawing/2014/main" id="{1EE3A8DC-9D6A-D74D-A149-8CECDA087FE1}"/>
              </a:ext>
            </a:extLst>
          </p:cNvPr>
          <p:cNvSpPr txBox="1"/>
          <p:nvPr userDrawn="1"/>
        </p:nvSpPr>
        <p:spPr>
          <a:xfrm>
            <a:off x="6009502" y="3929604"/>
            <a:ext cx="2095022" cy="446276"/>
          </a:xfrm>
          <a:prstGeom prst="rect">
            <a:avLst/>
          </a:prstGeom>
          <a:noFill/>
        </p:spPr>
        <p:txBody>
          <a:bodyPr wrap="square" rtlCol="0">
            <a:spAutoFit/>
          </a:bodyPr>
          <a:lstStyle/>
          <a:p>
            <a:pPr algn="r"/>
            <a:r>
              <a:rPr lang="en-US" sz="1150" b="1" dirty="0">
                <a:solidFill>
                  <a:schemeClr val="tx2"/>
                </a:solidFill>
              </a:rPr>
              <a:t>Melissa,</a:t>
            </a:r>
            <a:r>
              <a:rPr lang="en-US" sz="1150" dirty="0">
                <a:solidFill>
                  <a:schemeClr val="tx2"/>
                </a:solidFill>
              </a:rPr>
              <a:t> </a:t>
            </a:r>
          </a:p>
          <a:p>
            <a:pPr algn="r"/>
            <a:r>
              <a:rPr lang="en-US" sz="1150" i="1" dirty="0">
                <a:solidFill>
                  <a:schemeClr val="tx2"/>
                </a:solidFill>
              </a:rPr>
              <a:t>stem cell recipient</a:t>
            </a:r>
          </a:p>
        </p:txBody>
      </p:sp>
      <p:sp>
        <p:nvSpPr>
          <p:cNvPr id="12" name="Title Text">
            <a:extLst>
              <a:ext uri="{FF2B5EF4-FFF2-40B4-BE49-F238E27FC236}">
                <a16:creationId xmlns:a16="http://schemas.microsoft.com/office/drawing/2014/main" id="{BCE5655F-62E7-2A40-8FAC-16130BAC2287}"/>
              </a:ext>
            </a:extLst>
          </p:cNvPr>
          <p:cNvSpPr txBox="1">
            <a:spLocks noGrp="1"/>
          </p:cNvSpPr>
          <p:nvPr>
            <p:ph type="title" hasCustomPrompt="1"/>
          </p:nvPr>
        </p:nvSpPr>
        <p:spPr>
          <a:xfrm>
            <a:off x="671240" y="4982306"/>
            <a:ext cx="6624749" cy="621323"/>
          </a:xfrm>
          <a:prstGeom prst="rect">
            <a:avLst/>
          </a:prstGeom>
        </p:spPr>
        <p:txBody>
          <a:bodyPr anchor="ctr">
            <a:normAutofit/>
          </a:bodyPr>
          <a:lstStyle>
            <a:lvl1pPr algn="l" defTabSz="415431">
              <a:defRPr sz="32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sp>
        <p:nvSpPr>
          <p:cNvPr id="13" name="Body Level One…">
            <a:extLst>
              <a:ext uri="{FF2B5EF4-FFF2-40B4-BE49-F238E27FC236}">
                <a16:creationId xmlns:a16="http://schemas.microsoft.com/office/drawing/2014/main" id="{67BCB00F-2298-2244-962C-85120DBEBD6D}"/>
              </a:ext>
            </a:extLst>
          </p:cNvPr>
          <p:cNvSpPr txBox="1">
            <a:spLocks noGrp="1"/>
          </p:cNvSpPr>
          <p:nvPr>
            <p:ph type="body" idx="11" hasCustomPrompt="1"/>
          </p:nvPr>
        </p:nvSpPr>
        <p:spPr>
          <a:xfrm>
            <a:off x="671240" y="5973268"/>
            <a:ext cx="6624749" cy="650270"/>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secondary subtitle if applicable</a:t>
            </a:r>
          </a:p>
        </p:txBody>
      </p:sp>
      <p:sp>
        <p:nvSpPr>
          <p:cNvPr id="14" name="Content Placeholder 2">
            <a:extLst>
              <a:ext uri="{FF2B5EF4-FFF2-40B4-BE49-F238E27FC236}">
                <a16:creationId xmlns:a16="http://schemas.microsoft.com/office/drawing/2014/main" id="{6BCD8BF7-46A1-5B42-B182-4D6153AA5F59}"/>
              </a:ext>
            </a:extLst>
          </p:cNvPr>
          <p:cNvSpPr>
            <a:spLocks noGrp="1"/>
          </p:cNvSpPr>
          <p:nvPr>
            <p:ph sz="quarter" idx="12" hasCustomPrompt="1"/>
          </p:nvPr>
        </p:nvSpPr>
        <p:spPr>
          <a:xfrm>
            <a:off x="671241" y="5603630"/>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Insert subtitle here</a:t>
            </a:r>
            <a:endParaRPr lang="en-CA"/>
          </a:p>
        </p:txBody>
      </p:sp>
      <p:sp>
        <p:nvSpPr>
          <p:cNvPr id="10" name="Rectangle 9">
            <a:extLst>
              <a:ext uri="{FF2B5EF4-FFF2-40B4-BE49-F238E27FC236}">
                <a16:creationId xmlns:a16="http://schemas.microsoft.com/office/drawing/2014/main" id="{063935CE-4C13-224A-B874-98533200F3D5}"/>
              </a:ext>
              <a:ext uri="{C183D7F6-B498-43B3-948B-1728B52AA6E4}">
                <adec:decorative xmlns:adec="http://schemas.microsoft.com/office/drawing/2017/decorative" val="1"/>
              </a:ext>
            </a:extLst>
          </p:cNvPr>
          <p:cNvSpPr/>
          <p:nvPr userDrawn="1"/>
        </p:nvSpPr>
        <p:spPr>
          <a:xfrm>
            <a:off x="9636369" y="6220949"/>
            <a:ext cx="1793631" cy="3205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latin typeface="Arial" panose="020B0604020202020204" pitchFamily="34" charset="0"/>
              <a:cs typeface="Arial" panose="020B0604020202020204" pitchFamily="34" charset="0"/>
            </a:endParaRPr>
          </a:p>
        </p:txBody>
      </p:sp>
      <p:sp>
        <p:nvSpPr>
          <p:cNvPr id="15" name="Body Level One…">
            <a:extLst>
              <a:ext uri="{FF2B5EF4-FFF2-40B4-BE49-F238E27FC236}">
                <a16:creationId xmlns:a16="http://schemas.microsoft.com/office/drawing/2014/main" id="{9D367D77-42FA-4940-8061-F358F1BE3336}"/>
              </a:ext>
            </a:extLst>
          </p:cNvPr>
          <p:cNvSpPr txBox="1">
            <a:spLocks noGrp="1"/>
          </p:cNvSpPr>
          <p:nvPr>
            <p:ph type="body" idx="13" hasCustomPrompt="1"/>
          </p:nvPr>
        </p:nvSpPr>
        <p:spPr>
          <a:xfrm>
            <a:off x="9636368" y="6283569"/>
            <a:ext cx="1781909" cy="257908"/>
          </a:xfrm>
          <a:prstGeom prst="rect">
            <a:avLst/>
          </a:prstGeom>
        </p:spPr>
        <p:txBody>
          <a:bodyPr anchor="t">
            <a:noAutofit/>
          </a:bodyPr>
          <a:lstStyle>
            <a:lvl1pPr marL="0" marR="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9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CLASSIFICATION]</a:t>
            </a:r>
          </a:p>
        </p:txBody>
      </p:sp>
    </p:spTree>
    <p:extLst>
      <p:ext uri="{BB962C8B-B14F-4D97-AF65-F5344CB8AC3E}">
        <p14:creationId xmlns:p14="http://schemas.microsoft.com/office/powerpoint/2010/main" val="1398849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ed, Statement + Bullets (Bloo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1"/>
              </a:buClr>
              <a:defRPr sz="2600"/>
            </a:lvl1pPr>
            <a:lvl2pPr>
              <a:lnSpc>
                <a:spcPct val="100000"/>
              </a:lnSpc>
              <a:spcAft>
                <a:spcPts val="600"/>
              </a:spcAft>
              <a:buClr>
                <a:schemeClr val="accent1"/>
              </a:buClr>
              <a:defRPr/>
            </a:lvl2pPr>
            <a:lvl3pPr>
              <a:lnSpc>
                <a:spcPct val="100000"/>
              </a:lnSpc>
              <a:spcAft>
                <a:spcPts val="600"/>
              </a:spcAft>
              <a:buClr>
                <a:schemeClr val="accent1"/>
              </a:buClr>
              <a:defRPr/>
            </a:lvl3pPr>
            <a:lvl4pPr>
              <a:lnSpc>
                <a:spcPct val="100000"/>
              </a:lnSpc>
              <a:spcAft>
                <a:spcPts val="600"/>
              </a:spcAft>
              <a:buClr>
                <a:schemeClr val="accent1"/>
              </a:buClr>
              <a:defRPr/>
            </a:lvl4pPr>
            <a:lvl5pPr>
              <a:lnSpc>
                <a:spcPct val="100000"/>
              </a:lnSpc>
              <a:spcAft>
                <a:spcPts val="600"/>
              </a:spcAft>
              <a:buClr>
                <a:schemeClr val="accent1"/>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BA917C96-6682-B94F-9FFC-90BD46B56C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5EB0337F-0515-C548-9FF9-18B4B37D45E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itle 3">
            <a:extLst>
              <a:ext uri="{FF2B5EF4-FFF2-40B4-BE49-F238E27FC236}">
                <a16:creationId xmlns:a16="http://schemas.microsoft.com/office/drawing/2014/main" id="{00CEB347-D085-4544-8DBF-52176DCC96F0}"/>
              </a:ext>
            </a:extLst>
          </p:cNvPr>
          <p:cNvSpPr>
            <a:spLocks noGrp="1"/>
          </p:cNvSpPr>
          <p:nvPr>
            <p:ph type="title" hasCustomPrompt="1"/>
          </p:nvPr>
        </p:nvSpPr>
        <p:spPr>
          <a:xfrm>
            <a:off x="676829" y="553453"/>
            <a:ext cx="3859075" cy="4836694"/>
          </a:xfrm>
        </p:spPr>
        <p:txBody>
          <a:bodyPr anchor="ctr" anchorCtr="0"/>
          <a:lstStyle>
            <a:lvl1pPr>
              <a:defRPr>
                <a:solidFill>
                  <a:schemeClr val="bg1"/>
                </a:solidFill>
              </a:defRPr>
            </a:lvl1pPr>
          </a:lstStyle>
          <a:p>
            <a:r>
              <a:rPr lang="en-CA"/>
              <a:t>Insert statement text here</a:t>
            </a:r>
            <a:endParaRPr lang="en-US"/>
          </a:p>
        </p:txBody>
      </p:sp>
      <p:cxnSp>
        <p:nvCxnSpPr>
          <p:cNvPr id="13" name="Straight Connector 12">
            <a:extLst>
              <a:ext uri="{FF2B5EF4-FFF2-40B4-BE49-F238E27FC236}">
                <a16:creationId xmlns:a16="http://schemas.microsoft.com/office/drawing/2014/main" id="{41C9CDB3-5D1A-B142-BF04-259FE1FE3689}"/>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925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ed, Statement + Image (Bloo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5366C6-D7E4-6149-A7F3-D0E4B46D58E7}"/>
              </a:ext>
            </a:extLst>
          </p:cNvPr>
          <p:cNvSpPr/>
          <p:nvPr userDrawn="1"/>
        </p:nvSpPr>
        <p:spPr>
          <a:xfrm>
            <a:off x="0" y="0"/>
            <a:ext cx="5019040" cy="6019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7477" y="0"/>
            <a:ext cx="7174524" cy="6019800"/>
          </a:xfrm>
        </p:spPr>
        <p:txBody>
          <a:bodyPr anchor="ctr" anchorCtr="0"/>
          <a:lstStyle>
            <a:lvl1pPr marL="0" indent="0" algn="ctr">
              <a:buNone/>
              <a:defRPr/>
            </a:lvl1pPr>
          </a:lstStyle>
          <a:p>
            <a:r>
              <a:rPr lang="en-US"/>
              <a:t>Click icon to add picture</a:t>
            </a:r>
          </a:p>
        </p:txBody>
      </p:sp>
      <p:pic>
        <p:nvPicPr>
          <p:cNvPr id="8" name="Image" descr="Image">
            <a:extLst>
              <a:ext uri="{FF2B5EF4-FFF2-40B4-BE49-F238E27FC236}">
                <a16:creationId xmlns:a16="http://schemas.microsoft.com/office/drawing/2014/main" id="{F8C46134-8D99-6E4F-9958-54C3EF33486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63BF9CB8-50BC-D44C-961A-F52C864BD44C}"/>
              </a:ext>
            </a:extLst>
          </p:cNvPr>
          <p:cNvSpPr>
            <a:spLocks noGrp="1"/>
          </p:cNvSpPr>
          <p:nvPr>
            <p:ph type="sldNum" sz="quarter" idx="4"/>
          </p:nvPr>
        </p:nvSpPr>
        <p:spPr>
          <a:xfrm>
            <a:off x="11015932" y="6356350"/>
            <a:ext cx="505096"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Content Placeholder 3">
            <a:extLst>
              <a:ext uri="{FF2B5EF4-FFF2-40B4-BE49-F238E27FC236}">
                <a16:creationId xmlns:a16="http://schemas.microsoft.com/office/drawing/2014/main" id="{B52CB235-72D6-7949-A3A6-DD63D7DEA344}"/>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4" name="Title 3">
            <a:extLst>
              <a:ext uri="{FF2B5EF4-FFF2-40B4-BE49-F238E27FC236}">
                <a16:creationId xmlns:a16="http://schemas.microsoft.com/office/drawing/2014/main" id="{656EC0C8-95C5-CA45-AD19-31CBAF32E27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3216631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Red Section Divider 1 (Plasm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0"/>
            <a:ext cx="12192000" cy="6053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71940"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71939"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5FB136CC-6E82-0645-A1D1-F0D726D45410}"/>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125812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Red Section Divider 2 (Plasm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B2FD52-3203-CCAC-9FEE-E94829CC45FB}"/>
              </a:ext>
            </a:extLst>
          </p:cNvPr>
          <p:cNvPicPr>
            <a:picLocks noChangeAspect="1"/>
          </p:cNvPicPr>
          <p:nvPr userDrawn="1"/>
        </p:nvPicPr>
        <p:blipFill>
          <a:blip r:embed="rId2"/>
          <a:srcRect/>
          <a:stretch/>
        </p:blipFill>
        <p:spPr>
          <a:xfrm>
            <a:off x="21605" y="-27453"/>
            <a:ext cx="12165675" cy="6867524"/>
          </a:xfrm>
          <a:prstGeom prst="rect">
            <a:avLst/>
          </a:prstGeom>
        </p:spPr>
      </p:pic>
      <p:sp>
        <p:nvSpPr>
          <p:cNvPr id="7" name="Rectangle 6">
            <a:extLst>
              <a:ext uri="{FF2B5EF4-FFF2-40B4-BE49-F238E27FC236}">
                <a16:creationId xmlns:a16="http://schemas.microsoft.com/office/drawing/2014/main" id="{5D681096-EE9B-814E-8242-7F8B524ABE21}"/>
              </a:ext>
            </a:extLst>
          </p:cNvPr>
          <p:cNvSpPr/>
          <p:nvPr userDrawn="1"/>
        </p:nvSpPr>
        <p:spPr>
          <a:xfrm>
            <a:off x="0" y="5922000"/>
            <a:ext cx="12192000" cy="9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AAA40D61-B9E1-7C49-B22D-08C9D063066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5242FDAC-3E41-A541-AC1F-5F1343D3D4E9}"/>
              </a:ext>
            </a:extLst>
          </p:cNvPr>
          <p:cNvSpPr txBox="1"/>
          <p:nvPr userDrawn="1"/>
        </p:nvSpPr>
        <p:spPr>
          <a:xfrm>
            <a:off x="4099201" y="5272268"/>
            <a:ext cx="2028825" cy="461665"/>
          </a:xfrm>
          <a:prstGeom prst="rect">
            <a:avLst/>
          </a:prstGeom>
          <a:noFill/>
        </p:spPr>
        <p:txBody>
          <a:bodyPr wrap="square" rtlCol="0">
            <a:spAutoFit/>
          </a:bodyPr>
          <a:lstStyle/>
          <a:p>
            <a:r>
              <a:rPr lang="en-US" sz="1150" b="1">
                <a:solidFill>
                  <a:schemeClr val="tx2"/>
                </a:solidFill>
              </a:rPr>
              <a:t>Albert,</a:t>
            </a:r>
            <a:r>
              <a:rPr lang="en-US" sz="1150">
                <a:solidFill>
                  <a:schemeClr val="tx2"/>
                </a:solidFill>
              </a:rPr>
              <a:t> </a:t>
            </a:r>
          </a:p>
          <a:p>
            <a:r>
              <a:rPr lang="en-US" sz="1150" i="1">
                <a:solidFill>
                  <a:schemeClr val="tx2"/>
                </a:solidFill>
              </a:rPr>
              <a:t>plasma donor</a:t>
            </a:r>
          </a:p>
        </p:txBody>
      </p:sp>
      <p:sp>
        <p:nvSpPr>
          <p:cNvPr id="9" name="TextBox 8">
            <a:extLst>
              <a:ext uri="{FF2B5EF4-FFF2-40B4-BE49-F238E27FC236}">
                <a16:creationId xmlns:a16="http://schemas.microsoft.com/office/drawing/2014/main" id="{C39ECB7C-865D-794F-A682-422674CFF876}"/>
              </a:ext>
            </a:extLst>
          </p:cNvPr>
          <p:cNvSpPr txBox="1"/>
          <p:nvPr userDrawn="1"/>
        </p:nvSpPr>
        <p:spPr>
          <a:xfrm>
            <a:off x="6363016" y="5272268"/>
            <a:ext cx="1533646" cy="446276"/>
          </a:xfrm>
          <a:prstGeom prst="rect">
            <a:avLst/>
          </a:prstGeom>
          <a:noFill/>
        </p:spPr>
        <p:txBody>
          <a:bodyPr wrap="square" rtlCol="0">
            <a:spAutoFit/>
          </a:bodyPr>
          <a:lstStyle/>
          <a:p>
            <a:pPr algn="r"/>
            <a:r>
              <a:rPr lang="en-US" sz="1150" b="1">
                <a:solidFill>
                  <a:schemeClr val="tx2"/>
                </a:solidFill>
              </a:rPr>
              <a:t>Linda,</a:t>
            </a:r>
            <a:endParaRPr lang="en-US" sz="1150">
              <a:solidFill>
                <a:schemeClr val="tx2"/>
              </a:solidFill>
            </a:endParaRPr>
          </a:p>
          <a:p>
            <a:pPr algn="r"/>
            <a:r>
              <a:rPr lang="en-US" sz="1150" i="1">
                <a:solidFill>
                  <a:schemeClr val="tx2"/>
                </a:solidFill>
              </a:rPr>
              <a:t>plasma recipient</a:t>
            </a:r>
          </a:p>
        </p:txBody>
      </p:sp>
      <p:sp>
        <p:nvSpPr>
          <p:cNvPr id="11" name="Title 11">
            <a:extLst>
              <a:ext uri="{FF2B5EF4-FFF2-40B4-BE49-F238E27FC236}">
                <a16:creationId xmlns:a16="http://schemas.microsoft.com/office/drawing/2014/main" id="{52C44269-13E6-A348-9584-1A55FF5906CA}"/>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532561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ark Red Section Divider 3 (Plasm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C5529-2A9F-0ADB-255A-230BC3F6C32A}"/>
              </a:ext>
            </a:extLst>
          </p:cNvPr>
          <p:cNvPicPr>
            <a:picLocks noChangeAspect="1"/>
          </p:cNvPicPr>
          <p:nvPr userDrawn="1"/>
        </p:nvPicPr>
        <p:blipFill>
          <a:blip r:embed="rId2"/>
          <a:srcRect/>
          <a:stretch/>
        </p:blipFill>
        <p:spPr>
          <a:xfrm>
            <a:off x="4725" y="-29884"/>
            <a:ext cx="12182549" cy="6877049"/>
          </a:xfrm>
          <a:prstGeom prst="rect">
            <a:avLst/>
          </a:prstGeom>
        </p:spPr>
      </p:pic>
      <p:sp>
        <p:nvSpPr>
          <p:cNvPr id="6" name="Rectangle 5">
            <a:extLst>
              <a:ext uri="{FF2B5EF4-FFF2-40B4-BE49-F238E27FC236}">
                <a16:creationId xmlns:a16="http://schemas.microsoft.com/office/drawing/2014/main" id="{22A93D94-2801-F346-AC43-DB6C4415C672}"/>
              </a:ext>
            </a:extLst>
          </p:cNvPr>
          <p:cNvSpPr/>
          <p:nvPr userDrawn="1"/>
        </p:nvSpPr>
        <p:spPr>
          <a:xfrm>
            <a:off x="0" y="5922000"/>
            <a:ext cx="12192000" cy="9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A9A1600F-D7F0-2C45-88A7-1D75051EDB0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extBox 10">
            <a:extLst>
              <a:ext uri="{FF2B5EF4-FFF2-40B4-BE49-F238E27FC236}">
                <a16:creationId xmlns:a16="http://schemas.microsoft.com/office/drawing/2014/main" id="{4512C051-B130-D042-BBC1-7A89E0922846}"/>
              </a:ext>
            </a:extLst>
          </p:cNvPr>
          <p:cNvSpPr txBox="1"/>
          <p:nvPr userDrawn="1"/>
        </p:nvSpPr>
        <p:spPr>
          <a:xfrm>
            <a:off x="4759398" y="5272268"/>
            <a:ext cx="2028825" cy="461665"/>
          </a:xfrm>
          <a:prstGeom prst="rect">
            <a:avLst/>
          </a:prstGeom>
          <a:noFill/>
        </p:spPr>
        <p:txBody>
          <a:bodyPr wrap="square" rtlCol="0">
            <a:spAutoFit/>
          </a:bodyPr>
          <a:lstStyle/>
          <a:p>
            <a:r>
              <a:rPr lang="en-US" sz="1150" b="1">
                <a:solidFill>
                  <a:schemeClr val="tx2"/>
                </a:solidFill>
              </a:rPr>
              <a:t>Amanka,</a:t>
            </a:r>
            <a:r>
              <a:rPr lang="en-US" sz="1150">
                <a:solidFill>
                  <a:schemeClr val="tx2"/>
                </a:solidFill>
              </a:rPr>
              <a:t> </a:t>
            </a:r>
          </a:p>
          <a:p>
            <a:r>
              <a:rPr lang="en-US" sz="1150" i="1">
                <a:solidFill>
                  <a:schemeClr val="tx2"/>
                </a:solidFill>
              </a:rPr>
              <a:t>plasma donor</a:t>
            </a:r>
          </a:p>
        </p:txBody>
      </p:sp>
      <p:sp>
        <p:nvSpPr>
          <p:cNvPr id="12" name="TextBox 11">
            <a:extLst>
              <a:ext uri="{FF2B5EF4-FFF2-40B4-BE49-F238E27FC236}">
                <a16:creationId xmlns:a16="http://schemas.microsoft.com/office/drawing/2014/main" id="{02B82DDD-86C7-7745-AD06-6A2AC8545D4F}"/>
              </a:ext>
            </a:extLst>
          </p:cNvPr>
          <p:cNvSpPr txBox="1"/>
          <p:nvPr userDrawn="1"/>
        </p:nvSpPr>
        <p:spPr>
          <a:xfrm>
            <a:off x="6788223" y="5272268"/>
            <a:ext cx="1533646" cy="446276"/>
          </a:xfrm>
          <a:prstGeom prst="rect">
            <a:avLst/>
          </a:prstGeom>
          <a:noFill/>
        </p:spPr>
        <p:txBody>
          <a:bodyPr wrap="square" rtlCol="0">
            <a:spAutoFit/>
          </a:bodyPr>
          <a:lstStyle/>
          <a:p>
            <a:pPr algn="r"/>
            <a:r>
              <a:rPr lang="en-US" sz="1150" b="1">
                <a:solidFill>
                  <a:schemeClr val="tx2"/>
                </a:solidFill>
              </a:rPr>
              <a:t>Brandon,</a:t>
            </a:r>
            <a:endParaRPr lang="en-US" sz="1150">
              <a:solidFill>
                <a:schemeClr val="tx2"/>
              </a:solidFill>
            </a:endParaRPr>
          </a:p>
          <a:p>
            <a:pPr algn="r"/>
            <a:r>
              <a:rPr lang="en-US" sz="1150" i="1">
                <a:solidFill>
                  <a:schemeClr val="tx2"/>
                </a:solidFill>
              </a:rPr>
              <a:t>plasma recipient</a:t>
            </a:r>
          </a:p>
        </p:txBody>
      </p:sp>
      <p:sp>
        <p:nvSpPr>
          <p:cNvPr id="8" name="Title 11">
            <a:extLst>
              <a:ext uri="{FF2B5EF4-FFF2-40B4-BE49-F238E27FC236}">
                <a16:creationId xmlns:a16="http://schemas.microsoft.com/office/drawing/2014/main" id="{54685912-5EEB-314F-A0FD-F4DD0A063CF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3834039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1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4" name="Picture 3" descr="A person looking at the camera&#10;&#10;Description automatically generated">
            <a:extLst>
              <a:ext uri="{FF2B5EF4-FFF2-40B4-BE49-F238E27FC236}">
                <a16:creationId xmlns:a16="http://schemas.microsoft.com/office/drawing/2014/main" id="{27382C51-2D22-EF48-BE2B-549288851E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9184"/>
            <a:ext cx="6099048" cy="6528816"/>
          </a:xfrm>
          <a:prstGeom prst="rect">
            <a:avLst/>
          </a:prstGeom>
        </p:spPr>
      </p:pic>
      <p:sp>
        <p:nvSpPr>
          <p:cNvPr id="6" name="Slide Number Placeholder 5">
            <a:extLst>
              <a:ext uri="{FF2B5EF4-FFF2-40B4-BE49-F238E27FC236}">
                <a16:creationId xmlns:a16="http://schemas.microsoft.com/office/drawing/2014/main" id="{13F309E0-BBC4-A84A-9424-6B38193938BD}"/>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C006CE06-6F59-9044-83C4-15E4975EAA35}"/>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Rakesh,</a:t>
            </a:r>
            <a:r>
              <a:rPr lang="en-US" sz="1150">
                <a:solidFill>
                  <a:schemeClr val="bg1"/>
                </a:solidFill>
              </a:rPr>
              <a:t> </a:t>
            </a:r>
            <a:r>
              <a:rPr lang="en-US" sz="1150" i="1">
                <a:solidFill>
                  <a:schemeClr val="bg1"/>
                </a:solidFill>
              </a:rPr>
              <a:t>plasma donor</a:t>
            </a:r>
          </a:p>
        </p:txBody>
      </p:sp>
    </p:spTree>
    <p:extLst>
      <p:ext uri="{BB962C8B-B14F-4D97-AF65-F5344CB8AC3E}">
        <p14:creationId xmlns:p14="http://schemas.microsoft.com/office/powerpoint/2010/main" val="1460706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2 (Plasma)">
    <p:spTree>
      <p:nvGrpSpPr>
        <p:cNvPr id="1" name=""/>
        <p:cNvGrpSpPr/>
        <p:nvPr/>
      </p:nvGrpSpPr>
      <p:grpSpPr>
        <a:xfrm>
          <a:off x="0" y="0"/>
          <a:ext cx="0" cy="0"/>
          <a:chOff x="0" y="0"/>
          <a:chExt cx="0" cy="0"/>
        </a:xfrm>
      </p:grpSpPr>
      <p:pic>
        <p:nvPicPr>
          <p:cNvPr id="3" name="Picture 2" descr="A person in a red dress&#10;&#10;Description automatically generated">
            <a:extLst>
              <a:ext uri="{FF2B5EF4-FFF2-40B4-BE49-F238E27FC236}">
                <a16:creationId xmlns:a16="http://schemas.microsoft.com/office/drawing/2014/main" id="{C911E352-AD08-696D-F87B-1D5A64980E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86" y="0"/>
            <a:ext cx="6079114"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9" name="Slide Number Placeholder 5">
            <a:extLst>
              <a:ext uri="{FF2B5EF4-FFF2-40B4-BE49-F238E27FC236}">
                <a16:creationId xmlns:a16="http://schemas.microsoft.com/office/drawing/2014/main" id="{545C0A83-3925-C048-A110-B0EFD7DD27B4}"/>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2B192F75-8A5B-6848-A5B9-5EE0D8D02988}"/>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Jayden,</a:t>
            </a:r>
            <a:r>
              <a:rPr lang="en-US" sz="1150">
                <a:solidFill>
                  <a:schemeClr val="bg1"/>
                </a:solidFill>
              </a:rPr>
              <a:t> </a:t>
            </a:r>
            <a:r>
              <a:rPr lang="en-US" sz="1150" i="1">
                <a:solidFill>
                  <a:schemeClr val="bg1"/>
                </a:solidFill>
              </a:rPr>
              <a:t>plasma recipient</a:t>
            </a:r>
          </a:p>
        </p:txBody>
      </p:sp>
    </p:spTree>
    <p:extLst>
      <p:ext uri="{BB962C8B-B14F-4D97-AF65-F5344CB8AC3E}">
        <p14:creationId xmlns:p14="http://schemas.microsoft.com/office/powerpoint/2010/main" val="657458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3 (Plasma)">
    <p:spTree>
      <p:nvGrpSpPr>
        <p:cNvPr id="1" name=""/>
        <p:cNvGrpSpPr/>
        <p:nvPr/>
      </p:nvGrpSpPr>
      <p:grpSpPr>
        <a:xfrm>
          <a:off x="0" y="0"/>
          <a:ext cx="0" cy="0"/>
          <a:chOff x="0" y="0"/>
          <a:chExt cx="0" cy="0"/>
        </a:xfrm>
      </p:grpSpPr>
      <p:pic>
        <p:nvPicPr>
          <p:cNvPr id="4" name="Picture 3" descr="A person with his arms crossed&#10;&#10;Description automatically generated with low confidence">
            <a:extLst>
              <a:ext uri="{FF2B5EF4-FFF2-40B4-BE49-F238E27FC236}">
                <a16:creationId xmlns:a16="http://schemas.microsoft.com/office/drawing/2014/main" id="{DE0089F3-A650-A771-72A3-CE0388FEF7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247" y="0"/>
            <a:ext cx="6077093"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8181BFF5-92CA-E44B-9F3C-46602BA81BF4}"/>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A0CE2616-10C0-7E4A-ADDC-C09B4B6704CB}"/>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Brian,</a:t>
            </a:r>
            <a:r>
              <a:rPr lang="en-US" sz="1150">
                <a:solidFill>
                  <a:schemeClr val="bg1"/>
                </a:solidFill>
              </a:rPr>
              <a:t> </a:t>
            </a:r>
            <a:r>
              <a:rPr lang="en-US" sz="1150" i="1">
                <a:solidFill>
                  <a:schemeClr val="bg1"/>
                </a:solidFill>
              </a:rPr>
              <a:t>plasma donor</a:t>
            </a:r>
          </a:p>
        </p:txBody>
      </p:sp>
    </p:spTree>
    <p:extLst>
      <p:ext uri="{BB962C8B-B14F-4D97-AF65-F5344CB8AC3E}">
        <p14:creationId xmlns:p14="http://schemas.microsoft.com/office/powerpoint/2010/main" val="4098332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Text 4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11675534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ark Red 4-Sections (Plasma)">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1B5C2037-7985-4244-85B6-431DFF0F75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3D86A17F-3049-1040-BEEA-500D050A657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3FFF697C-3820-C34C-A98E-4C9A3A3914BA}"/>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F51254E3-A3B9-654B-B8DF-EA4B78F6F679}"/>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69606F56-FCBB-4D49-811E-9DC358B5B449}"/>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E47384C2-DEDA-A549-9352-256F185B6C90}"/>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8EDBC8F1-DF73-0242-8A25-DF5A81858E23}"/>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3977AA20-1CD2-A74D-B804-7666C73C4E5B}"/>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30EC98D3-AA77-D345-A982-FBDDE1509CA9}"/>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D0B1ACFE-B2F4-0342-B80E-7AD7E1A7B5EE}"/>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FA9A0F45-4B40-064D-9F47-63C25E247F44}"/>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304380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Slide_3">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671240"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dirty="0"/>
              <a:t>Insert secondary subtitle if applicable</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671241"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r>
              <a:rPr lang="en-US"/>
              <a:t>Insert subtitle here</a:t>
            </a:r>
          </a:p>
        </p:txBody>
      </p:sp>
      <p:pic>
        <p:nvPicPr>
          <p:cNvPr id="13" name="Picture 12" descr="A picture containing logo&#10;&#10;Description automatically generated">
            <a:extLst>
              <a:ext uri="{FF2B5EF4-FFF2-40B4-BE49-F238E27FC236}">
                <a16:creationId xmlns:a16="http://schemas.microsoft.com/office/drawing/2014/main" id="{EFA517D8-4F35-E145-9A80-3D54F5C6F9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47213" y="5281664"/>
            <a:ext cx="3859306" cy="1309687"/>
          </a:xfrm>
          <a:prstGeom prst="rect">
            <a:avLst/>
          </a:prstGeom>
        </p:spPr>
      </p:pic>
      <p:sp>
        <p:nvSpPr>
          <p:cNvPr id="14" name="Title Text">
            <a:extLst>
              <a:ext uri="{FF2B5EF4-FFF2-40B4-BE49-F238E27FC236}">
                <a16:creationId xmlns:a16="http://schemas.microsoft.com/office/drawing/2014/main" id="{A3A82A76-7975-BE44-8EC9-4B7BF4DD617D}"/>
              </a:ext>
            </a:extLst>
          </p:cNvPr>
          <p:cNvSpPr txBox="1">
            <a:spLocks noGrp="1"/>
          </p:cNvSpPr>
          <p:nvPr>
            <p:ph type="title" hasCustomPrompt="1"/>
          </p:nvPr>
        </p:nvSpPr>
        <p:spPr>
          <a:xfrm>
            <a:off x="650810" y="749816"/>
            <a:ext cx="1065975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15" name="Picture 14">
            <a:extLst>
              <a:ext uri="{FF2B5EF4-FFF2-40B4-BE49-F238E27FC236}">
                <a16:creationId xmlns:a16="http://schemas.microsoft.com/office/drawing/2014/main" id="{86064E00-FF0B-5E4C-9D10-25A288EF7D71}"/>
              </a:ext>
            </a:extLst>
          </p:cNvPr>
          <p:cNvPicPr>
            <a:picLocks noChangeAspect="1"/>
          </p:cNvPicPr>
          <p:nvPr userDrawn="1"/>
        </p:nvPicPr>
        <p:blipFill>
          <a:blip r:embed="rId3"/>
          <a:stretch>
            <a:fillRect/>
          </a:stretch>
        </p:blipFill>
        <p:spPr>
          <a:xfrm>
            <a:off x="770250" y="5061644"/>
            <a:ext cx="10659750" cy="92177"/>
          </a:xfrm>
          <a:prstGeom prst="rect">
            <a:avLst/>
          </a:prstGeom>
        </p:spPr>
      </p:pic>
      <p:pic>
        <p:nvPicPr>
          <p:cNvPr id="2" name="Picture 1" descr="A black and grey logo&#10;&#10;Description automatically generated">
            <a:extLst>
              <a:ext uri="{FF2B5EF4-FFF2-40B4-BE49-F238E27FC236}">
                <a16:creationId xmlns:a16="http://schemas.microsoft.com/office/drawing/2014/main" id="{57983064-0F9B-B913-9B89-A83E901CB827}"/>
              </a:ext>
            </a:extLst>
          </p:cNvPr>
          <p:cNvPicPr>
            <a:picLocks noChangeAspect="1"/>
          </p:cNvPicPr>
          <p:nvPr userDrawn="1"/>
        </p:nvPicPr>
        <p:blipFill>
          <a:blip r:embed="rId4"/>
          <a:stretch>
            <a:fillRect/>
          </a:stretch>
        </p:blipFill>
        <p:spPr>
          <a:xfrm>
            <a:off x="7697846" y="34707"/>
            <a:ext cx="4900867" cy="2574451"/>
          </a:xfrm>
          <a:prstGeom prst="rect">
            <a:avLst/>
          </a:prstGeom>
        </p:spPr>
      </p:pic>
    </p:spTree>
    <p:extLst>
      <p:ext uri="{BB962C8B-B14F-4D97-AF65-F5344CB8AC3E}">
        <p14:creationId xmlns:p14="http://schemas.microsoft.com/office/powerpoint/2010/main" val="1479718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ark Red 3-Sections (Plasma)">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E2402B21-D007-F543-B9E2-B981DAFE01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D1A54586-08B9-D544-AA53-B26C07800A1B}"/>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9" name="Text Placeholder 21">
            <a:extLst>
              <a:ext uri="{FF2B5EF4-FFF2-40B4-BE49-F238E27FC236}">
                <a16:creationId xmlns:a16="http://schemas.microsoft.com/office/drawing/2014/main" id="{4F3F34D3-EAAB-084A-AEA4-6E5F9C6BB563}"/>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1" name="Text Placeholder 21">
            <a:extLst>
              <a:ext uri="{FF2B5EF4-FFF2-40B4-BE49-F238E27FC236}">
                <a16:creationId xmlns:a16="http://schemas.microsoft.com/office/drawing/2014/main" id="{7CC1178C-EBC0-6B4B-B0B7-50D6EB9BAF2A}"/>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3" name="Text Placeholder 21">
            <a:extLst>
              <a:ext uri="{FF2B5EF4-FFF2-40B4-BE49-F238E27FC236}">
                <a16:creationId xmlns:a16="http://schemas.microsoft.com/office/drawing/2014/main" id="{09A76B48-9614-524B-AEE5-0BE42ABE9822}"/>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4" name="Text Placeholder 21">
            <a:extLst>
              <a:ext uri="{FF2B5EF4-FFF2-40B4-BE49-F238E27FC236}">
                <a16:creationId xmlns:a16="http://schemas.microsoft.com/office/drawing/2014/main" id="{EAA2F358-E196-7148-9D1A-D5488CC5B9DA}"/>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5" name="Text Placeholder 21">
            <a:extLst>
              <a:ext uri="{FF2B5EF4-FFF2-40B4-BE49-F238E27FC236}">
                <a16:creationId xmlns:a16="http://schemas.microsoft.com/office/drawing/2014/main" id="{46539179-28C4-8142-A82D-5B80FC0633C0}"/>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5706E8A8-F8F5-9A40-BC8F-76017AE05A4D}"/>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2"/>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4" name="Title 3">
            <a:extLst>
              <a:ext uri="{FF2B5EF4-FFF2-40B4-BE49-F238E27FC236}">
                <a16:creationId xmlns:a16="http://schemas.microsoft.com/office/drawing/2014/main" id="{CD4D6568-4842-5046-9C93-593C77EC3F3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495873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 Bullets (Plasm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2"/>
              </a:buClr>
              <a:defRPr sz="2600"/>
            </a:lvl1pPr>
            <a:lvl2pPr>
              <a:lnSpc>
                <a:spcPct val="100000"/>
              </a:lnSpc>
              <a:spcAft>
                <a:spcPts val="600"/>
              </a:spcAft>
              <a:buClr>
                <a:schemeClr val="accent2"/>
              </a:buClr>
              <a:defRPr/>
            </a:lvl2pPr>
            <a:lvl3pPr>
              <a:lnSpc>
                <a:spcPct val="100000"/>
              </a:lnSpc>
              <a:spcAft>
                <a:spcPts val="600"/>
              </a:spcAft>
              <a:buClr>
                <a:schemeClr val="accent2"/>
              </a:buClr>
              <a:defRPr/>
            </a:lvl3pPr>
            <a:lvl4pPr>
              <a:lnSpc>
                <a:spcPct val="100000"/>
              </a:lnSpc>
              <a:spcAft>
                <a:spcPts val="600"/>
              </a:spcAft>
              <a:buClr>
                <a:schemeClr val="accent2"/>
              </a:buClr>
              <a:defRPr/>
            </a:lvl4pPr>
            <a:lvl5pPr>
              <a:lnSpc>
                <a:spcPct val="100000"/>
              </a:lnSpc>
              <a:spcAft>
                <a:spcPts val="600"/>
              </a:spcAft>
              <a:buClr>
                <a:schemeClr val="accent2"/>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132A73D0-4F41-C846-92AD-1E4555F10D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9FFC42A8-AEE4-4641-A498-3C04B6BFB57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2" name="Title 3">
            <a:extLst>
              <a:ext uri="{FF2B5EF4-FFF2-40B4-BE49-F238E27FC236}">
                <a16:creationId xmlns:a16="http://schemas.microsoft.com/office/drawing/2014/main" id="{0AE3FD0D-E5D4-D24D-ABA9-77E099E9520D}"/>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3" name="Straight Connector 12">
            <a:extLst>
              <a:ext uri="{FF2B5EF4-FFF2-40B4-BE49-F238E27FC236}">
                <a16:creationId xmlns:a16="http://schemas.microsoft.com/office/drawing/2014/main" id="{F0499FF3-E36F-0B45-AE83-F0E6995E2D29}"/>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583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ark Red, Statement + Image (Plasm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1CDFF7-2347-0243-8D0A-2FC91A6D1B7F}"/>
              </a:ext>
            </a:extLst>
          </p:cNvPr>
          <p:cNvSpPr/>
          <p:nvPr userDrawn="1"/>
        </p:nvSpPr>
        <p:spPr>
          <a:xfrm>
            <a:off x="0" y="0"/>
            <a:ext cx="5019040" cy="6019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05137" y="0"/>
            <a:ext cx="7186864" cy="6019800"/>
          </a:xfrm>
        </p:spPr>
        <p:txBody>
          <a:bodyPr anchor="ctr" anchorCtr="0"/>
          <a:lstStyle>
            <a:lvl1pPr marL="0" indent="0" algn="ctr">
              <a:buNone/>
              <a:defRPr/>
            </a:lvl1pPr>
          </a:lstStyle>
          <a:p>
            <a:r>
              <a:rPr lang="en-US"/>
              <a:t>Click icon to add picture</a:t>
            </a:r>
          </a:p>
        </p:txBody>
      </p:sp>
      <p:pic>
        <p:nvPicPr>
          <p:cNvPr id="6" name="Image" descr="Image">
            <a:extLst>
              <a:ext uri="{FF2B5EF4-FFF2-40B4-BE49-F238E27FC236}">
                <a16:creationId xmlns:a16="http://schemas.microsoft.com/office/drawing/2014/main" id="{0CD41D06-3ABA-2C4A-BD66-A2AB190A1F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4A215FA5-B20F-D54F-BB4C-BAF5316D7651}"/>
              </a:ext>
            </a:extLst>
          </p:cNvPr>
          <p:cNvSpPr>
            <a:spLocks noGrp="1"/>
          </p:cNvSpPr>
          <p:nvPr>
            <p:ph type="sldNum" sz="quarter" idx="4"/>
          </p:nvPr>
        </p:nvSpPr>
        <p:spPr>
          <a:xfrm>
            <a:off x="10998678" y="6356350"/>
            <a:ext cx="522349"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80C2009C-0560-FE41-8530-B66475B0E541}"/>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Title 3">
            <a:extLst>
              <a:ext uri="{FF2B5EF4-FFF2-40B4-BE49-F238E27FC236}">
                <a16:creationId xmlns:a16="http://schemas.microsoft.com/office/drawing/2014/main" id="{1ABC7485-2B42-3D49-B8F1-04FCA1A7D3F8}"/>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174654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rquoise Section Divider 1 (S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1"/>
            <a:ext cx="12192000" cy="60562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68925"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68924"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CEAB16F0-6C69-354F-B530-A8B166A8F14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543176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rquoise Section Divider 2 (S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2ED6A-E817-8344-B99A-B039277986E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1716"/>
            <a:ext cx="12192000" cy="6656090"/>
          </a:xfrm>
          <a:prstGeom prst="rect">
            <a:avLst/>
          </a:prstGeom>
        </p:spPr>
      </p:pic>
      <p:sp>
        <p:nvSpPr>
          <p:cNvPr id="7" name="Rectangle 6">
            <a:extLst>
              <a:ext uri="{FF2B5EF4-FFF2-40B4-BE49-F238E27FC236}">
                <a16:creationId xmlns:a16="http://schemas.microsoft.com/office/drawing/2014/main" id="{5C5CCE80-A004-A948-AAF1-788658301B6B}"/>
              </a:ext>
            </a:extLst>
          </p:cNvPr>
          <p:cNvSpPr/>
          <p:nvPr userDrawn="1"/>
        </p:nvSpPr>
        <p:spPr>
          <a:xfrm>
            <a:off x="0" y="5922000"/>
            <a:ext cx="12192000" cy="9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CEE382FE-DB00-1B44-9083-83AEAF451D7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4157AF92-A227-6D4F-9E38-43C0DEB832B0}"/>
              </a:ext>
            </a:extLst>
          </p:cNvPr>
          <p:cNvSpPr txBox="1"/>
          <p:nvPr userDrawn="1"/>
        </p:nvSpPr>
        <p:spPr>
          <a:xfrm>
            <a:off x="4523532" y="5069712"/>
            <a:ext cx="1478683" cy="646331"/>
          </a:xfrm>
          <a:prstGeom prst="rect">
            <a:avLst/>
          </a:prstGeom>
          <a:noFill/>
        </p:spPr>
        <p:txBody>
          <a:bodyPr wrap="square" rtlCol="0">
            <a:spAutoFit/>
          </a:bodyPr>
          <a:lstStyle/>
          <a:p>
            <a:r>
              <a:rPr lang="en-US" sz="1150" b="1">
                <a:solidFill>
                  <a:schemeClr val="tx2"/>
                </a:solidFill>
              </a:rPr>
              <a:t>Cara and Jasper,</a:t>
            </a:r>
            <a:r>
              <a:rPr lang="en-US" sz="1150">
                <a:solidFill>
                  <a:schemeClr val="tx2"/>
                </a:solidFill>
              </a:rPr>
              <a:t> </a:t>
            </a:r>
          </a:p>
          <a:p>
            <a:r>
              <a:rPr lang="en-US" sz="1150" i="1">
                <a:solidFill>
                  <a:schemeClr val="tx2"/>
                </a:solidFill>
              </a:rPr>
              <a:t>cord blood stem cell donors</a:t>
            </a:r>
          </a:p>
        </p:txBody>
      </p:sp>
      <p:sp>
        <p:nvSpPr>
          <p:cNvPr id="9" name="TextBox 8">
            <a:extLst>
              <a:ext uri="{FF2B5EF4-FFF2-40B4-BE49-F238E27FC236}">
                <a16:creationId xmlns:a16="http://schemas.microsoft.com/office/drawing/2014/main" id="{B6F7B0C5-4BFD-8B42-BABA-2943AB3FD32A}"/>
              </a:ext>
            </a:extLst>
          </p:cNvPr>
          <p:cNvSpPr txBox="1"/>
          <p:nvPr userDrawn="1"/>
        </p:nvSpPr>
        <p:spPr>
          <a:xfrm>
            <a:off x="6377539" y="5063924"/>
            <a:ext cx="1533646" cy="646331"/>
          </a:xfrm>
          <a:prstGeom prst="rect">
            <a:avLst/>
          </a:prstGeom>
          <a:noFill/>
        </p:spPr>
        <p:txBody>
          <a:bodyPr wrap="square" rtlCol="0">
            <a:spAutoFit/>
          </a:bodyPr>
          <a:lstStyle/>
          <a:p>
            <a:pPr algn="r"/>
            <a:r>
              <a:rPr lang="en-US" sz="1150" b="1">
                <a:solidFill>
                  <a:schemeClr val="tx2"/>
                </a:solidFill>
              </a:rPr>
              <a:t>Crystal,</a:t>
            </a:r>
            <a:endParaRPr lang="en-US" sz="1150">
              <a:solidFill>
                <a:schemeClr val="tx2"/>
              </a:solidFill>
            </a:endParaRPr>
          </a:p>
          <a:p>
            <a:pPr algn="r"/>
            <a:r>
              <a:rPr lang="en-US" sz="1150" i="1">
                <a:solidFill>
                  <a:schemeClr val="tx2"/>
                </a:solidFill>
              </a:rPr>
              <a:t>cord blood stem cell recipient</a:t>
            </a:r>
          </a:p>
        </p:txBody>
      </p:sp>
      <p:sp>
        <p:nvSpPr>
          <p:cNvPr id="10" name="Title 11">
            <a:extLst>
              <a:ext uri="{FF2B5EF4-FFF2-40B4-BE49-F238E27FC236}">
                <a16:creationId xmlns:a16="http://schemas.microsoft.com/office/drawing/2014/main" id="{CD821CAA-3EA6-1F47-ABF8-4A88F55039CB}"/>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163561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urquoise Section Divider 3 (S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C034EF-8724-1C4D-B58C-25CC1F7451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08" y="125503"/>
            <a:ext cx="12197816" cy="6553200"/>
          </a:xfrm>
          <a:prstGeom prst="rect">
            <a:avLst/>
          </a:prstGeom>
        </p:spPr>
      </p:pic>
      <p:sp>
        <p:nvSpPr>
          <p:cNvPr id="6" name="Rectangle 5">
            <a:extLst>
              <a:ext uri="{FF2B5EF4-FFF2-40B4-BE49-F238E27FC236}">
                <a16:creationId xmlns:a16="http://schemas.microsoft.com/office/drawing/2014/main" id="{75BDEEA6-AB3F-B34A-B263-FE161D04DEEF}"/>
              </a:ext>
            </a:extLst>
          </p:cNvPr>
          <p:cNvSpPr/>
          <p:nvPr userDrawn="1"/>
        </p:nvSpPr>
        <p:spPr>
          <a:xfrm>
            <a:off x="0" y="5922000"/>
            <a:ext cx="12192000" cy="93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BA287775-AA90-B34D-BFD5-C7C297FF674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6EBEC704-3629-3442-BE85-8F6456A2421D}"/>
              </a:ext>
            </a:extLst>
          </p:cNvPr>
          <p:cNvSpPr txBox="1"/>
          <p:nvPr userDrawn="1"/>
        </p:nvSpPr>
        <p:spPr>
          <a:xfrm>
            <a:off x="3833822" y="5081286"/>
            <a:ext cx="1923567" cy="461665"/>
          </a:xfrm>
          <a:prstGeom prst="rect">
            <a:avLst/>
          </a:prstGeom>
          <a:noFill/>
        </p:spPr>
        <p:txBody>
          <a:bodyPr wrap="square" rtlCol="0">
            <a:spAutoFit/>
          </a:bodyPr>
          <a:lstStyle/>
          <a:p>
            <a:r>
              <a:rPr lang="en-US" sz="1150" b="1">
                <a:solidFill>
                  <a:schemeClr val="tx2"/>
                </a:solidFill>
              </a:rPr>
              <a:t>Danny,</a:t>
            </a:r>
            <a:r>
              <a:rPr lang="en-US" sz="1150">
                <a:solidFill>
                  <a:schemeClr val="tx2"/>
                </a:solidFill>
              </a:rPr>
              <a:t> </a:t>
            </a:r>
          </a:p>
          <a:p>
            <a:r>
              <a:rPr lang="en-US" sz="1150" i="1">
                <a:solidFill>
                  <a:schemeClr val="tx2"/>
                </a:solidFill>
              </a:rPr>
              <a:t>stem cell donor</a:t>
            </a:r>
          </a:p>
        </p:txBody>
      </p:sp>
      <p:sp>
        <p:nvSpPr>
          <p:cNvPr id="10" name="TextBox 9">
            <a:extLst>
              <a:ext uri="{FF2B5EF4-FFF2-40B4-BE49-F238E27FC236}">
                <a16:creationId xmlns:a16="http://schemas.microsoft.com/office/drawing/2014/main" id="{DED03579-41C5-5646-81EB-0F28352E6BB9}"/>
              </a:ext>
            </a:extLst>
          </p:cNvPr>
          <p:cNvSpPr txBox="1"/>
          <p:nvPr userDrawn="1"/>
        </p:nvSpPr>
        <p:spPr>
          <a:xfrm>
            <a:off x="5829544" y="5075498"/>
            <a:ext cx="1923567" cy="646331"/>
          </a:xfrm>
          <a:prstGeom prst="rect">
            <a:avLst/>
          </a:prstGeom>
          <a:noFill/>
        </p:spPr>
        <p:txBody>
          <a:bodyPr wrap="square" rtlCol="0">
            <a:spAutoFit/>
          </a:bodyPr>
          <a:lstStyle/>
          <a:p>
            <a:pPr algn="r"/>
            <a:r>
              <a:rPr lang="en-US" sz="1150" b="1">
                <a:solidFill>
                  <a:schemeClr val="tx2"/>
                </a:solidFill>
              </a:rPr>
              <a:t>Sara,</a:t>
            </a:r>
            <a:endParaRPr lang="en-US" sz="1150">
              <a:solidFill>
                <a:schemeClr val="tx2"/>
              </a:solidFill>
            </a:endParaRPr>
          </a:p>
          <a:p>
            <a:pPr algn="r"/>
            <a:r>
              <a:rPr lang="en-US" sz="1150" i="1">
                <a:solidFill>
                  <a:schemeClr val="tx2"/>
                </a:solidFill>
              </a:rPr>
              <a:t>blood and </a:t>
            </a:r>
            <a:br>
              <a:rPr lang="en-US" sz="1150" i="1">
                <a:solidFill>
                  <a:schemeClr val="tx2"/>
                </a:solidFill>
              </a:rPr>
            </a:br>
            <a:r>
              <a:rPr lang="en-US" sz="1150" i="1">
                <a:solidFill>
                  <a:schemeClr val="tx2"/>
                </a:solidFill>
              </a:rPr>
              <a:t>stem cell recipient</a:t>
            </a:r>
          </a:p>
        </p:txBody>
      </p:sp>
      <p:sp>
        <p:nvSpPr>
          <p:cNvPr id="11" name="Title 11">
            <a:extLst>
              <a:ext uri="{FF2B5EF4-FFF2-40B4-BE49-F238E27FC236}">
                <a16:creationId xmlns:a16="http://schemas.microsoft.com/office/drawing/2014/main" id="{69FAEBF2-ADFD-FD44-A04B-C47E27317B1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3368762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1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22081"/>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11" name="Picture 10" descr="A person holding a baby&#10;&#10;Description automatically generated">
            <a:extLst>
              <a:ext uri="{FF2B5EF4-FFF2-40B4-BE49-F238E27FC236}">
                <a16:creationId xmlns:a16="http://schemas.microsoft.com/office/drawing/2014/main" id="{2718386D-6B98-2A4D-8BFE-4B95333261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812" y="430307"/>
            <a:ext cx="5720744" cy="5970494"/>
          </a:xfrm>
          <a:prstGeom prst="rect">
            <a:avLst/>
          </a:prstGeom>
        </p:spPr>
      </p:pic>
      <p:sp>
        <p:nvSpPr>
          <p:cNvPr id="6" name="Slide Number Placeholder 5">
            <a:extLst>
              <a:ext uri="{FF2B5EF4-FFF2-40B4-BE49-F238E27FC236}">
                <a16:creationId xmlns:a16="http://schemas.microsoft.com/office/drawing/2014/main" id="{4DBB9FE7-8746-0E4F-A0E1-E66B33101EE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4A109D0C-4198-8947-870A-1AB8D27B0A50}"/>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David,</a:t>
            </a:r>
            <a:r>
              <a:rPr lang="en-US" sz="1150">
                <a:solidFill>
                  <a:schemeClr val="bg1"/>
                </a:solidFill>
              </a:rPr>
              <a:t> </a:t>
            </a:r>
            <a:r>
              <a:rPr lang="en-US" sz="1150" i="1">
                <a:solidFill>
                  <a:schemeClr val="bg1"/>
                </a:solidFill>
              </a:rPr>
              <a:t>cord blood stem cell donor</a:t>
            </a:r>
          </a:p>
        </p:txBody>
      </p:sp>
    </p:spTree>
    <p:extLst>
      <p:ext uri="{BB962C8B-B14F-4D97-AF65-F5344CB8AC3E}">
        <p14:creationId xmlns:p14="http://schemas.microsoft.com/office/powerpoint/2010/main" val="2381947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2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21499"/>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80807F2C-7899-8A4D-879D-6CB31DE8BB1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176E6FF4-05B6-4846-9A73-48C007ADC424}"/>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Tom,</a:t>
            </a:r>
            <a:r>
              <a:rPr lang="en-US" sz="1150">
                <a:solidFill>
                  <a:schemeClr val="bg1"/>
                </a:solidFill>
              </a:rPr>
              <a:t> </a:t>
            </a:r>
            <a:r>
              <a:rPr lang="en-US" sz="1150" i="1">
                <a:solidFill>
                  <a:schemeClr val="bg1"/>
                </a:solidFill>
              </a:rPr>
              <a:t>stem cell recipient and financial donor</a:t>
            </a:r>
          </a:p>
        </p:txBody>
      </p:sp>
      <p:pic>
        <p:nvPicPr>
          <p:cNvPr id="7" name="Picture 6" descr="A person wearing glasses and a blue shirt&#10;&#10;Description automatically generated">
            <a:extLst>
              <a:ext uri="{FF2B5EF4-FFF2-40B4-BE49-F238E27FC236}">
                <a16:creationId xmlns:a16="http://schemas.microsoft.com/office/drawing/2014/main" id="{E3B20031-6871-A1CD-7F34-280900EED7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370" y="136525"/>
            <a:ext cx="5251010" cy="6721475"/>
          </a:xfrm>
          <a:prstGeom prst="rect">
            <a:avLst/>
          </a:prstGeom>
        </p:spPr>
      </p:pic>
    </p:spTree>
    <p:extLst>
      <p:ext uri="{BB962C8B-B14F-4D97-AF65-F5344CB8AC3E}">
        <p14:creationId xmlns:p14="http://schemas.microsoft.com/office/powerpoint/2010/main" val="2521764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3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2"/>
            <a:ext cx="4663068" cy="5517140"/>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6EE487AF-31DB-264A-A579-D9DCC5ED1CD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2E94E620-C831-164B-A9C7-8F56476CADCE}"/>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Melissa,</a:t>
            </a:r>
            <a:r>
              <a:rPr lang="en-US" sz="1150">
                <a:solidFill>
                  <a:schemeClr val="bg1"/>
                </a:solidFill>
              </a:rPr>
              <a:t> </a:t>
            </a:r>
            <a:r>
              <a:rPr lang="en-US" sz="1150" i="1">
                <a:solidFill>
                  <a:schemeClr val="bg1"/>
                </a:solidFill>
              </a:rPr>
              <a:t>stem cell recipient</a:t>
            </a:r>
          </a:p>
        </p:txBody>
      </p:sp>
      <p:pic>
        <p:nvPicPr>
          <p:cNvPr id="4" name="Picture 3" descr="A person in a pink shirt&#10;&#10;Description automatically generated">
            <a:extLst>
              <a:ext uri="{FF2B5EF4-FFF2-40B4-BE49-F238E27FC236}">
                <a16:creationId xmlns:a16="http://schemas.microsoft.com/office/drawing/2014/main" id="{F396CF23-D50E-738E-0CBC-F8861A6A2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75" y="742384"/>
            <a:ext cx="5460371" cy="6115616"/>
          </a:xfrm>
          <a:prstGeom prst="rect">
            <a:avLst/>
          </a:prstGeom>
        </p:spPr>
      </p:pic>
    </p:spTree>
    <p:extLst>
      <p:ext uri="{BB962C8B-B14F-4D97-AF65-F5344CB8AC3E}">
        <p14:creationId xmlns:p14="http://schemas.microsoft.com/office/powerpoint/2010/main" val="519354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Text 4 (S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36367598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r Gu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6272DC-47E9-4ADE-95C2-875739DC9231}"/>
              </a:ext>
            </a:extLst>
          </p:cNvPr>
          <p:cNvSpPr>
            <a:spLocks noGrp="1"/>
          </p:cNvSpPr>
          <p:nvPr>
            <p:ph type="sldNum" sz="quarter" idx="10"/>
          </p:nvPr>
        </p:nvSpPr>
        <p:spPr/>
        <p:txBody>
          <a:bodyPr/>
          <a:lstStyle/>
          <a:p>
            <a:fld id="{7A1A82D1-6124-764A-B015-8BB5F625E955}" type="slidenum">
              <a:rPr lang="en-US" smtClean="0"/>
              <a:pPr/>
              <a:t>‹#›</a:t>
            </a:fld>
            <a:endParaRPr lang="en-US"/>
          </a:p>
        </p:txBody>
      </p:sp>
      <p:pic>
        <p:nvPicPr>
          <p:cNvPr id="4" name="Picture 3">
            <a:extLst>
              <a:ext uri="{FF2B5EF4-FFF2-40B4-BE49-F238E27FC236}">
                <a16:creationId xmlns:a16="http://schemas.microsoft.com/office/drawing/2014/main" id="{71F4EFE6-8D78-4DFB-9159-2BA49E79495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4304" y="330042"/>
            <a:ext cx="10702157" cy="5672365"/>
          </a:xfrm>
          <a:prstGeom prst="rect">
            <a:avLst/>
          </a:prstGeom>
        </p:spPr>
      </p:pic>
    </p:spTree>
    <p:extLst>
      <p:ext uri="{BB962C8B-B14F-4D97-AF65-F5344CB8AC3E}">
        <p14:creationId xmlns:p14="http://schemas.microsoft.com/office/powerpoint/2010/main" val="966481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urquoise 4-Sections (SC)">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A2F639BA-EB30-6D4E-B952-AC247033EB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8D22B768-3F56-3843-BED9-22EF419F966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DCFA772D-076A-414B-8ED0-7F7AE1FFB496}"/>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3D42EC18-8407-124A-816A-5B43BCE6C889}"/>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1D93EC8C-D1DF-5841-9A5B-346FA62E6D94}"/>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7F2D2A41-FC43-CE47-BD1A-52A9F74A544E}"/>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F4EC73F9-7CB5-0244-84CE-C4EE4D322A88}"/>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47FEA46D-392E-F549-A079-0D2188C1B5FE}"/>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88D5E663-2B6F-3448-9881-5E4B90157D9C}"/>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C1783E00-EB3C-9741-807B-D388F7A6FBD9}"/>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5632C195-B15F-204C-87ED-57247F1D0F3F}"/>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744248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urquoise 3-Sections (SC)">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4055"/>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0870"/>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49856"/>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86671"/>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2472"/>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70EA5088-6BF5-4444-B4E0-028083C736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E1D34D9F-6DD7-BB49-9EC8-3B3949C38C3E}"/>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9" name="Text Placeholder 21">
            <a:extLst>
              <a:ext uri="{FF2B5EF4-FFF2-40B4-BE49-F238E27FC236}">
                <a16:creationId xmlns:a16="http://schemas.microsoft.com/office/drawing/2014/main" id="{A349CFB7-72BF-894C-81D2-07389B492D4E}"/>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21" name="Text Placeholder 21">
            <a:extLst>
              <a:ext uri="{FF2B5EF4-FFF2-40B4-BE49-F238E27FC236}">
                <a16:creationId xmlns:a16="http://schemas.microsoft.com/office/drawing/2014/main" id="{7CF470CD-5D5E-5C4E-8092-3891A89D3933}"/>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3" name="Text Placeholder 21">
            <a:extLst>
              <a:ext uri="{FF2B5EF4-FFF2-40B4-BE49-F238E27FC236}">
                <a16:creationId xmlns:a16="http://schemas.microsoft.com/office/drawing/2014/main" id="{94C051BF-2924-8343-8CC0-88D097F06567}"/>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4" name="Text Placeholder 21">
            <a:extLst>
              <a:ext uri="{FF2B5EF4-FFF2-40B4-BE49-F238E27FC236}">
                <a16:creationId xmlns:a16="http://schemas.microsoft.com/office/drawing/2014/main" id="{1E17C52E-6C04-FB49-934C-8410599F834C}"/>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5" name="Text Placeholder 21">
            <a:extLst>
              <a:ext uri="{FF2B5EF4-FFF2-40B4-BE49-F238E27FC236}">
                <a16:creationId xmlns:a16="http://schemas.microsoft.com/office/drawing/2014/main" id="{0EB4A70F-0062-3742-AC5D-F7A79329F311}"/>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6" name="Text Placeholder 21">
            <a:extLst>
              <a:ext uri="{FF2B5EF4-FFF2-40B4-BE49-F238E27FC236}">
                <a16:creationId xmlns:a16="http://schemas.microsoft.com/office/drawing/2014/main" id="{98F128ED-B2C4-404A-9E29-540B2FAE6182}"/>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4"/>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4" name="Title 3">
            <a:extLst>
              <a:ext uri="{FF2B5EF4-FFF2-40B4-BE49-F238E27FC236}">
                <a16:creationId xmlns:a16="http://schemas.microsoft.com/office/drawing/2014/main" id="{8FF915CF-D247-D649-BC6F-467023E0892C}"/>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072156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 Bullets (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64186B9-FF84-D640-AA21-DD1B8E5E2000}"/>
              </a:ext>
            </a:extLst>
          </p:cNvPr>
          <p:cNvSpPr/>
          <p:nvPr userDrawn="1"/>
        </p:nvSpPr>
        <p:spPr>
          <a:xfrm>
            <a:off x="0" y="0"/>
            <a:ext cx="5019040" cy="601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B1FAB7B-1D06-AB4C-AE7B-CB4BF80D4D2A}"/>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4"/>
              </a:buClr>
              <a:defRPr sz="2600"/>
            </a:lvl1pPr>
            <a:lvl2pPr>
              <a:lnSpc>
                <a:spcPct val="100000"/>
              </a:lnSpc>
              <a:spcAft>
                <a:spcPts val="600"/>
              </a:spcAft>
              <a:buClr>
                <a:schemeClr val="accent4"/>
              </a:buClr>
              <a:defRPr/>
            </a:lvl2pPr>
            <a:lvl3pPr>
              <a:lnSpc>
                <a:spcPct val="100000"/>
              </a:lnSpc>
              <a:spcAft>
                <a:spcPts val="600"/>
              </a:spcAft>
              <a:buClr>
                <a:schemeClr val="accent4"/>
              </a:buClr>
              <a:defRPr/>
            </a:lvl3pPr>
            <a:lvl4pPr>
              <a:lnSpc>
                <a:spcPct val="100000"/>
              </a:lnSpc>
              <a:spcAft>
                <a:spcPts val="600"/>
              </a:spcAft>
              <a:buClr>
                <a:schemeClr val="accent4"/>
              </a:buClr>
              <a:defRPr/>
            </a:lvl4pPr>
            <a:lvl5pPr>
              <a:lnSpc>
                <a:spcPct val="100000"/>
              </a:lnSpc>
              <a:spcAft>
                <a:spcPts val="600"/>
              </a:spcAft>
              <a:buClr>
                <a:schemeClr val="accent4"/>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6" name="Image" descr="Image">
            <a:extLst>
              <a:ext uri="{FF2B5EF4-FFF2-40B4-BE49-F238E27FC236}">
                <a16:creationId xmlns:a16="http://schemas.microsoft.com/office/drawing/2014/main" id="{E0499B5B-9B4F-CA45-BEE4-9304AEDBAE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8" name="Slide Number Placeholder 5">
            <a:extLst>
              <a:ext uri="{FF2B5EF4-FFF2-40B4-BE49-F238E27FC236}">
                <a16:creationId xmlns:a16="http://schemas.microsoft.com/office/drawing/2014/main" id="{EE24B8BF-FFD0-D544-97AF-0A8B67D9B245}"/>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itle 3">
            <a:extLst>
              <a:ext uri="{FF2B5EF4-FFF2-40B4-BE49-F238E27FC236}">
                <a16:creationId xmlns:a16="http://schemas.microsoft.com/office/drawing/2014/main" id="{3189AD8F-DE50-F14B-8D77-E55B2A4D0A21}"/>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0" name="Straight Connector 9">
            <a:extLst>
              <a:ext uri="{FF2B5EF4-FFF2-40B4-BE49-F238E27FC236}">
                <a16:creationId xmlns:a16="http://schemas.microsoft.com/office/drawing/2014/main" id="{895F7905-B60B-D945-9EED-4033FF78CCC8}"/>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57737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urquoise, Statement + Image (SC)">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0911" y="-1"/>
            <a:ext cx="7181089" cy="6019801"/>
          </a:xfrm>
        </p:spPr>
        <p:txBody>
          <a:bodyPr anchor="ctr" anchorCtr="0"/>
          <a:lstStyle>
            <a:lvl1pPr marL="0" indent="0" algn="ctr">
              <a:buNone/>
              <a:defRPr/>
            </a:lvl1pPr>
          </a:lstStyle>
          <a:p>
            <a:r>
              <a:rPr lang="en-US"/>
              <a:t>Click icon to add picture</a:t>
            </a:r>
          </a:p>
        </p:txBody>
      </p:sp>
      <p:pic>
        <p:nvPicPr>
          <p:cNvPr id="6" name="Image" descr="Image">
            <a:extLst>
              <a:ext uri="{FF2B5EF4-FFF2-40B4-BE49-F238E27FC236}">
                <a16:creationId xmlns:a16="http://schemas.microsoft.com/office/drawing/2014/main" id="{91715922-444E-9341-A35D-C71DF85C70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93BD7C71-52A9-484A-87D2-4EB2A1F21CBC}"/>
              </a:ext>
            </a:extLst>
          </p:cNvPr>
          <p:cNvSpPr>
            <a:spLocks noGrp="1"/>
          </p:cNvSpPr>
          <p:nvPr>
            <p:ph type="sldNum" sz="quarter" idx="4"/>
          </p:nvPr>
        </p:nvSpPr>
        <p:spPr>
          <a:xfrm>
            <a:off x="11007306" y="6356350"/>
            <a:ext cx="513722"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54D53CCB-CAAC-6446-9D3F-16545AE3A5D7}"/>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Rectangle 9">
            <a:extLst>
              <a:ext uri="{FF2B5EF4-FFF2-40B4-BE49-F238E27FC236}">
                <a16:creationId xmlns:a16="http://schemas.microsoft.com/office/drawing/2014/main" id="{322B841D-62DC-E640-AB95-538EBF2D12D0}"/>
              </a:ext>
            </a:extLst>
          </p:cNvPr>
          <p:cNvSpPr/>
          <p:nvPr userDrawn="1"/>
        </p:nvSpPr>
        <p:spPr>
          <a:xfrm>
            <a:off x="0" y="0"/>
            <a:ext cx="5019040" cy="6019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084DE3FB-61A7-EF4B-A4AC-91BFDDB230D6}"/>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915539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Turquoise Section Divider 1 (OTD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6885E6-B81A-AB42-B5CD-89964B768A0D}"/>
              </a:ext>
            </a:extLst>
          </p:cNvPr>
          <p:cNvSpPr/>
          <p:nvPr userDrawn="1"/>
        </p:nvSpPr>
        <p:spPr>
          <a:xfrm>
            <a:off x="0" y="-1"/>
            <a:ext cx="12192000" cy="6056243"/>
          </a:xfrm>
          <a:prstGeom prst="rect">
            <a:avLst/>
          </a:prstGeom>
          <a:solidFill>
            <a:srgbClr val="41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37D9F74D-7846-404F-8B91-31D0710D4FC6}"/>
              </a:ext>
            </a:extLst>
          </p:cNvPr>
          <p:cNvSpPr>
            <a:spLocks noGrp="1"/>
          </p:cNvSpPr>
          <p:nvPr>
            <p:ph type="body" sz="quarter" idx="13" hasCustomPrompt="1"/>
          </p:nvPr>
        </p:nvSpPr>
        <p:spPr>
          <a:xfrm>
            <a:off x="768925" y="3907766"/>
            <a:ext cx="8897349" cy="1406106"/>
          </a:xfrm>
          <a:prstGeom prst="rect">
            <a:avLst/>
          </a:prstGeom>
        </p:spPr>
        <p:txBody>
          <a:bodyPr anchor="t" anchorCtr="0">
            <a:normAutofit/>
          </a:bodyPr>
          <a:lstStyle>
            <a:lvl1pPr marL="0" indent="0">
              <a:buNone/>
              <a:tabLst/>
              <a:defRPr sz="2200">
                <a:solidFill>
                  <a:schemeClr val="bg1"/>
                </a:solidFill>
              </a:defRPr>
            </a:lvl1pPr>
            <a:lvl2pPr marL="457200" indent="0">
              <a:lnSpc>
                <a:spcPct val="15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 subtitle here</a:t>
            </a:r>
          </a:p>
        </p:txBody>
      </p:sp>
      <p:sp>
        <p:nvSpPr>
          <p:cNvPr id="14" name="Title Placeholder 1">
            <a:extLst>
              <a:ext uri="{FF2B5EF4-FFF2-40B4-BE49-F238E27FC236}">
                <a16:creationId xmlns:a16="http://schemas.microsoft.com/office/drawing/2014/main" id="{E1832DDD-2CD5-544D-9641-BB3514111974}"/>
              </a:ext>
            </a:extLst>
          </p:cNvPr>
          <p:cNvSpPr>
            <a:spLocks noGrp="1"/>
          </p:cNvSpPr>
          <p:nvPr>
            <p:ph type="title" hasCustomPrompt="1"/>
          </p:nvPr>
        </p:nvSpPr>
        <p:spPr>
          <a:xfrm>
            <a:off x="768924" y="1829775"/>
            <a:ext cx="8897349" cy="1855893"/>
          </a:xfrm>
          <a:prstGeom prst="rect">
            <a:avLst/>
          </a:prstGeom>
        </p:spPr>
        <p:txBody>
          <a:bodyPr vert="horz" lIns="0" tIns="0" rIns="0" bIns="0" rtlCol="0" anchor="b" anchorCtr="0">
            <a:spAutoFit/>
          </a:bodyPr>
          <a:lstStyle>
            <a:lvl1pPr>
              <a:defRPr sz="6700">
                <a:solidFill>
                  <a:schemeClr val="bg1"/>
                </a:solidFill>
              </a:defRPr>
            </a:lvl1pPr>
          </a:lstStyle>
          <a:p>
            <a:r>
              <a:rPr lang="en-CA"/>
              <a:t>Insert section title here or statement text</a:t>
            </a:r>
          </a:p>
        </p:txBody>
      </p:sp>
      <p:sp>
        <p:nvSpPr>
          <p:cNvPr id="5" name="Slide Number Placeholder 5">
            <a:extLst>
              <a:ext uri="{FF2B5EF4-FFF2-40B4-BE49-F238E27FC236}">
                <a16:creationId xmlns:a16="http://schemas.microsoft.com/office/drawing/2014/main" id="{1986BA8B-2085-5B4B-A2D7-76201F70B50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732554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rk Turquoise Section Divider 2 (OTD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64245B-EF54-654E-85AB-AA7D5D8B54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71718"/>
            <a:ext cx="12192000" cy="6656090"/>
          </a:xfrm>
          <a:prstGeom prst="rect">
            <a:avLst/>
          </a:prstGeom>
        </p:spPr>
      </p:pic>
      <p:sp>
        <p:nvSpPr>
          <p:cNvPr id="8" name="Rectangle 7">
            <a:extLst>
              <a:ext uri="{FF2B5EF4-FFF2-40B4-BE49-F238E27FC236}">
                <a16:creationId xmlns:a16="http://schemas.microsoft.com/office/drawing/2014/main" id="{5A057FB5-D7B3-1D42-90E3-E5B21DF2CE95}"/>
              </a:ext>
            </a:extLst>
          </p:cNvPr>
          <p:cNvSpPr/>
          <p:nvPr userDrawn="1"/>
        </p:nvSpPr>
        <p:spPr>
          <a:xfrm>
            <a:off x="12686" y="5922000"/>
            <a:ext cx="12192000"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3AB171AE-7EF4-2F46-9073-ABC951EC080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7" name="TextBox 6">
            <a:extLst>
              <a:ext uri="{FF2B5EF4-FFF2-40B4-BE49-F238E27FC236}">
                <a16:creationId xmlns:a16="http://schemas.microsoft.com/office/drawing/2014/main" id="{38C8D249-2B98-8D4F-B32E-A4757EAE9014}"/>
              </a:ext>
            </a:extLst>
          </p:cNvPr>
          <p:cNvSpPr txBox="1"/>
          <p:nvPr userDrawn="1"/>
        </p:nvSpPr>
        <p:spPr>
          <a:xfrm>
            <a:off x="3987922" y="5254906"/>
            <a:ext cx="1923567" cy="461665"/>
          </a:xfrm>
          <a:prstGeom prst="rect">
            <a:avLst/>
          </a:prstGeom>
          <a:noFill/>
        </p:spPr>
        <p:txBody>
          <a:bodyPr wrap="square" rtlCol="0">
            <a:spAutoFit/>
          </a:bodyPr>
          <a:lstStyle/>
          <a:p>
            <a:r>
              <a:rPr lang="en-US" sz="1150" b="1">
                <a:solidFill>
                  <a:schemeClr val="tx2"/>
                </a:solidFill>
              </a:rPr>
              <a:t>Lauren,</a:t>
            </a:r>
            <a:r>
              <a:rPr lang="en-US" sz="1150">
                <a:solidFill>
                  <a:schemeClr val="tx2"/>
                </a:solidFill>
              </a:rPr>
              <a:t> </a:t>
            </a:r>
          </a:p>
          <a:p>
            <a:r>
              <a:rPr lang="en-US" sz="1150" i="1">
                <a:solidFill>
                  <a:schemeClr val="tx2"/>
                </a:solidFill>
              </a:rPr>
              <a:t>living organ donor</a:t>
            </a:r>
          </a:p>
        </p:txBody>
      </p:sp>
      <p:sp>
        <p:nvSpPr>
          <p:cNvPr id="9" name="TextBox 8">
            <a:extLst>
              <a:ext uri="{FF2B5EF4-FFF2-40B4-BE49-F238E27FC236}">
                <a16:creationId xmlns:a16="http://schemas.microsoft.com/office/drawing/2014/main" id="{6E662A96-7440-534C-BCDA-FE89CEE8AE02}"/>
              </a:ext>
            </a:extLst>
          </p:cNvPr>
          <p:cNvSpPr txBox="1"/>
          <p:nvPr userDrawn="1"/>
        </p:nvSpPr>
        <p:spPr>
          <a:xfrm>
            <a:off x="6280513" y="5249118"/>
            <a:ext cx="1533646" cy="461665"/>
          </a:xfrm>
          <a:prstGeom prst="rect">
            <a:avLst/>
          </a:prstGeom>
          <a:noFill/>
        </p:spPr>
        <p:txBody>
          <a:bodyPr wrap="square" rtlCol="0">
            <a:spAutoFit/>
          </a:bodyPr>
          <a:lstStyle/>
          <a:p>
            <a:pPr algn="r"/>
            <a:r>
              <a:rPr lang="en-US" sz="1150" b="1">
                <a:solidFill>
                  <a:schemeClr val="tx2"/>
                </a:solidFill>
              </a:rPr>
              <a:t>Paulo,</a:t>
            </a:r>
            <a:endParaRPr lang="en-US" sz="1150">
              <a:solidFill>
                <a:schemeClr val="tx2"/>
              </a:solidFill>
            </a:endParaRPr>
          </a:p>
          <a:p>
            <a:pPr algn="r"/>
            <a:r>
              <a:rPr lang="en-US" sz="1150" i="1">
                <a:solidFill>
                  <a:schemeClr val="tx2"/>
                </a:solidFill>
              </a:rPr>
              <a:t>organ recipient</a:t>
            </a:r>
          </a:p>
        </p:txBody>
      </p:sp>
      <p:sp>
        <p:nvSpPr>
          <p:cNvPr id="11" name="Title 11">
            <a:extLst>
              <a:ext uri="{FF2B5EF4-FFF2-40B4-BE49-F238E27FC236}">
                <a16:creationId xmlns:a16="http://schemas.microsoft.com/office/drawing/2014/main" id="{7F3BB103-3C81-BA4C-A369-E1355C81FD2C}"/>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142490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ark Turquoise Section Divider 3 (OTD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B646B3-BE12-D288-B798-27191CE8A8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6525"/>
            <a:ext cx="12191999" cy="6533980"/>
          </a:xfrm>
          <a:prstGeom prst="rect">
            <a:avLst/>
          </a:prstGeom>
        </p:spPr>
      </p:pic>
      <p:sp>
        <p:nvSpPr>
          <p:cNvPr id="5" name="Rectangle 4">
            <a:extLst>
              <a:ext uri="{FF2B5EF4-FFF2-40B4-BE49-F238E27FC236}">
                <a16:creationId xmlns:a16="http://schemas.microsoft.com/office/drawing/2014/main" id="{60230D4B-56BE-764B-B274-9D564949D7B2}"/>
              </a:ext>
            </a:extLst>
          </p:cNvPr>
          <p:cNvSpPr/>
          <p:nvPr userDrawn="1"/>
        </p:nvSpPr>
        <p:spPr>
          <a:xfrm>
            <a:off x="0" y="5922000"/>
            <a:ext cx="12192000" cy="936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30FD8C8-2FFB-AA4C-8A61-61C0C8D68AB1}"/>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6" name="TextBox 5">
            <a:extLst>
              <a:ext uri="{FF2B5EF4-FFF2-40B4-BE49-F238E27FC236}">
                <a16:creationId xmlns:a16="http://schemas.microsoft.com/office/drawing/2014/main" id="{CFC5E8BE-41EC-114F-96A0-EE862BDD2DB0}"/>
              </a:ext>
            </a:extLst>
          </p:cNvPr>
          <p:cNvSpPr txBox="1"/>
          <p:nvPr userDrawn="1"/>
        </p:nvSpPr>
        <p:spPr>
          <a:xfrm>
            <a:off x="4349911" y="5254906"/>
            <a:ext cx="1923567" cy="461665"/>
          </a:xfrm>
          <a:prstGeom prst="rect">
            <a:avLst/>
          </a:prstGeom>
          <a:noFill/>
        </p:spPr>
        <p:txBody>
          <a:bodyPr wrap="square" rtlCol="0">
            <a:spAutoFit/>
          </a:bodyPr>
          <a:lstStyle/>
          <a:p>
            <a:r>
              <a:rPr lang="en-US" sz="1150" b="1">
                <a:solidFill>
                  <a:schemeClr val="tx2"/>
                </a:solidFill>
              </a:rPr>
              <a:t>Shamus,</a:t>
            </a:r>
            <a:r>
              <a:rPr lang="en-US" sz="1150">
                <a:solidFill>
                  <a:schemeClr val="tx2"/>
                </a:solidFill>
              </a:rPr>
              <a:t> </a:t>
            </a:r>
          </a:p>
          <a:p>
            <a:r>
              <a:rPr lang="en-US" sz="1150" i="1">
                <a:solidFill>
                  <a:schemeClr val="tx2"/>
                </a:solidFill>
              </a:rPr>
              <a:t>living organ donor</a:t>
            </a:r>
          </a:p>
        </p:txBody>
      </p:sp>
      <p:sp>
        <p:nvSpPr>
          <p:cNvPr id="8" name="TextBox 7">
            <a:extLst>
              <a:ext uri="{FF2B5EF4-FFF2-40B4-BE49-F238E27FC236}">
                <a16:creationId xmlns:a16="http://schemas.microsoft.com/office/drawing/2014/main" id="{6E12256A-F4A0-2442-989F-FB6849F4C7D4}"/>
              </a:ext>
            </a:extLst>
          </p:cNvPr>
          <p:cNvSpPr txBox="1"/>
          <p:nvPr userDrawn="1"/>
        </p:nvSpPr>
        <p:spPr>
          <a:xfrm>
            <a:off x="6395016" y="5249118"/>
            <a:ext cx="1533646" cy="461665"/>
          </a:xfrm>
          <a:prstGeom prst="rect">
            <a:avLst/>
          </a:prstGeom>
          <a:noFill/>
        </p:spPr>
        <p:txBody>
          <a:bodyPr wrap="square" rtlCol="0">
            <a:spAutoFit/>
          </a:bodyPr>
          <a:lstStyle/>
          <a:p>
            <a:pPr algn="r"/>
            <a:r>
              <a:rPr lang="en-US" sz="1150" b="1" err="1">
                <a:solidFill>
                  <a:schemeClr val="tx2"/>
                </a:solidFill>
              </a:rPr>
              <a:t>Gurjit</a:t>
            </a:r>
            <a:r>
              <a:rPr lang="en-US" sz="1150" b="1">
                <a:solidFill>
                  <a:schemeClr val="tx2"/>
                </a:solidFill>
              </a:rPr>
              <a:t>,</a:t>
            </a:r>
            <a:endParaRPr lang="en-US" sz="1150">
              <a:solidFill>
                <a:schemeClr val="tx2"/>
              </a:solidFill>
            </a:endParaRPr>
          </a:p>
          <a:p>
            <a:pPr algn="r"/>
            <a:r>
              <a:rPr lang="en-US" sz="1150" i="1">
                <a:solidFill>
                  <a:schemeClr val="tx2"/>
                </a:solidFill>
              </a:rPr>
              <a:t>organ recipient</a:t>
            </a:r>
          </a:p>
        </p:txBody>
      </p:sp>
      <p:sp>
        <p:nvSpPr>
          <p:cNvPr id="10" name="Title 11">
            <a:extLst>
              <a:ext uri="{FF2B5EF4-FFF2-40B4-BE49-F238E27FC236}">
                <a16:creationId xmlns:a16="http://schemas.microsoft.com/office/drawing/2014/main" id="{A98F3E86-1C8A-3541-B843-8FD2D81185BA}"/>
              </a:ext>
            </a:extLst>
          </p:cNvPr>
          <p:cNvSpPr>
            <a:spLocks noGrp="1"/>
          </p:cNvSpPr>
          <p:nvPr>
            <p:ph type="title" hasCustomPrompt="1"/>
          </p:nvPr>
        </p:nvSpPr>
        <p:spPr>
          <a:xfrm>
            <a:off x="833244" y="6060831"/>
            <a:ext cx="10589564" cy="629952"/>
          </a:xfrm>
        </p:spPr>
        <p:txBody>
          <a:bodyPr anchor="ctr" anchorCtr="0"/>
          <a:lstStyle>
            <a:lvl1pPr>
              <a:defRPr>
                <a:solidFill>
                  <a:schemeClr val="bg1"/>
                </a:solidFill>
              </a:defRPr>
            </a:lvl1pPr>
          </a:lstStyle>
          <a:p>
            <a:r>
              <a:rPr lang="en-CA"/>
              <a:t>Insert section title here</a:t>
            </a:r>
            <a:endParaRPr lang="en-US">
              <a:solidFill>
                <a:schemeClr val="bg1"/>
              </a:solidFill>
            </a:endParaRPr>
          </a:p>
        </p:txBody>
      </p:sp>
    </p:spTree>
    <p:extLst>
      <p:ext uri="{BB962C8B-B14F-4D97-AF65-F5344CB8AC3E}">
        <p14:creationId xmlns:p14="http://schemas.microsoft.com/office/powerpoint/2010/main" val="27238771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1 (ODT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pic>
        <p:nvPicPr>
          <p:cNvPr id="4" name="Picture 3" descr="A person posing for the camera&#10;&#10;Description automatically generated">
            <a:extLst>
              <a:ext uri="{FF2B5EF4-FFF2-40B4-BE49-F238E27FC236}">
                <a16:creationId xmlns:a16="http://schemas.microsoft.com/office/drawing/2014/main" id="{90A5F1F7-D232-9743-B03F-925A1549EE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262" y="150912"/>
            <a:ext cx="4886108" cy="6707087"/>
          </a:xfrm>
          <a:prstGeom prst="rect">
            <a:avLst/>
          </a:prstGeom>
        </p:spPr>
      </p:pic>
      <p:sp>
        <p:nvSpPr>
          <p:cNvPr id="6" name="Slide Number Placeholder 5">
            <a:extLst>
              <a:ext uri="{FF2B5EF4-FFF2-40B4-BE49-F238E27FC236}">
                <a16:creationId xmlns:a16="http://schemas.microsoft.com/office/drawing/2014/main" id="{3506A125-C7FD-4A4F-9E8B-A8999810FEF3}"/>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05111C4D-C385-8E4A-A5B5-55F39B3143F8}"/>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Shak,</a:t>
            </a:r>
            <a:r>
              <a:rPr lang="en-US" sz="1150">
                <a:solidFill>
                  <a:schemeClr val="bg1"/>
                </a:solidFill>
              </a:rPr>
              <a:t> </a:t>
            </a:r>
            <a:r>
              <a:rPr lang="en-US" sz="1150" i="1">
                <a:solidFill>
                  <a:schemeClr val="bg1"/>
                </a:solidFill>
              </a:rPr>
              <a:t>kidney donor</a:t>
            </a:r>
          </a:p>
        </p:txBody>
      </p:sp>
    </p:spTree>
    <p:extLst>
      <p:ext uri="{BB962C8B-B14F-4D97-AF65-F5344CB8AC3E}">
        <p14:creationId xmlns:p14="http://schemas.microsoft.com/office/powerpoint/2010/main" val="24224305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3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C3BDB248-E810-BC4D-B27A-CA27E520E6A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180A17D6-8044-7642-B60D-60C56ADEB192}"/>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bg1"/>
                </a:solidFill>
              </a:rPr>
              <a:t>Gaston,</a:t>
            </a:r>
            <a:r>
              <a:rPr lang="en-US" sz="1150">
                <a:solidFill>
                  <a:schemeClr val="bg1"/>
                </a:solidFill>
              </a:rPr>
              <a:t> </a:t>
            </a:r>
            <a:r>
              <a:rPr lang="en-US" sz="1150" i="1">
                <a:solidFill>
                  <a:schemeClr val="bg1"/>
                </a:solidFill>
              </a:rPr>
              <a:t>organ recipient</a:t>
            </a:r>
          </a:p>
        </p:txBody>
      </p:sp>
      <p:pic>
        <p:nvPicPr>
          <p:cNvPr id="14" name="Picture 13" descr="A person wearing a suit and tie&#10;&#10;Description automatically generated with medium confidence">
            <a:extLst>
              <a:ext uri="{FF2B5EF4-FFF2-40B4-BE49-F238E27FC236}">
                <a16:creationId xmlns:a16="http://schemas.microsoft.com/office/drawing/2014/main" id="{06D1EEFF-1BF0-4848-956C-716E5848BE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2342" y="568893"/>
            <a:ext cx="5446137" cy="6289107"/>
          </a:xfrm>
          <a:prstGeom prst="rect">
            <a:avLst/>
          </a:prstGeom>
        </p:spPr>
      </p:pic>
    </p:spTree>
    <p:extLst>
      <p:ext uri="{BB962C8B-B14F-4D97-AF65-F5344CB8AC3E}">
        <p14:creationId xmlns:p14="http://schemas.microsoft.com/office/powerpoint/2010/main" val="2274486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2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6" name="Slide Number Placeholder 5">
            <a:extLst>
              <a:ext uri="{FF2B5EF4-FFF2-40B4-BE49-F238E27FC236}">
                <a16:creationId xmlns:a16="http://schemas.microsoft.com/office/drawing/2014/main" id="{71111CE5-CB91-0240-AFCE-5443EF3F4C1F}"/>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74D01804-787F-9446-8721-17C2C402849D}"/>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err="1">
                <a:solidFill>
                  <a:schemeClr val="bg1"/>
                </a:solidFill>
              </a:rPr>
              <a:t>Ruppan</a:t>
            </a:r>
            <a:r>
              <a:rPr lang="en-US" sz="1150" b="1">
                <a:solidFill>
                  <a:schemeClr val="bg1"/>
                </a:solidFill>
              </a:rPr>
              <a:t>,</a:t>
            </a:r>
            <a:r>
              <a:rPr lang="en-US" sz="1150">
                <a:solidFill>
                  <a:schemeClr val="bg1"/>
                </a:solidFill>
              </a:rPr>
              <a:t> </a:t>
            </a:r>
            <a:r>
              <a:rPr lang="en-US" sz="1150" i="1">
                <a:solidFill>
                  <a:schemeClr val="bg1"/>
                </a:solidFill>
              </a:rPr>
              <a:t>registered organ donor</a:t>
            </a:r>
          </a:p>
        </p:txBody>
      </p:sp>
      <p:pic>
        <p:nvPicPr>
          <p:cNvPr id="3" name="Picture 2">
            <a:extLst>
              <a:ext uri="{FF2B5EF4-FFF2-40B4-BE49-F238E27FC236}">
                <a16:creationId xmlns:a16="http://schemas.microsoft.com/office/drawing/2014/main" id="{F81E0AEB-94D2-AA43-BBA3-A1BD58187A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19"/>
          <a:stretch/>
        </p:blipFill>
        <p:spPr>
          <a:xfrm flipH="1">
            <a:off x="313503" y="378431"/>
            <a:ext cx="5480299" cy="6479569"/>
          </a:xfrm>
          <a:prstGeom prst="rect">
            <a:avLst/>
          </a:prstGeom>
        </p:spPr>
      </p:pic>
    </p:spTree>
    <p:extLst>
      <p:ext uri="{BB962C8B-B14F-4D97-AF65-F5344CB8AC3E}">
        <p14:creationId xmlns:p14="http://schemas.microsoft.com/office/powerpoint/2010/main" val="308681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ro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7817" cy="6858000"/>
          </a:xfrm>
          <a:prstGeom prst="rect">
            <a:avLst/>
          </a:prstGeom>
        </p:spPr>
      </p:pic>
      <p:sp>
        <p:nvSpPr>
          <p:cNvPr id="4" name="TextBox 3">
            <a:extLst>
              <a:ext uri="{FF2B5EF4-FFF2-40B4-BE49-F238E27FC236}">
                <a16:creationId xmlns:a16="http://schemas.microsoft.com/office/drawing/2014/main" id="{C01AB596-DEBC-2B4E-BF88-F4FE4E7FA513}"/>
              </a:ext>
            </a:extLst>
          </p:cNvPr>
          <p:cNvSpPr txBox="1"/>
          <p:nvPr userDrawn="1"/>
        </p:nvSpPr>
        <p:spPr>
          <a:xfrm>
            <a:off x="4037395" y="5272268"/>
            <a:ext cx="2028825" cy="461665"/>
          </a:xfrm>
          <a:prstGeom prst="rect">
            <a:avLst/>
          </a:prstGeom>
          <a:noFill/>
        </p:spPr>
        <p:txBody>
          <a:bodyPr wrap="square" rtlCol="0">
            <a:spAutoFit/>
          </a:bodyPr>
          <a:lstStyle/>
          <a:p>
            <a:r>
              <a:rPr lang="en-US" sz="1150" b="1">
                <a:solidFill>
                  <a:schemeClr val="tx2"/>
                </a:solidFill>
              </a:rPr>
              <a:t>Emily,</a:t>
            </a:r>
            <a:r>
              <a:rPr lang="en-US" sz="1150">
                <a:solidFill>
                  <a:schemeClr val="tx2"/>
                </a:solidFill>
              </a:rPr>
              <a:t> </a:t>
            </a:r>
          </a:p>
          <a:p>
            <a:r>
              <a:rPr lang="en-US" sz="1150" i="1">
                <a:solidFill>
                  <a:schemeClr val="tx2"/>
                </a:solidFill>
              </a:rPr>
              <a:t>blood donor</a:t>
            </a:r>
          </a:p>
        </p:txBody>
      </p:sp>
      <p:sp>
        <p:nvSpPr>
          <p:cNvPr id="5" name="TextBox 4">
            <a:extLst>
              <a:ext uri="{FF2B5EF4-FFF2-40B4-BE49-F238E27FC236}">
                <a16:creationId xmlns:a16="http://schemas.microsoft.com/office/drawing/2014/main" id="{C398885A-A3A2-C840-B4D2-F18352495E04}"/>
              </a:ext>
            </a:extLst>
          </p:cNvPr>
          <p:cNvSpPr txBox="1"/>
          <p:nvPr userDrawn="1"/>
        </p:nvSpPr>
        <p:spPr>
          <a:xfrm>
            <a:off x="5388019" y="5272268"/>
            <a:ext cx="1533646" cy="446276"/>
          </a:xfrm>
          <a:prstGeom prst="rect">
            <a:avLst/>
          </a:prstGeom>
          <a:noFill/>
        </p:spPr>
        <p:txBody>
          <a:bodyPr wrap="square" rtlCol="0">
            <a:spAutoFit/>
          </a:bodyPr>
          <a:lstStyle/>
          <a:p>
            <a:pPr algn="r"/>
            <a:r>
              <a:rPr lang="en-US" sz="1150" b="1">
                <a:solidFill>
                  <a:schemeClr val="tx2"/>
                </a:solidFill>
              </a:rPr>
              <a:t>Charles,</a:t>
            </a:r>
            <a:endParaRPr lang="en-US" sz="1150">
              <a:solidFill>
                <a:schemeClr val="tx2"/>
              </a:solidFill>
            </a:endParaRPr>
          </a:p>
          <a:p>
            <a:pPr algn="r"/>
            <a:r>
              <a:rPr lang="en-US" sz="1150" i="1">
                <a:solidFill>
                  <a:schemeClr val="tx2"/>
                </a:solidFill>
              </a:rPr>
              <a:t>blood recipient</a:t>
            </a:r>
          </a:p>
        </p:txBody>
      </p:sp>
    </p:spTree>
    <p:extLst>
      <p:ext uri="{BB962C8B-B14F-4D97-AF65-F5344CB8AC3E}">
        <p14:creationId xmlns:p14="http://schemas.microsoft.com/office/powerpoint/2010/main" val="3175188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Text 4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08247"/>
          </a:xfrm>
        </p:spPr>
        <p:txBody>
          <a:bodyPr anchor="ctr"/>
          <a:lstStyle>
            <a:lvl1pPr algn="ctr">
              <a:defRPr>
                <a:solidFill>
                  <a:schemeClr val="bg1"/>
                </a:solidFill>
              </a:defRPr>
            </a:lvl1pPr>
          </a:lstStyle>
          <a:p>
            <a:r>
              <a:rPr lang="en-CA"/>
              <a:t>Insert statement </a:t>
            </a:r>
            <a:br>
              <a:rPr lang="en-CA"/>
            </a:br>
            <a:r>
              <a:rPr lang="en-CA"/>
              <a:t>text here</a:t>
            </a:r>
          </a:p>
        </p:txBody>
      </p:sp>
      <p:sp>
        <p:nvSpPr>
          <p:cNvPr id="8" name="Slide Number Placeholder 5">
            <a:extLst>
              <a:ext uri="{FF2B5EF4-FFF2-40B4-BE49-F238E27FC236}">
                <a16:creationId xmlns:a16="http://schemas.microsoft.com/office/drawing/2014/main" id="{FABB4A47-EEFD-674B-AAC6-AF59961BC7E6}"/>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 name="Picture Placeholder 2">
            <a:extLst>
              <a:ext uri="{FF2B5EF4-FFF2-40B4-BE49-F238E27FC236}">
                <a16:creationId xmlns:a16="http://schemas.microsoft.com/office/drawing/2014/main" id="{F9C4DA55-257C-D677-E627-93EF7E3E7B91}"/>
              </a:ext>
            </a:extLst>
          </p:cNvPr>
          <p:cNvSpPr>
            <a:spLocks noGrp="1"/>
          </p:cNvSpPr>
          <p:nvPr>
            <p:ph type="pic" sz="quarter" idx="13"/>
          </p:nvPr>
        </p:nvSpPr>
        <p:spPr>
          <a:xfrm>
            <a:off x="0" y="0"/>
            <a:ext cx="6096000" cy="6858000"/>
          </a:xfrm>
        </p:spPr>
        <p:txBody>
          <a:bodyPr anchor="ctr" anchorCtr="0"/>
          <a:lstStyle>
            <a:lvl1pPr marL="0" indent="0" algn="ctr">
              <a:buNone/>
              <a:defRPr/>
            </a:lvl1pPr>
          </a:lstStyle>
          <a:p>
            <a:r>
              <a:rPr lang="en-US"/>
              <a:t>Click icon to add picture</a:t>
            </a:r>
          </a:p>
        </p:txBody>
      </p:sp>
      <p:sp>
        <p:nvSpPr>
          <p:cNvPr id="12" name="Text Placeholder 11">
            <a:extLst>
              <a:ext uri="{FF2B5EF4-FFF2-40B4-BE49-F238E27FC236}">
                <a16:creationId xmlns:a16="http://schemas.microsoft.com/office/drawing/2014/main" id="{1461CCAB-7A4A-8896-2C93-5E0970A1178B}"/>
              </a:ext>
            </a:extLst>
          </p:cNvPr>
          <p:cNvSpPr>
            <a:spLocks noGrp="1"/>
          </p:cNvSpPr>
          <p:nvPr>
            <p:ph type="body" sz="quarter" idx="14" hasCustomPrompt="1"/>
          </p:nvPr>
        </p:nvSpPr>
        <p:spPr>
          <a:xfrm>
            <a:off x="6798312" y="5842318"/>
            <a:ext cx="4722716" cy="639762"/>
          </a:xfrm>
        </p:spPr>
        <p:txBody>
          <a:bodyPr>
            <a:noAutofit/>
          </a:bodyPr>
          <a:lstStyle>
            <a:lvl1pPr marL="0" indent="0" algn="ctr">
              <a:buNone/>
              <a:defRPr sz="1150" b="0" i="0">
                <a:solidFill>
                  <a:schemeClr val="bg1"/>
                </a:solidFill>
              </a:defRPr>
            </a:lvl1pPr>
            <a:lvl2pPr marL="457200" indent="0" algn="ctr">
              <a:buNone/>
              <a:defRPr sz="1150">
                <a:solidFill>
                  <a:schemeClr val="bg1"/>
                </a:solidFill>
              </a:defRPr>
            </a:lvl2pPr>
            <a:lvl3pPr marL="914400" indent="0" algn="ctr">
              <a:buNone/>
              <a:defRPr sz="1150">
                <a:solidFill>
                  <a:schemeClr val="bg1"/>
                </a:solidFill>
              </a:defRPr>
            </a:lvl3pPr>
            <a:lvl4pPr marL="1371600" indent="0" algn="ctr">
              <a:buNone/>
              <a:defRPr sz="1150">
                <a:solidFill>
                  <a:schemeClr val="bg1"/>
                </a:solidFill>
              </a:defRPr>
            </a:lvl4pPr>
            <a:lvl5pPr marL="1828800" indent="0" algn="ctr">
              <a:buNone/>
              <a:defRPr sz="1150">
                <a:solidFill>
                  <a:schemeClr val="bg1"/>
                </a:solidFill>
              </a:defRPr>
            </a:lvl5pPr>
          </a:lstStyle>
          <a:p>
            <a:pPr lvl="0"/>
            <a:r>
              <a:rPr lang="en-US"/>
              <a:t>Image source</a:t>
            </a:r>
          </a:p>
        </p:txBody>
      </p:sp>
    </p:spTree>
    <p:extLst>
      <p:ext uri="{BB962C8B-B14F-4D97-AF65-F5344CB8AC3E}">
        <p14:creationId xmlns:p14="http://schemas.microsoft.com/office/powerpoint/2010/main" val="15173688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ark Turquoise 4-Sections (OTD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F04DE07-2846-254E-B41B-2812EA4D6254}"/>
              </a:ext>
            </a:extLst>
          </p:cNvPr>
          <p:cNvSpPr/>
          <p:nvPr userDrawn="1"/>
        </p:nvSpPr>
        <p:spPr>
          <a:xfrm>
            <a:off x="0" y="0"/>
            <a:ext cx="5019040" cy="6019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76FF869A-2AA0-0240-9E3C-3B23C78B5968}"/>
              </a:ext>
            </a:extLst>
          </p:cNvPr>
          <p:cNvCxnSpPr>
            <a:cxnSpLocks/>
          </p:cNvCxnSpPr>
          <p:nvPr userDrawn="1"/>
        </p:nvCxnSpPr>
        <p:spPr>
          <a:xfrm>
            <a:off x="5462694" y="1623122"/>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1449579-521C-FD4A-9177-919181014819}"/>
              </a:ext>
            </a:extLst>
          </p:cNvPr>
          <p:cNvCxnSpPr>
            <a:cxnSpLocks/>
          </p:cNvCxnSpPr>
          <p:nvPr userDrawn="1"/>
        </p:nvCxnSpPr>
        <p:spPr>
          <a:xfrm>
            <a:off x="5462694" y="3141958"/>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45037F-D573-4D4A-AFEF-1722470A69C7}"/>
              </a:ext>
            </a:extLst>
          </p:cNvPr>
          <p:cNvCxnSpPr>
            <a:cxnSpLocks/>
          </p:cNvCxnSpPr>
          <p:nvPr userDrawn="1"/>
        </p:nvCxnSpPr>
        <p:spPr>
          <a:xfrm>
            <a:off x="5462694" y="4645929"/>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Text Placeholder 13">
            <a:extLst>
              <a:ext uri="{FF2B5EF4-FFF2-40B4-BE49-F238E27FC236}">
                <a16:creationId xmlns:a16="http://schemas.microsoft.com/office/drawing/2014/main" id="{2BBCF0FE-3F3F-6846-9E4F-BFBC70CA6FDA}"/>
              </a:ext>
            </a:extLst>
          </p:cNvPr>
          <p:cNvSpPr>
            <a:spLocks noGrp="1"/>
          </p:cNvSpPr>
          <p:nvPr>
            <p:ph type="body" sz="quarter" idx="13" hasCustomPrompt="1"/>
          </p:nvPr>
        </p:nvSpPr>
        <p:spPr>
          <a:xfrm>
            <a:off x="10957301" y="260249"/>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sp>
        <p:nvSpPr>
          <p:cNvPr id="44" name="Text Placeholder 13">
            <a:extLst>
              <a:ext uri="{FF2B5EF4-FFF2-40B4-BE49-F238E27FC236}">
                <a16:creationId xmlns:a16="http://schemas.microsoft.com/office/drawing/2014/main" id="{65CCD3F0-5AC4-6147-A536-C5A20792DB0C}"/>
              </a:ext>
            </a:extLst>
          </p:cNvPr>
          <p:cNvSpPr>
            <a:spLocks noGrp="1"/>
          </p:cNvSpPr>
          <p:nvPr>
            <p:ph type="body" sz="quarter" idx="19" hasCustomPrompt="1"/>
          </p:nvPr>
        </p:nvSpPr>
        <p:spPr>
          <a:xfrm>
            <a:off x="10957301" y="175583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47" name="Text Placeholder 13">
            <a:extLst>
              <a:ext uri="{FF2B5EF4-FFF2-40B4-BE49-F238E27FC236}">
                <a16:creationId xmlns:a16="http://schemas.microsoft.com/office/drawing/2014/main" id="{BE6C88BA-ED33-204C-9205-AC93130F4AF6}"/>
              </a:ext>
            </a:extLst>
          </p:cNvPr>
          <p:cNvSpPr>
            <a:spLocks noGrp="1"/>
          </p:cNvSpPr>
          <p:nvPr>
            <p:ph type="body" sz="quarter" idx="22" hasCustomPrompt="1"/>
          </p:nvPr>
        </p:nvSpPr>
        <p:spPr>
          <a:xfrm>
            <a:off x="10957301" y="3266921"/>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sp>
        <p:nvSpPr>
          <p:cNvPr id="50" name="Text Placeholder 13">
            <a:extLst>
              <a:ext uri="{FF2B5EF4-FFF2-40B4-BE49-F238E27FC236}">
                <a16:creationId xmlns:a16="http://schemas.microsoft.com/office/drawing/2014/main" id="{6DA3C0D6-4D87-B044-96A7-20F93C82A240}"/>
              </a:ext>
            </a:extLst>
          </p:cNvPr>
          <p:cNvSpPr>
            <a:spLocks noGrp="1"/>
          </p:cNvSpPr>
          <p:nvPr>
            <p:ph type="body" sz="quarter" idx="25" hasCustomPrompt="1"/>
          </p:nvPr>
        </p:nvSpPr>
        <p:spPr>
          <a:xfrm>
            <a:off x="10957301" y="4770256"/>
            <a:ext cx="980699" cy="1255362"/>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4</a:t>
            </a:r>
          </a:p>
        </p:txBody>
      </p:sp>
      <p:pic>
        <p:nvPicPr>
          <p:cNvPr id="24" name="Image" descr="Image">
            <a:extLst>
              <a:ext uri="{FF2B5EF4-FFF2-40B4-BE49-F238E27FC236}">
                <a16:creationId xmlns:a16="http://schemas.microsoft.com/office/drawing/2014/main" id="{BAC7E4E1-D611-2445-9DBD-A22CC7CDE3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25" name="Slide Number Placeholder 5">
            <a:extLst>
              <a:ext uri="{FF2B5EF4-FFF2-40B4-BE49-F238E27FC236}">
                <a16:creationId xmlns:a16="http://schemas.microsoft.com/office/drawing/2014/main" id="{6A687667-8197-9E4A-AF27-601CBE33D35D}"/>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6" name="Text Placeholder 21">
            <a:extLst>
              <a:ext uri="{FF2B5EF4-FFF2-40B4-BE49-F238E27FC236}">
                <a16:creationId xmlns:a16="http://schemas.microsoft.com/office/drawing/2014/main" id="{4D4D0A9C-CAB5-7F48-B720-83DB808FBC07}"/>
              </a:ext>
            </a:extLst>
          </p:cNvPr>
          <p:cNvSpPr>
            <a:spLocks noGrp="1"/>
          </p:cNvSpPr>
          <p:nvPr>
            <p:ph type="body" sz="quarter" idx="17" hasCustomPrompt="1"/>
          </p:nvPr>
        </p:nvSpPr>
        <p:spPr>
          <a:xfrm>
            <a:off x="5462695" y="260246"/>
            <a:ext cx="2333151" cy="1255363"/>
          </a:xfrm>
        </p:spPr>
        <p:txBody>
          <a:bodyPr>
            <a:normAutofit/>
          </a:bodyPr>
          <a:lstStyle>
            <a:lvl1pPr marL="0" indent="0">
              <a:buNone/>
              <a:defRPr sz="2000" b="1"/>
            </a:lvl1pPr>
          </a:lstStyle>
          <a:p>
            <a:pPr lvl="0"/>
            <a:r>
              <a:rPr lang="en-US"/>
              <a:t>Section 1 title</a:t>
            </a:r>
          </a:p>
        </p:txBody>
      </p:sp>
      <p:sp>
        <p:nvSpPr>
          <p:cNvPr id="27" name="Text Placeholder 21">
            <a:extLst>
              <a:ext uri="{FF2B5EF4-FFF2-40B4-BE49-F238E27FC236}">
                <a16:creationId xmlns:a16="http://schemas.microsoft.com/office/drawing/2014/main" id="{71844B0D-001C-0647-895E-1D148E249A24}"/>
              </a:ext>
            </a:extLst>
          </p:cNvPr>
          <p:cNvSpPr>
            <a:spLocks noGrp="1"/>
          </p:cNvSpPr>
          <p:nvPr>
            <p:ph type="body" sz="quarter" idx="18" hasCustomPrompt="1"/>
          </p:nvPr>
        </p:nvSpPr>
        <p:spPr>
          <a:xfrm>
            <a:off x="7948246" y="260246"/>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8" name="Text Placeholder 21">
            <a:extLst>
              <a:ext uri="{FF2B5EF4-FFF2-40B4-BE49-F238E27FC236}">
                <a16:creationId xmlns:a16="http://schemas.microsoft.com/office/drawing/2014/main" id="{D333FD2B-AB62-884A-A1C6-305024D61B54}"/>
              </a:ext>
            </a:extLst>
          </p:cNvPr>
          <p:cNvSpPr>
            <a:spLocks noGrp="1"/>
          </p:cNvSpPr>
          <p:nvPr>
            <p:ph type="body" sz="quarter" idx="20" hasCustomPrompt="1"/>
          </p:nvPr>
        </p:nvSpPr>
        <p:spPr>
          <a:xfrm>
            <a:off x="5462695" y="1755833"/>
            <a:ext cx="2333151" cy="1255363"/>
          </a:xfrm>
        </p:spPr>
        <p:txBody>
          <a:bodyPr>
            <a:normAutofit/>
          </a:bodyPr>
          <a:lstStyle>
            <a:lvl1pPr marL="0" indent="0">
              <a:buNone/>
              <a:defRPr sz="2000" b="1"/>
            </a:lvl1pPr>
          </a:lstStyle>
          <a:p>
            <a:pPr lvl="0"/>
            <a:r>
              <a:rPr lang="en-US"/>
              <a:t>Section 2 title</a:t>
            </a:r>
          </a:p>
        </p:txBody>
      </p:sp>
      <p:sp>
        <p:nvSpPr>
          <p:cNvPr id="29" name="Text Placeholder 21">
            <a:extLst>
              <a:ext uri="{FF2B5EF4-FFF2-40B4-BE49-F238E27FC236}">
                <a16:creationId xmlns:a16="http://schemas.microsoft.com/office/drawing/2014/main" id="{0C782447-BBC4-DD43-A8A8-43BBA5ABD4AA}"/>
              </a:ext>
            </a:extLst>
          </p:cNvPr>
          <p:cNvSpPr>
            <a:spLocks noGrp="1"/>
          </p:cNvSpPr>
          <p:nvPr>
            <p:ph type="body" sz="quarter" idx="21" hasCustomPrompt="1"/>
          </p:nvPr>
        </p:nvSpPr>
        <p:spPr>
          <a:xfrm>
            <a:off x="7948246" y="1755833"/>
            <a:ext cx="2865925" cy="1255363"/>
          </a:xfrm>
        </p:spPr>
        <p:txBody>
          <a:bodyPr>
            <a:noAutofit/>
          </a:bodyPr>
          <a:lstStyle>
            <a:lvl1pPr marL="138113" indent="-138113">
              <a:spcBef>
                <a:spcPts val="10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0" name="Text Placeholder 21">
            <a:extLst>
              <a:ext uri="{FF2B5EF4-FFF2-40B4-BE49-F238E27FC236}">
                <a16:creationId xmlns:a16="http://schemas.microsoft.com/office/drawing/2014/main" id="{6766D0A3-54B7-084B-8B15-82C609E8E6E5}"/>
              </a:ext>
            </a:extLst>
          </p:cNvPr>
          <p:cNvSpPr>
            <a:spLocks noGrp="1"/>
          </p:cNvSpPr>
          <p:nvPr>
            <p:ph type="body" sz="quarter" idx="23" hasCustomPrompt="1"/>
          </p:nvPr>
        </p:nvSpPr>
        <p:spPr>
          <a:xfrm>
            <a:off x="5462695" y="3266918"/>
            <a:ext cx="2333151" cy="1255363"/>
          </a:xfrm>
        </p:spPr>
        <p:txBody>
          <a:bodyPr>
            <a:normAutofit/>
          </a:bodyPr>
          <a:lstStyle>
            <a:lvl1pPr marL="0" indent="0">
              <a:buNone/>
              <a:defRPr sz="2000" b="1"/>
            </a:lvl1pPr>
          </a:lstStyle>
          <a:p>
            <a:pPr lvl="0"/>
            <a:r>
              <a:rPr lang="en-US"/>
              <a:t>Section 3 title</a:t>
            </a:r>
          </a:p>
        </p:txBody>
      </p:sp>
      <p:sp>
        <p:nvSpPr>
          <p:cNvPr id="31" name="Text Placeholder 21">
            <a:extLst>
              <a:ext uri="{FF2B5EF4-FFF2-40B4-BE49-F238E27FC236}">
                <a16:creationId xmlns:a16="http://schemas.microsoft.com/office/drawing/2014/main" id="{55CC3149-4183-8240-AA1D-91DC031023BD}"/>
              </a:ext>
            </a:extLst>
          </p:cNvPr>
          <p:cNvSpPr>
            <a:spLocks noGrp="1"/>
          </p:cNvSpPr>
          <p:nvPr>
            <p:ph type="body" sz="quarter" idx="24" hasCustomPrompt="1"/>
          </p:nvPr>
        </p:nvSpPr>
        <p:spPr>
          <a:xfrm>
            <a:off x="7948246" y="3266918"/>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2" name="Text Placeholder 21">
            <a:extLst>
              <a:ext uri="{FF2B5EF4-FFF2-40B4-BE49-F238E27FC236}">
                <a16:creationId xmlns:a16="http://schemas.microsoft.com/office/drawing/2014/main" id="{F104D23C-3F78-424B-A282-D436F80F55AE}"/>
              </a:ext>
            </a:extLst>
          </p:cNvPr>
          <p:cNvSpPr>
            <a:spLocks noGrp="1"/>
          </p:cNvSpPr>
          <p:nvPr>
            <p:ph type="body" sz="quarter" idx="26" hasCustomPrompt="1"/>
          </p:nvPr>
        </p:nvSpPr>
        <p:spPr>
          <a:xfrm>
            <a:off x="5462695" y="4770253"/>
            <a:ext cx="2333151" cy="1255363"/>
          </a:xfrm>
        </p:spPr>
        <p:txBody>
          <a:bodyPr>
            <a:normAutofit/>
          </a:bodyPr>
          <a:lstStyle>
            <a:lvl1pPr marL="0" indent="0">
              <a:buNone/>
              <a:defRPr sz="2000" b="1"/>
            </a:lvl1pPr>
          </a:lstStyle>
          <a:p>
            <a:pPr lvl="0"/>
            <a:r>
              <a:rPr lang="en-US"/>
              <a:t>Section 4 title</a:t>
            </a:r>
          </a:p>
        </p:txBody>
      </p:sp>
      <p:sp>
        <p:nvSpPr>
          <p:cNvPr id="33" name="Text Placeholder 21">
            <a:extLst>
              <a:ext uri="{FF2B5EF4-FFF2-40B4-BE49-F238E27FC236}">
                <a16:creationId xmlns:a16="http://schemas.microsoft.com/office/drawing/2014/main" id="{83E44DEB-BC45-9A44-A91D-7935D54BD673}"/>
              </a:ext>
            </a:extLst>
          </p:cNvPr>
          <p:cNvSpPr>
            <a:spLocks noGrp="1"/>
          </p:cNvSpPr>
          <p:nvPr>
            <p:ph type="body" sz="quarter" idx="27" hasCustomPrompt="1"/>
          </p:nvPr>
        </p:nvSpPr>
        <p:spPr>
          <a:xfrm>
            <a:off x="7948246" y="4770253"/>
            <a:ext cx="2865925" cy="1255363"/>
          </a:xfrm>
        </p:spPr>
        <p:txBody>
          <a:bodyPr>
            <a:no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itle 3">
            <a:extLst>
              <a:ext uri="{FF2B5EF4-FFF2-40B4-BE49-F238E27FC236}">
                <a16:creationId xmlns:a16="http://schemas.microsoft.com/office/drawing/2014/main" id="{5E93621E-759D-BD45-B13B-51A8FCF362AA}"/>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320648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ark Turquoise 3-Sections (OTD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7F6BF10-0C79-834D-A298-CADE413E0013}"/>
              </a:ext>
            </a:extLst>
          </p:cNvPr>
          <p:cNvSpPr/>
          <p:nvPr userDrawn="1"/>
        </p:nvSpPr>
        <p:spPr>
          <a:xfrm>
            <a:off x="0" y="0"/>
            <a:ext cx="5019040" cy="60197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34A3C34-8180-4641-8CC7-8A1BF7C85884}"/>
              </a:ext>
            </a:extLst>
          </p:cNvPr>
          <p:cNvCxnSpPr>
            <a:cxnSpLocks/>
          </p:cNvCxnSpPr>
          <p:nvPr userDrawn="1"/>
        </p:nvCxnSpPr>
        <p:spPr>
          <a:xfrm>
            <a:off x="5462694" y="2077950"/>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 Placeholder 13">
            <a:extLst>
              <a:ext uri="{FF2B5EF4-FFF2-40B4-BE49-F238E27FC236}">
                <a16:creationId xmlns:a16="http://schemas.microsoft.com/office/drawing/2014/main" id="{87FF553C-998D-BB4B-9AFF-0364E4B24C10}"/>
              </a:ext>
            </a:extLst>
          </p:cNvPr>
          <p:cNvSpPr>
            <a:spLocks noGrp="1"/>
          </p:cNvSpPr>
          <p:nvPr>
            <p:ph type="body" sz="quarter" idx="13" hasCustomPrompt="1"/>
          </p:nvPr>
        </p:nvSpPr>
        <p:spPr>
          <a:xfrm>
            <a:off x="10957301" y="214765"/>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1</a:t>
            </a:r>
          </a:p>
        </p:txBody>
      </p:sp>
      <p:cxnSp>
        <p:nvCxnSpPr>
          <p:cNvPr id="26" name="Straight Connector 25">
            <a:extLst>
              <a:ext uri="{FF2B5EF4-FFF2-40B4-BE49-F238E27FC236}">
                <a16:creationId xmlns:a16="http://schemas.microsoft.com/office/drawing/2014/main" id="{ABF33D1B-8403-DA48-A899-79AA7DDF6338}"/>
              </a:ext>
            </a:extLst>
          </p:cNvPr>
          <p:cNvCxnSpPr>
            <a:cxnSpLocks/>
          </p:cNvCxnSpPr>
          <p:nvPr userDrawn="1"/>
        </p:nvCxnSpPr>
        <p:spPr>
          <a:xfrm>
            <a:off x="5462694" y="415375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4CD5A8D4-4C27-0843-BFAE-CDE39C6DC0A7}"/>
              </a:ext>
            </a:extLst>
          </p:cNvPr>
          <p:cNvSpPr>
            <a:spLocks noGrp="1"/>
          </p:cNvSpPr>
          <p:nvPr>
            <p:ph type="body" sz="quarter" idx="19" hasCustomPrompt="1"/>
          </p:nvPr>
        </p:nvSpPr>
        <p:spPr>
          <a:xfrm>
            <a:off x="10957301" y="2290566"/>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2</a:t>
            </a:r>
          </a:p>
        </p:txBody>
      </p:sp>
      <p:sp>
        <p:nvSpPr>
          <p:cNvPr id="30" name="Text Placeholder 13">
            <a:extLst>
              <a:ext uri="{FF2B5EF4-FFF2-40B4-BE49-F238E27FC236}">
                <a16:creationId xmlns:a16="http://schemas.microsoft.com/office/drawing/2014/main" id="{7D42B98A-274B-C648-A66F-76DFFC40FF55}"/>
              </a:ext>
            </a:extLst>
          </p:cNvPr>
          <p:cNvSpPr>
            <a:spLocks noGrp="1"/>
          </p:cNvSpPr>
          <p:nvPr>
            <p:ph type="body" sz="quarter" idx="22" hasCustomPrompt="1"/>
          </p:nvPr>
        </p:nvSpPr>
        <p:spPr>
          <a:xfrm>
            <a:off x="10957301" y="4366367"/>
            <a:ext cx="980699" cy="1650569"/>
          </a:xfrm>
        </p:spPr>
        <p:txBody>
          <a:bodyPr>
            <a:normAutofit/>
          </a:bodyPr>
          <a:lstStyle>
            <a:lvl1pPr marL="0" indent="0" algn="r">
              <a:buNone/>
              <a:defRPr sz="4400" b="1">
                <a:solidFill>
                  <a:srgbClr val="8C8C8C"/>
                </a:solidFill>
              </a:defRPr>
            </a:lvl1pPr>
            <a:lvl2pPr>
              <a:defRPr sz="4400"/>
            </a:lvl2pPr>
            <a:lvl3pPr>
              <a:defRPr sz="4400"/>
            </a:lvl3pPr>
            <a:lvl4pPr>
              <a:defRPr sz="4400"/>
            </a:lvl4pPr>
            <a:lvl5pPr>
              <a:defRPr sz="4400"/>
            </a:lvl5pPr>
          </a:lstStyle>
          <a:p>
            <a:pPr lvl="0"/>
            <a:r>
              <a:rPr lang="en-US"/>
              <a:t>3</a:t>
            </a:r>
          </a:p>
        </p:txBody>
      </p:sp>
      <p:pic>
        <p:nvPicPr>
          <p:cNvPr id="17" name="Image" descr="Image">
            <a:extLst>
              <a:ext uri="{FF2B5EF4-FFF2-40B4-BE49-F238E27FC236}">
                <a16:creationId xmlns:a16="http://schemas.microsoft.com/office/drawing/2014/main" id="{591CC95F-B41E-D74C-8AD3-0849F11C7A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8" name="Slide Number Placeholder 5">
            <a:extLst>
              <a:ext uri="{FF2B5EF4-FFF2-40B4-BE49-F238E27FC236}">
                <a16:creationId xmlns:a16="http://schemas.microsoft.com/office/drawing/2014/main" id="{F7F68973-0B19-4E45-9680-661D91F5A2B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21" name="Text Placeholder 21">
            <a:extLst>
              <a:ext uri="{FF2B5EF4-FFF2-40B4-BE49-F238E27FC236}">
                <a16:creationId xmlns:a16="http://schemas.microsoft.com/office/drawing/2014/main" id="{195055CB-A0CB-4245-A1DD-73F9E3F03366}"/>
              </a:ext>
            </a:extLst>
          </p:cNvPr>
          <p:cNvSpPr>
            <a:spLocks noGrp="1"/>
          </p:cNvSpPr>
          <p:nvPr>
            <p:ph type="body" sz="quarter" idx="17" hasCustomPrompt="1"/>
          </p:nvPr>
        </p:nvSpPr>
        <p:spPr>
          <a:xfrm>
            <a:off x="5462695" y="210870"/>
            <a:ext cx="2333151" cy="1650570"/>
          </a:xfrm>
        </p:spPr>
        <p:txBody>
          <a:bodyPr>
            <a:normAutofit/>
          </a:bodyPr>
          <a:lstStyle>
            <a:lvl1pPr marL="0" indent="0">
              <a:buNone/>
              <a:defRPr sz="2000" b="1"/>
            </a:lvl1pPr>
          </a:lstStyle>
          <a:p>
            <a:pPr lvl="0"/>
            <a:r>
              <a:rPr lang="en-US"/>
              <a:t>Section 1 title</a:t>
            </a:r>
          </a:p>
        </p:txBody>
      </p:sp>
      <p:sp>
        <p:nvSpPr>
          <p:cNvPr id="33" name="Text Placeholder 21">
            <a:extLst>
              <a:ext uri="{FF2B5EF4-FFF2-40B4-BE49-F238E27FC236}">
                <a16:creationId xmlns:a16="http://schemas.microsoft.com/office/drawing/2014/main" id="{FD97904E-5C4C-F347-8D4D-20DC5549F677}"/>
              </a:ext>
            </a:extLst>
          </p:cNvPr>
          <p:cNvSpPr>
            <a:spLocks noGrp="1"/>
          </p:cNvSpPr>
          <p:nvPr>
            <p:ph type="body" sz="quarter" idx="18" hasCustomPrompt="1"/>
          </p:nvPr>
        </p:nvSpPr>
        <p:spPr>
          <a:xfrm>
            <a:off x="7936524" y="210870"/>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4" name="Text Placeholder 21">
            <a:extLst>
              <a:ext uri="{FF2B5EF4-FFF2-40B4-BE49-F238E27FC236}">
                <a16:creationId xmlns:a16="http://schemas.microsoft.com/office/drawing/2014/main" id="{5F070188-75CB-6144-9FF8-0398F949ECF7}"/>
              </a:ext>
            </a:extLst>
          </p:cNvPr>
          <p:cNvSpPr>
            <a:spLocks noGrp="1"/>
          </p:cNvSpPr>
          <p:nvPr>
            <p:ph type="body" sz="quarter" idx="20" hasCustomPrompt="1"/>
          </p:nvPr>
        </p:nvSpPr>
        <p:spPr>
          <a:xfrm>
            <a:off x="5462695" y="2286671"/>
            <a:ext cx="2333151" cy="1650570"/>
          </a:xfrm>
        </p:spPr>
        <p:txBody>
          <a:bodyPr>
            <a:normAutofit/>
          </a:bodyPr>
          <a:lstStyle>
            <a:lvl1pPr marL="0" indent="0">
              <a:buNone/>
              <a:defRPr sz="2000" b="1"/>
            </a:lvl1pPr>
          </a:lstStyle>
          <a:p>
            <a:pPr lvl="0"/>
            <a:r>
              <a:rPr lang="en-US"/>
              <a:t>Section 2 title</a:t>
            </a:r>
          </a:p>
        </p:txBody>
      </p:sp>
      <p:sp>
        <p:nvSpPr>
          <p:cNvPr id="35" name="Text Placeholder 21">
            <a:extLst>
              <a:ext uri="{FF2B5EF4-FFF2-40B4-BE49-F238E27FC236}">
                <a16:creationId xmlns:a16="http://schemas.microsoft.com/office/drawing/2014/main" id="{24015599-D9D2-9448-830B-8644EF3B66E2}"/>
              </a:ext>
            </a:extLst>
          </p:cNvPr>
          <p:cNvSpPr>
            <a:spLocks noGrp="1"/>
          </p:cNvSpPr>
          <p:nvPr>
            <p:ph type="body" sz="quarter" idx="21" hasCustomPrompt="1"/>
          </p:nvPr>
        </p:nvSpPr>
        <p:spPr>
          <a:xfrm>
            <a:off x="7936524" y="2286671"/>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36" name="Text Placeholder 21">
            <a:extLst>
              <a:ext uri="{FF2B5EF4-FFF2-40B4-BE49-F238E27FC236}">
                <a16:creationId xmlns:a16="http://schemas.microsoft.com/office/drawing/2014/main" id="{3E2C5B11-4AF3-EF4C-B1C7-EF6D8F17BF15}"/>
              </a:ext>
            </a:extLst>
          </p:cNvPr>
          <p:cNvSpPr>
            <a:spLocks noGrp="1"/>
          </p:cNvSpPr>
          <p:nvPr>
            <p:ph type="body" sz="quarter" idx="23" hasCustomPrompt="1"/>
          </p:nvPr>
        </p:nvSpPr>
        <p:spPr>
          <a:xfrm>
            <a:off x="5462695" y="4362472"/>
            <a:ext cx="2333151" cy="1650570"/>
          </a:xfrm>
        </p:spPr>
        <p:txBody>
          <a:bodyPr>
            <a:normAutofit/>
          </a:bodyPr>
          <a:lstStyle>
            <a:lvl1pPr marL="0" indent="0">
              <a:buNone/>
              <a:defRPr sz="2000" b="1"/>
            </a:lvl1pPr>
          </a:lstStyle>
          <a:p>
            <a:pPr lvl="0"/>
            <a:r>
              <a:rPr lang="en-US"/>
              <a:t>Section 3 title</a:t>
            </a:r>
          </a:p>
        </p:txBody>
      </p:sp>
      <p:sp>
        <p:nvSpPr>
          <p:cNvPr id="37" name="Text Placeholder 21">
            <a:extLst>
              <a:ext uri="{FF2B5EF4-FFF2-40B4-BE49-F238E27FC236}">
                <a16:creationId xmlns:a16="http://schemas.microsoft.com/office/drawing/2014/main" id="{7C130C24-ABDE-6947-B312-5AF901881D5A}"/>
              </a:ext>
            </a:extLst>
          </p:cNvPr>
          <p:cNvSpPr>
            <a:spLocks noGrp="1"/>
          </p:cNvSpPr>
          <p:nvPr>
            <p:ph type="body" sz="quarter" idx="24" hasCustomPrompt="1"/>
          </p:nvPr>
        </p:nvSpPr>
        <p:spPr>
          <a:xfrm>
            <a:off x="7936524" y="4362472"/>
            <a:ext cx="2877648" cy="1650570"/>
          </a:xfrm>
        </p:spPr>
        <p:txBody>
          <a:bodyPr>
            <a:normAutofit/>
          </a:bodyPr>
          <a:lstStyle>
            <a:lvl1pPr marL="138113" indent="-138113">
              <a:spcBef>
                <a:spcPts val="0"/>
              </a:spcBef>
              <a:spcAft>
                <a:spcPts val="600"/>
              </a:spcAft>
              <a:buClr>
                <a:schemeClr val="accent5"/>
              </a:buClr>
              <a:buFont typeface="Arial" panose="020B0604020202020204" pitchFamily="34" charset="0"/>
              <a:buChar char="•"/>
              <a:tabLst/>
              <a:defRPr sz="1600" b="0"/>
            </a:lvl1pPr>
          </a:lstStyle>
          <a:p>
            <a:pPr lvl="0"/>
            <a:r>
              <a:rPr lang="en-US"/>
              <a:t>Bullet 1</a:t>
            </a:r>
          </a:p>
          <a:p>
            <a:pPr lvl="0"/>
            <a:r>
              <a:rPr lang="en-US"/>
              <a:t>Bullet 2</a:t>
            </a:r>
          </a:p>
          <a:p>
            <a:pPr lvl="0"/>
            <a:r>
              <a:rPr lang="en-US"/>
              <a:t>Bullet 3</a:t>
            </a:r>
          </a:p>
          <a:p>
            <a:pPr lvl="0"/>
            <a:r>
              <a:rPr lang="en-US"/>
              <a:t>Bullet 4</a:t>
            </a:r>
          </a:p>
        </p:txBody>
      </p:sp>
      <p:sp>
        <p:nvSpPr>
          <p:cNvPr id="25" name="Title 3">
            <a:extLst>
              <a:ext uri="{FF2B5EF4-FFF2-40B4-BE49-F238E27FC236}">
                <a16:creationId xmlns:a16="http://schemas.microsoft.com/office/drawing/2014/main" id="{5C6DCA96-6CCC-8349-AD64-956ED851C5EB}"/>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Section title goes here</a:t>
            </a:r>
            <a:endParaRPr lang="en-US"/>
          </a:p>
        </p:txBody>
      </p:sp>
    </p:spTree>
    <p:extLst>
      <p:ext uri="{BB962C8B-B14F-4D97-AF65-F5344CB8AC3E}">
        <p14:creationId xmlns:p14="http://schemas.microsoft.com/office/powerpoint/2010/main" val="1533311562"/>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 Bullets (OTD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2277E7-7C40-9948-A8F0-78CD40B594AA}"/>
              </a:ext>
            </a:extLst>
          </p:cNvPr>
          <p:cNvSpPr/>
          <p:nvPr userDrawn="1"/>
        </p:nvSpPr>
        <p:spPr>
          <a:xfrm>
            <a:off x="0" y="0"/>
            <a:ext cx="5019040" cy="6019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6CB9A530-6EBA-8943-888B-6759F7F65E9E}"/>
              </a:ext>
            </a:extLst>
          </p:cNvPr>
          <p:cNvSpPr>
            <a:spLocks noGrp="1"/>
          </p:cNvSpPr>
          <p:nvPr>
            <p:ph type="body" sz="quarter" idx="10" hasCustomPrompt="1"/>
          </p:nvPr>
        </p:nvSpPr>
        <p:spPr>
          <a:xfrm>
            <a:off x="5322888" y="1495585"/>
            <a:ext cx="6107112" cy="3905089"/>
          </a:xfrm>
        </p:spPr>
        <p:txBody>
          <a:bodyPr anchor="t" anchorCtr="0"/>
          <a:lstStyle>
            <a:lvl1pPr>
              <a:lnSpc>
                <a:spcPct val="100000"/>
              </a:lnSpc>
              <a:spcAft>
                <a:spcPts val="600"/>
              </a:spcAft>
              <a:buClr>
                <a:schemeClr val="accent5"/>
              </a:buClr>
              <a:defRPr sz="2600"/>
            </a:lvl1pPr>
            <a:lvl2pPr>
              <a:lnSpc>
                <a:spcPct val="100000"/>
              </a:lnSpc>
              <a:spcAft>
                <a:spcPts val="600"/>
              </a:spcAft>
              <a:buClr>
                <a:schemeClr val="accent5"/>
              </a:buClr>
              <a:defRPr/>
            </a:lvl2pPr>
            <a:lvl3pPr>
              <a:lnSpc>
                <a:spcPct val="100000"/>
              </a:lnSpc>
              <a:spcAft>
                <a:spcPts val="600"/>
              </a:spcAft>
              <a:buClr>
                <a:schemeClr val="accent5"/>
              </a:buClr>
              <a:defRPr/>
            </a:lvl3pPr>
            <a:lvl4pPr>
              <a:lnSpc>
                <a:spcPct val="100000"/>
              </a:lnSpc>
              <a:spcAft>
                <a:spcPts val="600"/>
              </a:spcAft>
              <a:buClr>
                <a:schemeClr val="accent5"/>
              </a:buClr>
              <a:defRPr/>
            </a:lvl4pPr>
            <a:lvl5pPr>
              <a:lnSpc>
                <a:spcPct val="100000"/>
              </a:lnSpc>
              <a:spcAft>
                <a:spcPts val="600"/>
              </a:spcAft>
              <a:buClr>
                <a:schemeClr val="accent5"/>
              </a:buClr>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pic>
        <p:nvPicPr>
          <p:cNvPr id="8" name="Image" descr="Image">
            <a:extLst>
              <a:ext uri="{FF2B5EF4-FFF2-40B4-BE49-F238E27FC236}">
                <a16:creationId xmlns:a16="http://schemas.microsoft.com/office/drawing/2014/main" id="{9F34A7C5-B40D-944F-931D-672C85E70C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10" name="Slide Number Placeholder 5">
            <a:extLst>
              <a:ext uri="{FF2B5EF4-FFF2-40B4-BE49-F238E27FC236}">
                <a16:creationId xmlns:a16="http://schemas.microsoft.com/office/drawing/2014/main" id="{89E2067F-1312-2844-92A7-32DCA9611C0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Title 3">
            <a:extLst>
              <a:ext uri="{FF2B5EF4-FFF2-40B4-BE49-F238E27FC236}">
                <a16:creationId xmlns:a16="http://schemas.microsoft.com/office/drawing/2014/main" id="{0C22120C-90A9-1D49-B671-71EB7BF3F544}"/>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cxnSp>
        <p:nvCxnSpPr>
          <p:cNvPr id="12" name="Straight Connector 11">
            <a:extLst>
              <a:ext uri="{FF2B5EF4-FFF2-40B4-BE49-F238E27FC236}">
                <a16:creationId xmlns:a16="http://schemas.microsoft.com/office/drawing/2014/main" id="{63C8C5C3-A860-2A4B-8DD2-CA1696DF3D14}"/>
              </a:ext>
            </a:extLst>
          </p:cNvPr>
          <p:cNvCxnSpPr>
            <a:cxnSpLocks/>
          </p:cNvCxnSpPr>
          <p:nvPr userDrawn="1"/>
        </p:nvCxnSpPr>
        <p:spPr>
          <a:xfrm>
            <a:off x="5462694" y="6003681"/>
            <a:ext cx="6475306"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81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ark Turquoise, Statement + Image (OTD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01C3CE-37B4-A045-9D44-94036B464FF4}"/>
              </a:ext>
            </a:extLst>
          </p:cNvPr>
          <p:cNvSpPr>
            <a:spLocks noGrp="1"/>
          </p:cNvSpPr>
          <p:nvPr>
            <p:ph type="pic" sz="quarter" idx="13"/>
          </p:nvPr>
        </p:nvSpPr>
        <p:spPr>
          <a:xfrm>
            <a:off x="5015920" y="-7749"/>
            <a:ext cx="7176080" cy="6019801"/>
          </a:xfrm>
        </p:spPr>
        <p:txBody>
          <a:bodyPr anchor="ctr" anchorCtr="0"/>
          <a:lstStyle>
            <a:lvl1pPr marL="0" indent="0" algn="ctr">
              <a:buNone/>
              <a:defRPr/>
            </a:lvl1pPr>
          </a:lstStyle>
          <a:p>
            <a:r>
              <a:rPr lang="en-US"/>
              <a:t>Click icon to add picture</a:t>
            </a:r>
          </a:p>
        </p:txBody>
      </p:sp>
      <p:pic>
        <p:nvPicPr>
          <p:cNvPr id="6" name="Image" descr="Image">
            <a:extLst>
              <a:ext uri="{FF2B5EF4-FFF2-40B4-BE49-F238E27FC236}">
                <a16:creationId xmlns:a16="http://schemas.microsoft.com/office/drawing/2014/main" id="{2608D6D7-8C70-AD4F-8159-398E4A50BEB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sp>
        <p:nvSpPr>
          <p:cNvPr id="9" name="Slide Number Placeholder 5">
            <a:extLst>
              <a:ext uri="{FF2B5EF4-FFF2-40B4-BE49-F238E27FC236}">
                <a16:creationId xmlns:a16="http://schemas.microsoft.com/office/drawing/2014/main" id="{05D381BE-70A9-3945-BB87-96DDD46EF603}"/>
              </a:ext>
            </a:extLst>
          </p:cNvPr>
          <p:cNvSpPr>
            <a:spLocks noGrp="1"/>
          </p:cNvSpPr>
          <p:nvPr>
            <p:ph type="sldNum" sz="quarter" idx="4"/>
          </p:nvPr>
        </p:nvSpPr>
        <p:spPr>
          <a:xfrm>
            <a:off x="11024558" y="6356350"/>
            <a:ext cx="49647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1" name="Content Placeholder 3">
            <a:extLst>
              <a:ext uri="{FF2B5EF4-FFF2-40B4-BE49-F238E27FC236}">
                <a16:creationId xmlns:a16="http://schemas.microsoft.com/office/drawing/2014/main" id="{EA13E2CB-0EBF-0045-B300-A915198DA21B}"/>
              </a:ext>
            </a:extLst>
          </p:cNvPr>
          <p:cNvSpPr>
            <a:spLocks noGrp="1"/>
          </p:cNvSpPr>
          <p:nvPr>
            <p:ph sz="quarter" idx="15" hasCustomPrompt="1"/>
          </p:nvPr>
        </p:nvSpPr>
        <p:spPr>
          <a:xfrm>
            <a:off x="3642102" y="6343144"/>
            <a:ext cx="7377597" cy="341124"/>
          </a:xfrm>
        </p:spPr>
        <p:txBody>
          <a:bodyPr>
            <a:normAutofit/>
          </a:bodyPr>
          <a:lstStyle>
            <a:lvl1pPr marL="0" indent="0" algn="r">
              <a:buNone/>
              <a:defRPr sz="1400" i="1">
                <a:solidFill>
                  <a:schemeClr val="tx2"/>
                </a:solidFill>
              </a:defRPr>
            </a:lvl1pPr>
            <a:lvl2pPr algn="r">
              <a:defRPr/>
            </a:lvl2pPr>
            <a:lvl3pPr algn="r">
              <a:defRPr/>
            </a:lvl3pPr>
            <a:lvl4pPr algn="r">
              <a:defRPr/>
            </a:lvl4pPr>
            <a:lvl5pPr algn="r">
              <a:defRPr/>
            </a:lvl5pPr>
          </a:lstStyle>
          <a:p>
            <a:pPr lvl="0"/>
            <a:r>
              <a:rPr lang="en-US"/>
              <a:t>Image source</a:t>
            </a:r>
          </a:p>
        </p:txBody>
      </p:sp>
      <p:sp>
        <p:nvSpPr>
          <p:cNvPr id="10" name="Rectangle 9">
            <a:extLst>
              <a:ext uri="{FF2B5EF4-FFF2-40B4-BE49-F238E27FC236}">
                <a16:creationId xmlns:a16="http://schemas.microsoft.com/office/drawing/2014/main" id="{2A8F0736-E2D6-C649-9F6D-9994B5F11319}"/>
              </a:ext>
            </a:extLst>
          </p:cNvPr>
          <p:cNvSpPr/>
          <p:nvPr userDrawn="1"/>
        </p:nvSpPr>
        <p:spPr>
          <a:xfrm>
            <a:off x="0" y="0"/>
            <a:ext cx="5019040" cy="6019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13A92F3F-8C4D-4541-AF10-DCAC2CD25708}"/>
              </a:ext>
            </a:extLst>
          </p:cNvPr>
          <p:cNvSpPr>
            <a:spLocks noGrp="1"/>
          </p:cNvSpPr>
          <p:nvPr>
            <p:ph type="title" hasCustomPrompt="1"/>
          </p:nvPr>
        </p:nvSpPr>
        <p:spPr>
          <a:xfrm>
            <a:off x="691662" y="562709"/>
            <a:ext cx="3914206" cy="4958860"/>
          </a:xfrm>
        </p:spPr>
        <p:txBody>
          <a:bodyPr anchor="ctr" anchorCtr="0"/>
          <a:lstStyle>
            <a:lvl1pPr>
              <a:defRPr>
                <a:solidFill>
                  <a:schemeClr val="bg1"/>
                </a:solidFill>
              </a:defRPr>
            </a:lvl1pPr>
          </a:lstStyle>
          <a:p>
            <a:r>
              <a:rPr lang="en-CA"/>
              <a:t>Insert statement text here</a:t>
            </a:r>
            <a:endParaRPr lang="en-US"/>
          </a:p>
        </p:txBody>
      </p:sp>
    </p:spTree>
    <p:extLst>
      <p:ext uri="{BB962C8B-B14F-4D97-AF65-F5344CB8AC3E}">
        <p14:creationId xmlns:p14="http://schemas.microsoft.com/office/powerpoint/2010/main" val="1234332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Slide + Page Number">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err="1"/>
              <a:t>Lorem</a:t>
            </a:r>
            <a:r>
              <a:rPr lang="fr-CA"/>
              <a:t> </a:t>
            </a:r>
            <a:r>
              <a:rPr lang="fr-CA" err="1"/>
              <a:t>ipsum</a:t>
            </a:r>
            <a:r>
              <a:rPr lang="fr-CA"/>
              <a:t>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a:t>
            </a:r>
            <a:r>
              <a:rPr lang="fr-CA" err="1"/>
              <a:t>commodo</a:t>
            </a:r>
            <a:r>
              <a:rPr lang="fr-CA"/>
              <a:t> </a:t>
            </a:r>
            <a:r>
              <a:rPr lang="fr-CA" err="1"/>
              <a:t>consequat</a:t>
            </a:r>
            <a:r>
              <a:rPr lang="fr-CA"/>
              <a:t>. </a:t>
            </a:r>
            <a:endParaRPr/>
          </a:p>
        </p:txBody>
      </p:sp>
      <p:sp>
        <p:nvSpPr>
          <p:cNvPr id="3" name="Slide Number Placeholder 5">
            <a:extLst>
              <a:ext uri="{FF2B5EF4-FFF2-40B4-BE49-F238E27FC236}">
                <a16:creationId xmlns:a16="http://schemas.microsoft.com/office/drawing/2014/main" id="{563A69FF-AF23-4B4F-B4FB-0E1FEB660753}"/>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9787477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488637" y="381526"/>
            <a:ext cx="4663068" cy="5477179"/>
          </a:xfrm>
        </p:spPr>
        <p:txBody>
          <a:bodyPr anchor="ctr"/>
          <a:lstStyle>
            <a:lvl1pPr algn="ctr">
              <a:defRPr>
                <a:solidFill>
                  <a:schemeClr val="tx1"/>
                </a:solidFill>
              </a:defRPr>
            </a:lvl1pPr>
          </a:lstStyle>
          <a:p>
            <a:r>
              <a:rPr lang="en-US"/>
              <a:t>Click to add text</a:t>
            </a:r>
            <a:endParaRPr lang="en-CA"/>
          </a:p>
        </p:txBody>
      </p:sp>
      <p:sp>
        <p:nvSpPr>
          <p:cNvPr id="7" name="Slide Number Placeholder 5">
            <a:extLst>
              <a:ext uri="{FF2B5EF4-FFF2-40B4-BE49-F238E27FC236}">
                <a16:creationId xmlns:a16="http://schemas.microsoft.com/office/drawing/2014/main" id="{923C253B-97A4-C345-A963-0AA05EFE9260}"/>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8" name="TextBox 7">
            <a:extLst>
              <a:ext uri="{FF2B5EF4-FFF2-40B4-BE49-F238E27FC236}">
                <a16:creationId xmlns:a16="http://schemas.microsoft.com/office/drawing/2014/main" id="{E90BA996-28B9-C542-85A4-0FC7BA86FABC}"/>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tx2"/>
                </a:solidFill>
              </a:rPr>
              <a:t>Knox,</a:t>
            </a:r>
            <a:r>
              <a:rPr lang="en-US" sz="1150">
                <a:solidFill>
                  <a:schemeClr val="tx2"/>
                </a:solidFill>
              </a:rPr>
              <a:t> </a:t>
            </a:r>
            <a:r>
              <a:rPr lang="en-US" sz="1150" i="1">
                <a:solidFill>
                  <a:schemeClr val="tx2"/>
                </a:solidFill>
              </a:rPr>
              <a:t>cord blood stem cell donor</a:t>
            </a:r>
          </a:p>
        </p:txBody>
      </p:sp>
    </p:spTree>
    <p:extLst>
      <p:ext uri="{BB962C8B-B14F-4D97-AF65-F5344CB8AC3E}">
        <p14:creationId xmlns:p14="http://schemas.microsoft.com/office/powerpoint/2010/main" val="388871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2">
    <p:spTree>
      <p:nvGrpSpPr>
        <p:cNvPr id="1" name=""/>
        <p:cNvGrpSpPr/>
        <p:nvPr/>
      </p:nvGrpSpPr>
      <p:grpSpPr>
        <a:xfrm>
          <a:off x="0" y="0"/>
          <a:ext cx="0" cy="0"/>
          <a:chOff x="0" y="0"/>
          <a:chExt cx="0" cy="0"/>
        </a:xfrm>
      </p:grpSpPr>
      <p:pic>
        <p:nvPicPr>
          <p:cNvPr id="7" name="Picture 6" descr="A person posing for a picture&#10;&#10;Description automatically generated">
            <a:extLst>
              <a:ext uri="{FF2B5EF4-FFF2-40B4-BE49-F238E27FC236}">
                <a16:creationId xmlns:a16="http://schemas.microsoft.com/office/drawing/2014/main" id="{068E135B-A2BA-C940-A652-B768004B5D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984"/>
          <a:stretch/>
        </p:blipFill>
        <p:spPr>
          <a:xfrm>
            <a:off x="0" y="0"/>
            <a:ext cx="6669741" cy="6858000"/>
          </a:xfrm>
          <a:prstGeom prst="rect">
            <a:avLst/>
          </a:prstGeom>
        </p:spPr>
      </p:pic>
      <p:sp>
        <p:nvSpPr>
          <p:cNvPr id="8" name="Title 1">
            <a:extLst>
              <a:ext uri="{FF2B5EF4-FFF2-40B4-BE49-F238E27FC236}">
                <a16:creationId xmlns:a16="http://schemas.microsoft.com/office/drawing/2014/main" id="{2899ECE7-E191-0C48-AC48-2DBF13EB71E1}"/>
              </a:ext>
            </a:extLst>
          </p:cNvPr>
          <p:cNvSpPr>
            <a:spLocks noGrp="1"/>
          </p:cNvSpPr>
          <p:nvPr>
            <p:ph type="title" hasCustomPrompt="1"/>
          </p:nvPr>
        </p:nvSpPr>
        <p:spPr>
          <a:xfrm>
            <a:off x="6488637" y="381526"/>
            <a:ext cx="4663068" cy="5477179"/>
          </a:xfrm>
        </p:spPr>
        <p:txBody>
          <a:bodyPr anchor="ctr"/>
          <a:lstStyle>
            <a:lvl1pPr algn="ctr">
              <a:defRPr>
                <a:solidFill>
                  <a:schemeClr val="tx1"/>
                </a:solidFill>
              </a:defRPr>
            </a:lvl1pPr>
          </a:lstStyle>
          <a:p>
            <a:r>
              <a:rPr lang="en-US"/>
              <a:t>Click to add text</a:t>
            </a:r>
            <a:endParaRPr lang="en-CA"/>
          </a:p>
        </p:txBody>
      </p:sp>
      <p:sp>
        <p:nvSpPr>
          <p:cNvPr id="9" name="Slide Number Placeholder 5">
            <a:extLst>
              <a:ext uri="{FF2B5EF4-FFF2-40B4-BE49-F238E27FC236}">
                <a16:creationId xmlns:a16="http://schemas.microsoft.com/office/drawing/2014/main" id="{94170468-016C-0D49-9E6A-5B66A2904912}"/>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0" name="TextBox 9">
            <a:extLst>
              <a:ext uri="{FF2B5EF4-FFF2-40B4-BE49-F238E27FC236}">
                <a16:creationId xmlns:a16="http://schemas.microsoft.com/office/drawing/2014/main" id="{AE0678E2-35FD-D449-AE31-823F4C0278D4}"/>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tx2"/>
                </a:solidFill>
              </a:rPr>
              <a:t>Anmol,</a:t>
            </a:r>
            <a:r>
              <a:rPr lang="en-US" sz="1150">
                <a:solidFill>
                  <a:schemeClr val="tx2"/>
                </a:solidFill>
              </a:rPr>
              <a:t> </a:t>
            </a:r>
            <a:r>
              <a:rPr lang="en-US" sz="1150" i="1">
                <a:solidFill>
                  <a:schemeClr val="tx2"/>
                </a:solidFill>
              </a:rPr>
              <a:t>volunteer</a:t>
            </a:r>
          </a:p>
        </p:txBody>
      </p:sp>
    </p:spTree>
    <p:extLst>
      <p:ext uri="{BB962C8B-B14F-4D97-AF65-F5344CB8AC3E}">
        <p14:creationId xmlns:p14="http://schemas.microsoft.com/office/powerpoint/2010/main" val="17933219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3">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05E90FE3-A397-1B4E-9FBE-C88118FD02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113930" cy="6858000"/>
          </a:xfrm>
          <a:prstGeom prst="rect">
            <a:avLst/>
          </a:prstGeom>
        </p:spPr>
      </p:pic>
      <p:sp>
        <p:nvSpPr>
          <p:cNvPr id="7" name="Title 1">
            <a:extLst>
              <a:ext uri="{FF2B5EF4-FFF2-40B4-BE49-F238E27FC236}">
                <a16:creationId xmlns:a16="http://schemas.microsoft.com/office/drawing/2014/main" id="{66046DD7-655D-0549-804B-8D0A0B917E67}"/>
              </a:ext>
            </a:extLst>
          </p:cNvPr>
          <p:cNvSpPr>
            <a:spLocks noGrp="1"/>
          </p:cNvSpPr>
          <p:nvPr>
            <p:ph type="title" hasCustomPrompt="1"/>
          </p:nvPr>
        </p:nvSpPr>
        <p:spPr>
          <a:xfrm>
            <a:off x="6488637" y="381527"/>
            <a:ext cx="4663068" cy="5477178"/>
          </a:xfrm>
        </p:spPr>
        <p:txBody>
          <a:bodyPr anchor="ctr"/>
          <a:lstStyle>
            <a:lvl1pPr algn="ctr">
              <a:defRPr>
                <a:solidFill>
                  <a:schemeClr val="tx1"/>
                </a:solidFill>
              </a:defRPr>
            </a:lvl1pPr>
          </a:lstStyle>
          <a:p>
            <a:r>
              <a:rPr lang="en-US"/>
              <a:t>Click to add text</a:t>
            </a:r>
            <a:endParaRPr lang="en-CA"/>
          </a:p>
        </p:txBody>
      </p:sp>
      <p:sp>
        <p:nvSpPr>
          <p:cNvPr id="8" name="Slide Number Placeholder 5">
            <a:extLst>
              <a:ext uri="{FF2B5EF4-FFF2-40B4-BE49-F238E27FC236}">
                <a16:creationId xmlns:a16="http://schemas.microsoft.com/office/drawing/2014/main" id="{9F7E5A50-0B94-E748-A41D-8D0DD539C86A}"/>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5080111C-7242-504F-9A38-D8F41AF59619}"/>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a:solidFill>
                  <a:schemeClr val="tx2"/>
                </a:solidFill>
              </a:rPr>
              <a:t>Dr. Ni,</a:t>
            </a:r>
            <a:r>
              <a:rPr lang="en-US" sz="1150">
                <a:solidFill>
                  <a:schemeClr val="tx2"/>
                </a:solidFill>
              </a:rPr>
              <a:t> </a:t>
            </a:r>
            <a:r>
              <a:rPr lang="en-US" sz="1150" i="1">
                <a:solidFill>
                  <a:schemeClr val="tx2"/>
                </a:solidFill>
              </a:rPr>
              <a:t>employee</a:t>
            </a:r>
          </a:p>
        </p:txBody>
      </p:sp>
    </p:spTree>
    <p:extLst>
      <p:ext uri="{BB962C8B-B14F-4D97-AF65-F5344CB8AC3E}">
        <p14:creationId xmlns:p14="http://schemas.microsoft.com/office/powerpoint/2010/main" val="1138609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mage + Statement Text 4">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01A0AD84-F94C-D640-9CF8-8B8C27BDB78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024" y="169455"/>
            <a:ext cx="5876365" cy="6688545"/>
          </a:xfrm>
          <a:prstGeom prst="rect">
            <a:avLst/>
          </a:prstGeom>
        </p:spPr>
      </p:pic>
      <p:sp>
        <p:nvSpPr>
          <p:cNvPr id="7" name="Title 1">
            <a:extLst>
              <a:ext uri="{FF2B5EF4-FFF2-40B4-BE49-F238E27FC236}">
                <a16:creationId xmlns:a16="http://schemas.microsoft.com/office/drawing/2014/main" id="{9690BD3F-E957-F444-85F5-19CBD769BDFA}"/>
              </a:ext>
            </a:extLst>
          </p:cNvPr>
          <p:cNvSpPr>
            <a:spLocks noGrp="1"/>
          </p:cNvSpPr>
          <p:nvPr>
            <p:ph type="title" hasCustomPrompt="1"/>
          </p:nvPr>
        </p:nvSpPr>
        <p:spPr>
          <a:xfrm>
            <a:off x="6488637" y="381526"/>
            <a:ext cx="4663068" cy="5466435"/>
          </a:xfrm>
        </p:spPr>
        <p:txBody>
          <a:bodyPr anchor="ctr"/>
          <a:lstStyle>
            <a:lvl1pPr algn="ctr">
              <a:defRPr>
                <a:solidFill>
                  <a:schemeClr val="tx1"/>
                </a:solidFill>
              </a:defRPr>
            </a:lvl1pPr>
          </a:lstStyle>
          <a:p>
            <a:r>
              <a:rPr lang="en-US"/>
              <a:t>Click to add text</a:t>
            </a:r>
            <a:endParaRPr lang="en-CA"/>
          </a:p>
        </p:txBody>
      </p:sp>
      <p:sp>
        <p:nvSpPr>
          <p:cNvPr id="8" name="Slide Number Placeholder 5">
            <a:extLst>
              <a:ext uri="{FF2B5EF4-FFF2-40B4-BE49-F238E27FC236}">
                <a16:creationId xmlns:a16="http://schemas.microsoft.com/office/drawing/2014/main" id="{982D4746-4931-EF4C-B5F1-53F36A1C652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9" name="TextBox 8">
            <a:extLst>
              <a:ext uri="{FF2B5EF4-FFF2-40B4-BE49-F238E27FC236}">
                <a16:creationId xmlns:a16="http://schemas.microsoft.com/office/drawing/2014/main" id="{CA8FCBDC-8571-A046-A0BC-74F4F7486F32}"/>
              </a:ext>
            </a:extLst>
          </p:cNvPr>
          <p:cNvSpPr txBox="1"/>
          <p:nvPr userDrawn="1"/>
        </p:nvSpPr>
        <p:spPr>
          <a:xfrm>
            <a:off x="6088284" y="6030410"/>
            <a:ext cx="6103716" cy="269304"/>
          </a:xfrm>
          <a:prstGeom prst="rect">
            <a:avLst/>
          </a:prstGeom>
          <a:noFill/>
        </p:spPr>
        <p:txBody>
          <a:bodyPr wrap="square" rtlCol="0">
            <a:spAutoFit/>
          </a:bodyPr>
          <a:lstStyle/>
          <a:p>
            <a:pPr algn="ctr"/>
            <a:r>
              <a:rPr lang="en-US" sz="1150" b="1" err="1">
                <a:solidFill>
                  <a:schemeClr val="tx2"/>
                </a:solidFill>
              </a:rPr>
              <a:t>Janrene</a:t>
            </a:r>
            <a:r>
              <a:rPr lang="en-US" sz="1150" b="1">
                <a:solidFill>
                  <a:schemeClr val="tx2"/>
                </a:solidFill>
              </a:rPr>
              <a:t>,</a:t>
            </a:r>
            <a:r>
              <a:rPr lang="en-US" sz="1150">
                <a:solidFill>
                  <a:schemeClr val="tx2"/>
                </a:solidFill>
              </a:rPr>
              <a:t> </a:t>
            </a:r>
            <a:r>
              <a:rPr lang="en-US" sz="1150" i="1">
                <a:solidFill>
                  <a:schemeClr val="tx2"/>
                </a:solidFill>
              </a:rPr>
              <a:t>employee</a:t>
            </a:r>
          </a:p>
        </p:txBody>
      </p:sp>
    </p:spTree>
    <p:extLst>
      <p:ext uri="{BB962C8B-B14F-4D97-AF65-F5344CB8AC3E}">
        <p14:creationId xmlns:p14="http://schemas.microsoft.com/office/powerpoint/2010/main" val="238388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p:txBody>
          <a:bodyPr/>
          <a:lstStyle>
            <a:lvl1pPr>
              <a:lnSpc>
                <a:spcPct val="100000"/>
              </a:lnSpc>
              <a:spcBef>
                <a:spcPts val="1200"/>
              </a:spcBef>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5" name="Title 1">
            <a:extLst>
              <a:ext uri="{FF2B5EF4-FFF2-40B4-BE49-F238E27FC236}">
                <a16:creationId xmlns:a16="http://schemas.microsoft.com/office/drawing/2014/main" id="{D715239B-D6D4-A44D-997F-2A5EBEFEC6F7}"/>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Tree>
    <p:extLst>
      <p:ext uri="{BB962C8B-B14F-4D97-AF65-F5344CB8AC3E}">
        <p14:creationId xmlns:p14="http://schemas.microsoft.com/office/powerpoint/2010/main" val="4832029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Editable Image + Statement Text 5">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6001" y="5884939"/>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5" name="Title 1">
            <a:extLst>
              <a:ext uri="{FF2B5EF4-FFF2-40B4-BE49-F238E27FC236}">
                <a16:creationId xmlns:a16="http://schemas.microsoft.com/office/drawing/2014/main" id="{92DAE42D-71D0-B14E-BDBF-2424C4748DFD}"/>
              </a:ext>
            </a:extLst>
          </p:cNvPr>
          <p:cNvSpPr>
            <a:spLocks noGrp="1"/>
          </p:cNvSpPr>
          <p:nvPr>
            <p:ph type="title" hasCustomPrompt="1"/>
          </p:nvPr>
        </p:nvSpPr>
        <p:spPr>
          <a:xfrm>
            <a:off x="6488637" y="381526"/>
            <a:ext cx="4663068" cy="5473701"/>
          </a:xfrm>
        </p:spPr>
        <p:txBody>
          <a:bodyPr anchor="ctr"/>
          <a:lstStyle>
            <a:lvl1pPr algn="ctr">
              <a:defRPr>
                <a:solidFill>
                  <a:schemeClr val="tx1"/>
                </a:solidFill>
              </a:defRPr>
            </a:lvl1pPr>
          </a:lstStyle>
          <a:p>
            <a:r>
              <a:rPr lang="en-US"/>
              <a:t>Click to add text</a:t>
            </a:r>
            <a:endParaRPr lang="en-CA"/>
          </a:p>
        </p:txBody>
      </p:sp>
      <p:sp>
        <p:nvSpPr>
          <p:cNvPr id="6" name="Slide Number Placeholder 5">
            <a:extLst>
              <a:ext uri="{FF2B5EF4-FFF2-40B4-BE49-F238E27FC236}">
                <a16:creationId xmlns:a16="http://schemas.microsoft.com/office/drawing/2014/main" id="{5BEB36D7-B2EB-1048-9A23-C124F43B1FE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767208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ditable Image + H1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558210" y="371707"/>
            <a:ext cx="4663068" cy="2250470"/>
          </a:xfrm>
        </p:spPr>
        <p:txBody>
          <a:bodyPr anchor="b"/>
          <a:lstStyle>
            <a:lvl1pPr algn="l">
              <a:defRPr>
                <a:solidFill>
                  <a:schemeClr val="tx1"/>
                </a:solidFill>
              </a:defRPr>
            </a:lvl1pPr>
          </a:lstStyle>
          <a:p>
            <a:r>
              <a:rPr lang="en-US"/>
              <a:t>Click to add text</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hasCustomPrompt="1"/>
          </p:nvPr>
        </p:nvSpPr>
        <p:spPr>
          <a:xfrm>
            <a:off x="6558791" y="2702860"/>
            <a:ext cx="4662487" cy="3157200"/>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5887355"/>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7" name="Slide Number Placeholder 5">
            <a:extLst>
              <a:ext uri="{FF2B5EF4-FFF2-40B4-BE49-F238E27FC236}">
                <a16:creationId xmlns:a16="http://schemas.microsoft.com/office/drawing/2014/main" id="{8167C7EC-FD95-8E4B-9467-545B753D9B6A}"/>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2435324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ditable Image + H1 + Body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505202" y="371707"/>
            <a:ext cx="4663068" cy="2250470"/>
          </a:xfrm>
        </p:spPr>
        <p:txBody>
          <a:bodyPr anchor="b"/>
          <a:lstStyle>
            <a:lvl1pPr algn="ctr">
              <a:defRPr>
                <a:solidFill>
                  <a:schemeClr val="tx1"/>
                </a:solidFill>
              </a:defRPr>
            </a:lvl1pPr>
          </a:lstStyle>
          <a:p>
            <a:r>
              <a:rPr lang="en-US"/>
              <a:t>Click to add text</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hasCustomPrompt="1"/>
          </p:nvPr>
        </p:nvSpPr>
        <p:spPr>
          <a:xfrm>
            <a:off x="6505783" y="2702859"/>
            <a:ext cx="4662487" cy="3183593"/>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text</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5886452"/>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
        <p:nvSpPr>
          <p:cNvPr id="7" name="Slide Number Placeholder 5">
            <a:extLst>
              <a:ext uri="{FF2B5EF4-FFF2-40B4-BE49-F238E27FC236}">
                <a16:creationId xmlns:a16="http://schemas.microsoft.com/office/drawing/2014/main" id="{B95AEFAB-431C-C54F-B57A-431A8B723AF7}"/>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Tree>
    <p:extLst>
      <p:ext uri="{BB962C8B-B14F-4D97-AF65-F5344CB8AC3E}">
        <p14:creationId xmlns:p14="http://schemas.microsoft.com/office/powerpoint/2010/main" val="194656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mage + Donor Experience Ambition Statement (1)">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82D4746-4931-EF4C-B5F1-53F36A1C6529}"/>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sp>
        <p:nvSpPr>
          <p:cNvPr id="12" name="TextBox 11">
            <a:extLst>
              <a:ext uri="{FF2B5EF4-FFF2-40B4-BE49-F238E27FC236}">
                <a16:creationId xmlns:a16="http://schemas.microsoft.com/office/drawing/2014/main" id="{F350B8AC-504A-5149-957F-D22CF6CAABBF}"/>
              </a:ext>
            </a:extLst>
          </p:cNvPr>
          <p:cNvSpPr txBox="1"/>
          <p:nvPr userDrawn="1"/>
        </p:nvSpPr>
        <p:spPr>
          <a:xfrm>
            <a:off x="6447692" y="1532181"/>
            <a:ext cx="5591908" cy="3277820"/>
          </a:xfrm>
          <a:prstGeom prst="rect">
            <a:avLst/>
          </a:prstGeom>
          <a:noFill/>
        </p:spPr>
        <p:txBody>
          <a:bodyPr wrap="square" rtlCol="0">
            <a:spAutoFit/>
          </a:bodyPr>
          <a:lstStyle/>
          <a:p>
            <a:pPr algn="ctr">
              <a:lnSpc>
                <a:spcPct val="100000"/>
              </a:lnSpc>
            </a:pPr>
            <a:r>
              <a:rPr lang="en-US" sz="2400" b="0" i="0">
                <a:solidFill>
                  <a:schemeClr val="tx1"/>
                </a:solidFill>
              </a:rPr>
              <a:t>Every day, we connect </a:t>
            </a:r>
          </a:p>
          <a:p>
            <a:pPr algn="ctr">
              <a:lnSpc>
                <a:spcPct val="100000"/>
              </a:lnSpc>
            </a:pPr>
            <a:r>
              <a:rPr lang="en-US" sz="2400" b="0" i="0">
                <a:solidFill>
                  <a:schemeClr val="tx1"/>
                </a:solidFill>
              </a:rPr>
              <a:t>generous donors with recipients </a:t>
            </a:r>
          </a:p>
          <a:p>
            <a:pPr algn="ctr">
              <a:lnSpc>
                <a:spcPct val="100000"/>
              </a:lnSpc>
              <a:spcAft>
                <a:spcPts val="1800"/>
              </a:spcAft>
            </a:pPr>
            <a:r>
              <a:rPr lang="en-US" sz="2400" b="0" i="0">
                <a:solidFill>
                  <a:schemeClr val="tx1"/>
                </a:solidFill>
              </a:rPr>
              <a:t>to help save lives. </a:t>
            </a:r>
          </a:p>
          <a:p>
            <a:pPr algn="ctr">
              <a:lnSpc>
                <a:spcPct val="100000"/>
              </a:lnSpc>
            </a:pPr>
            <a:r>
              <a:rPr lang="en-US" sz="2400" b="0" i="0">
                <a:solidFill>
                  <a:schemeClr val="tx1"/>
                </a:solidFill>
              </a:rPr>
              <a:t>We inspire Canadians to give by delivering an</a:t>
            </a:r>
            <a:r>
              <a:rPr lang="en-US" sz="2400" b="1" i="0">
                <a:solidFill>
                  <a:schemeClr val="tx1"/>
                </a:solidFill>
              </a:rPr>
              <a:t> exceptional </a:t>
            </a:r>
            <a:r>
              <a:rPr lang="en-US" sz="2400" b="0" i="0">
                <a:solidFill>
                  <a:schemeClr val="tx1"/>
                </a:solidFill>
              </a:rPr>
              <a:t>experience – </a:t>
            </a:r>
            <a:r>
              <a:rPr lang="en-US" sz="2400" b="1" i="0">
                <a:solidFill>
                  <a:schemeClr val="tx1"/>
                </a:solidFill>
              </a:rPr>
              <a:t>easy</a:t>
            </a:r>
            <a:r>
              <a:rPr lang="en-US" sz="2400" b="0" i="0">
                <a:solidFill>
                  <a:schemeClr val="tx1"/>
                </a:solidFill>
              </a:rPr>
              <a:t> and </a:t>
            </a:r>
          </a:p>
          <a:p>
            <a:pPr algn="ctr">
              <a:lnSpc>
                <a:spcPct val="100000"/>
              </a:lnSpc>
            </a:pPr>
            <a:r>
              <a:rPr lang="en-US" sz="2400" b="1" i="0">
                <a:solidFill>
                  <a:schemeClr val="tx1"/>
                </a:solidFill>
              </a:rPr>
              <a:t>personal</a:t>
            </a:r>
            <a:r>
              <a:rPr lang="en-US" sz="2400" b="0" i="0">
                <a:solidFill>
                  <a:schemeClr val="tx1"/>
                </a:solidFill>
              </a:rPr>
              <a:t> – where everyone</a:t>
            </a:r>
            <a:r>
              <a:rPr lang="en-US" sz="2400" b="1" i="0">
                <a:solidFill>
                  <a:schemeClr val="tx1"/>
                </a:solidFill>
              </a:rPr>
              <a:t> feels valued​</a:t>
            </a:r>
            <a:r>
              <a:rPr lang="en-US" sz="2400" b="0" i="0">
                <a:solidFill>
                  <a:schemeClr val="tx1"/>
                </a:solidFill>
              </a:rPr>
              <a:t>. </a:t>
            </a:r>
          </a:p>
        </p:txBody>
      </p:sp>
      <p:pic>
        <p:nvPicPr>
          <p:cNvPr id="13" name="Image 4" descr="CBS_TurquoisePart_Symbol_RGB.jpg">
            <a:extLst>
              <a:ext uri="{FF2B5EF4-FFF2-40B4-BE49-F238E27FC236}">
                <a16:creationId xmlns:a16="http://schemas.microsoft.com/office/drawing/2014/main" id="{D1118E56-4AB8-494A-B7FF-444E6290A7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18557" y="4236125"/>
            <a:ext cx="718982" cy="612920"/>
          </a:xfrm>
          <a:prstGeom prst="rect">
            <a:avLst/>
          </a:prstGeom>
        </p:spPr>
      </p:pic>
      <p:pic>
        <p:nvPicPr>
          <p:cNvPr id="14" name="Image 5" descr="CBS_RedPart_Symbol_RGB.jpg">
            <a:extLst>
              <a:ext uri="{FF2B5EF4-FFF2-40B4-BE49-F238E27FC236}">
                <a16:creationId xmlns:a16="http://schemas.microsoft.com/office/drawing/2014/main" id="{1B9D8D94-85A2-5F4E-B173-25DC04F846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97072" y="1443063"/>
            <a:ext cx="718982" cy="612920"/>
          </a:xfrm>
          <a:prstGeom prst="rect">
            <a:avLst/>
          </a:prstGeom>
        </p:spPr>
      </p:pic>
      <p:sp>
        <p:nvSpPr>
          <p:cNvPr id="10" name="TextBox 9">
            <a:extLst>
              <a:ext uri="{FF2B5EF4-FFF2-40B4-BE49-F238E27FC236}">
                <a16:creationId xmlns:a16="http://schemas.microsoft.com/office/drawing/2014/main" id="{5E349491-385C-B94F-8124-07490C1638B3}"/>
              </a:ext>
            </a:extLst>
          </p:cNvPr>
          <p:cNvSpPr txBox="1"/>
          <p:nvPr userDrawn="1"/>
        </p:nvSpPr>
        <p:spPr>
          <a:xfrm>
            <a:off x="6264166" y="376045"/>
            <a:ext cx="5770178" cy="830997"/>
          </a:xfrm>
          <a:prstGeom prst="rect">
            <a:avLst/>
          </a:prstGeom>
          <a:noFill/>
        </p:spPr>
        <p:txBody>
          <a:bodyPr wrap="square" rtlCol="0">
            <a:spAutoFit/>
          </a:bodyPr>
          <a:lstStyle/>
          <a:p>
            <a:pPr algn="ctr">
              <a:lnSpc>
                <a:spcPct val="100000"/>
              </a:lnSpc>
            </a:pPr>
            <a:r>
              <a:rPr lang="en-US" sz="2400" b="1" i="0">
                <a:solidFill>
                  <a:schemeClr val="tx1"/>
                </a:solidFill>
              </a:rPr>
              <a:t>Donor Experience </a:t>
            </a:r>
          </a:p>
          <a:p>
            <a:pPr algn="ctr">
              <a:lnSpc>
                <a:spcPct val="100000"/>
              </a:lnSpc>
            </a:pPr>
            <a:r>
              <a:rPr lang="en-US" sz="2400" b="1" i="0">
                <a:solidFill>
                  <a:schemeClr val="tx1"/>
                </a:solidFill>
              </a:rPr>
              <a:t>Ambition</a:t>
            </a:r>
          </a:p>
        </p:txBody>
      </p:sp>
      <p:sp>
        <p:nvSpPr>
          <p:cNvPr id="11" name="Picture Placeholder 2">
            <a:extLst>
              <a:ext uri="{FF2B5EF4-FFF2-40B4-BE49-F238E27FC236}">
                <a16:creationId xmlns:a16="http://schemas.microsoft.com/office/drawing/2014/main" id="{20F8EFC5-2E14-BA42-8FD6-5198C92CB87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15" name="Content Placeholder 2">
            <a:extLst>
              <a:ext uri="{FF2B5EF4-FFF2-40B4-BE49-F238E27FC236}">
                <a16:creationId xmlns:a16="http://schemas.microsoft.com/office/drawing/2014/main" id="{A71FF8EE-AA7B-D14D-A82B-A00E0E8AEF46}"/>
              </a:ext>
            </a:extLst>
          </p:cNvPr>
          <p:cNvSpPr>
            <a:spLocks noGrp="1"/>
          </p:cNvSpPr>
          <p:nvPr>
            <p:ph sz="quarter" idx="14" hasCustomPrompt="1"/>
          </p:nvPr>
        </p:nvSpPr>
        <p:spPr>
          <a:xfrm>
            <a:off x="6096001" y="5884939"/>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8326882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3092068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EndSlide_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51ECB-F662-F741-72EB-4706A2B0BC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943" y="2056267"/>
            <a:ext cx="6486550" cy="2745459"/>
          </a:xfrm>
          <a:prstGeom prst="rect">
            <a:avLst/>
          </a:prstGeom>
        </p:spPr>
      </p:pic>
      <p:pic>
        <p:nvPicPr>
          <p:cNvPr id="5" name="Picture 4" descr="A black and grey logo&#10;&#10;Description automatically generated">
            <a:extLst>
              <a:ext uri="{FF2B5EF4-FFF2-40B4-BE49-F238E27FC236}">
                <a16:creationId xmlns:a16="http://schemas.microsoft.com/office/drawing/2014/main" id="{0BB2E3EF-1669-281C-470B-A1AAFC9CC6B8}"/>
              </a:ext>
            </a:extLst>
          </p:cNvPr>
          <p:cNvPicPr>
            <a:picLocks noChangeAspect="1"/>
          </p:cNvPicPr>
          <p:nvPr userDrawn="1"/>
        </p:nvPicPr>
        <p:blipFill>
          <a:blip r:embed="rId3"/>
          <a:stretch>
            <a:fillRect/>
          </a:stretch>
        </p:blipFill>
        <p:spPr>
          <a:xfrm>
            <a:off x="6356411" y="2176508"/>
            <a:ext cx="4768608" cy="2504975"/>
          </a:xfrm>
          <a:prstGeom prst="rect">
            <a:avLst/>
          </a:prstGeom>
        </p:spPr>
      </p:pic>
    </p:spTree>
    <p:extLst>
      <p:ext uri="{BB962C8B-B14F-4D97-AF65-F5344CB8AC3E}">
        <p14:creationId xmlns:p14="http://schemas.microsoft.com/office/powerpoint/2010/main" val="1808633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EndSlide_2">
    <p:spTree>
      <p:nvGrpSpPr>
        <p:cNvPr id="1" name=""/>
        <p:cNvGrpSpPr/>
        <p:nvPr/>
      </p:nvGrpSpPr>
      <p:grpSpPr>
        <a:xfrm>
          <a:off x="0" y="0"/>
          <a:ext cx="0" cy="0"/>
          <a:chOff x="0" y="0"/>
          <a:chExt cx="0" cy="0"/>
        </a:xfrm>
      </p:grpSpPr>
      <p:pic>
        <p:nvPicPr>
          <p:cNvPr id="7" name="Picture 6" descr="A person posing for the camera&#10;&#10;Description automatically generated">
            <a:extLst>
              <a:ext uri="{FF2B5EF4-FFF2-40B4-BE49-F238E27FC236}">
                <a16:creationId xmlns:a16="http://schemas.microsoft.com/office/drawing/2014/main" id="{DD9B5B09-6727-BB42-BC2B-C4363D6ACC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04"/>
            <a:ext cx="12192000" cy="6857591"/>
          </a:xfrm>
          <a:prstGeom prst="rect">
            <a:avLst/>
          </a:prstGeom>
        </p:spPr>
      </p:pic>
      <p:sp>
        <p:nvSpPr>
          <p:cNvPr id="3" name="TextBox 2">
            <a:extLst>
              <a:ext uri="{FF2B5EF4-FFF2-40B4-BE49-F238E27FC236}">
                <a16:creationId xmlns:a16="http://schemas.microsoft.com/office/drawing/2014/main" id="{C3A3A14C-3033-C244-92DB-F0CFC341368C}"/>
              </a:ext>
            </a:extLst>
          </p:cNvPr>
          <p:cNvSpPr txBox="1"/>
          <p:nvPr userDrawn="1"/>
        </p:nvSpPr>
        <p:spPr>
          <a:xfrm>
            <a:off x="4257314" y="5879940"/>
            <a:ext cx="1518453" cy="461665"/>
          </a:xfrm>
          <a:prstGeom prst="rect">
            <a:avLst/>
          </a:prstGeom>
          <a:noFill/>
        </p:spPr>
        <p:txBody>
          <a:bodyPr wrap="square" rtlCol="0">
            <a:spAutoFit/>
          </a:bodyPr>
          <a:lstStyle/>
          <a:p>
            <a:r>
              <a:rPr lang="en-US" sz="1150" b="1">
                <a:solidFill>
                  <a:schemeClr val="tx2"/>
                </a:solidFill>
              </a:rPr>
              <a:t>Brenda,</a:t>
            </a:r>
            <a:r>
              <a:rPr lang="en-US" sz="1150">
                <a:solidFill>
                  <a:schemeClr val="tx2"/>
                </a:solidFill>
              </a:rPr>
              <a:t> </a:t>
            </a:r>
          </a:p>
          <a:p>
            <a:r>
              <a:rPr lang="en-US" sz="1150" i="1">
                <a:solidFill>
                  <a:schemeClr val="tx2"/>
                </a:solidFill>
              </a:rPr>
              <a:t>blood donor</a:t>
            </a:r>
          </a:p>
        </p:txBody>
      </p:sp>
      <p:sp>
        <p:nvSpPr>
          <p:cNvPr id="4" name="TextBox 3">
            <a:extLst>
              <a:ext uri="{FF2B5EF4-FFF2-40B4-BE49-F238E27FC236}">
                <a16:creationId xmlns:a16="http://schemas.microsoft.com/office/drawing/2014/main" id="{729B8857-B1FC-364E-A1E3-38B10F065E67}"/>
              </a:ext>
            </a:extLst>
          </p:cNvPr>
          <p:cNvSpPr txBox="1"/>
          <p:nvPr userDrawn="1"/>
        </p:nvSpPr>
        <p:spPr>
          <a:xfrm>
            <a:off x="6649660" y="5874152"/>
            <a:ext cx="1533646" cy="461665"/>
          </a:xfrm>
          <a:prstGeom prst="rect">
            <a:avLst/>
          </a:prstGeom>
          <a:noFill/>
        </p:spPr>
        <p:txBody>
          <a:bodyPr wrap="square" rtlCol="0">
            <a:spAutoFit/>
          </a:bodyPr>
          <a:lstStyle/>
          <a:p>
            <a:pPr algn="r"/>
            <a:r>
              <a:rPr lang="en-US" sz="1150" b="1" err="1">
                <a:solidFill>
                  <a:schemeClr val="tx2"/>
                </a:solidFill>
              </a:rPr>
              <a:t>Aizad</a:t>
            </a:r>
            <a:r>
              <a:rPr lang="en-US" sz="1150" b="1">
                <a:solidFill>
                  <a:schemeClr val="tx2"/>
                </a:solidFill>
              </a:rPr>
              <a:t>,</a:t>
            </a:r>
            <a:endParaRPr lang="en-US" sz="1150">
              <a:solidFill>
                <a:schemeClr val="tx2"/>
              </a:solidFill>
            </a:endParaRPr>
          </a:p>
          <a:p>
            <a:pPr algn="r"/>
            <a:r>
              <a:rPr lang="en-US" sz="1150" i="1">
                <a:solidFill>
                  <a:schemeClr val="tx2"/>
                </a:solidFill>
              </a:rPr>
              <a:t>blood recipient</a:t>
            </a:r>
          </a:p>
        </p:txBody>
      </p:sp>
    </p:spTree>
    <p:extLst>
      <p:ext uri="{BB962C8B-B14F-4D97-AF65-F5344CB8AC3E}">
        <p14:creationId xmlns:p14="http://schemas.microsoft.com/office/powerpoint/2010/main" val="182388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Figure +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3AF76-9D5A-B94B-909D-E0BF3DC25B5C}"/>
              </a:ext>
            </a:extLst>
          </p:cNvPr>
          <p:cNvSpPr>
            <a:spLocks noGrp="1"/>
          </p:cNvSpPr>
          <p:nvPr>
            <p:ph idx="1" hasCustomPrompt="1"/>
          </p:nvPr>
        </p:nvSpPr>
        <p:spPr>
          <a:xfrm>
            <a:off x="769186" y="2382980"/>
            <a:ext cx="10515600" cy="3305672"/>
          </a:xfrm>
        </p:spPr>
        <p:txBody>
          <a:bodyPr anchor="t"/>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FEFF045-6468-1D42-9441-AABD9E3F1CF4}"/>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8" name="Title 1">
            <a:extLst>
              <a:ext uri="{FF2B5EF4-FFF2-40B4-BE49-F238E27FC236}">
                <a16:creationId xmlns:a16="http://schemas.microsoft.com/office/drawing/2014/main" id="{EFB5BC5E-3730-9249-9CB4-33295CE7D98F}"/>
              </a:ext>
            </a:extLst>
          </p:cNvPr>
          <p:cNvSpPr>
            <a:spLocks noGrp="1"/>
          </p:cNvSpPr>
          <p:nvPr>
            <p:ph type="title" hasCustomPrompt="1"/>
          </p:nvPr>
        </p:nvSpPr>
        <p:spPr>
          <a:xfrm>
            <a:off x="678529" y="365760"/>
            <a:ext cx="10617274" cy="977538"/>
          </a:xfrm>
          <a:prstGeom prst="rect">
            <a:avLst/>
          </a:prstGeom>
        </p:spPr>
        <p:txBody>
          <a:bodyPr vert="horz" lIns="91440" tIns="45720" rIns="91440" bIns="45720" rtlCol="0" anchor="t">
            <a:normAutofit/>
          </a:bodyPr>
          <a:lstStyle>
            <a:lvl1pPr>
              <a:defRPr lang="en-US"/>
            </a:lvl1pPr>
          </a:lstStyle>
          <a:p>
            <a:pPr lvl="0"/>
            <a:r>
              <a:rPr lang="en-US"/>
              <a:t>Click to add text</a:t>
            </a:r>
          </a:p>
        </p:txBody>
      </p:sp>
      <p:sp>
        <p:nvSpPr>
          <p:cNvPr id="4" name="Text Placeholder 3">
            <a:extLst>
              <a:ext uri="{FF2B5EF4-FFF2-40B4-BE49-F238E27FC236}">
                <a16:creationId xmlns:a16="http://schemas.microsoft.com/office/drawing/2014/main" id="{F547F125-D41A-9E4D-88CE-EC278ABBCCA1}"/>
              </a:ext>
            </a:extLst>
          </p:cNvPr>
          <p:cNvSpPr>
            <a:spLocks noGrp="1"/>
          </p:cNvSpPr>
          <p:nvPr>
            <p:ph type="body" sz="quarter" idx="13" hasCustomPrompt="1"/>
          </p:nvPr>
        </p:nvSpPr>
        <p:spPr>
          <a:xfrm>
            <a:off x="762000" y="1347788"/>
            <a:ext cx="3494810" cy="1035050"/>
          </a:xfrm>
          <a:noFill/>
          <a:ln>
            <a:noFill/>
          </a:ln>
        </p:spPr>
        <p:style>
          <a:lnRef idx="3">
            <a:schemeClr val="lt1"/>
          </a:lnRef>
          <a:fillRef idx="1">
            <a:schemeClr val="accent6"/>
          </a:fillRef>
          <a:effectRef idx="1">
            <a:schemeClr val="accent6"/>
          </a:effectRef>
          <a:fontRef idx="minor">
            <a:schemeClr val="lt1"/>
          </a:fontRef>
        </p:style>
        <p:txBody>
          <a:bodyPr vert="horz" lIns="91440" tIns="45720" rIns="91440" bIns="45720" rtlCol="0" anchor="b">
            <a:noAutofit/>
          </a:bodyPr>
          <a:lstStyle>
            <a:lvl1pPr marL="0" indent="0">
              <a:buNone/>
              <a:defRPr lang="en-US" sz="6000" b="1" dirty="0" smtClean="0">
                <a:solidFill>
                  <a:srgbClr val="E71324"/>
                </a:solidFill>
                <a:latin typeface="Arial" panose="020B0604020202020204" pitchFamily="34" charset="0"/>
                <a:cs typeface="Arial" panose="020B0604020202020204" pitchFamily="34" charset="0"/>
              </a:defRPr>
            </a:lvl1pPr>
          </a:lstStyle>
          <a:p>
            <a:pPr marL="228600" lvl="0" indent="-228600"/>
            <a:r>
              <a:rPr lang="en-US"/>
              <a:t>##</a:t>
            </a:r>
          </a:p>
        </p:txBody>
      </p:sp>
    </p:spTree>
    <p:extLst>
      <p:ext uri="{BB962C8B-B14F-4D97-AF65-F5344CB8AC3E}">
        <p14:creationId xmlns:p14="http://schemas.microsoft.com/office/powerpoint/2010/main" val="348657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689-C74C-B54E-A9E5-AC7DB6FCC60C}"/>
              </a:ext>
            </a:extLst>
          </p:cNvPr>
          <p:cNvSpPr>
            <a:spLocks noGrp="1"/>
          </p:cNvSpPr>
          <p:nvPr>
            <p:ph type="title" hasCustomPrompt="1"/>
          </p:nvPr>
        </p:nvSpPr>
        <p:spPr>
          <a:xfrm>
            <a:off x="678529" y="365760"/>
            <a:ext cx="10515600" cy="654148"/>
          </a:xfrm>
          <a:prstGeom prst="rect">
            <a:avLst/>
          </a:prstGeom>
        </p:spPr>
        <p:txBody>
          <a:bodyPr/>
          <a:lstStyle/>
          <a:p>
            <a:r>
              <a:rPr lang="en-US"/>
              <a:t>Sample chart</a:t>
            </a:r>
          </a:p>
        </p:txBody>
      </p:sp>
      <p:sp>
        <p:nvSpPr>
          <p:cNvPr id="5" name="Slide Number Placeholder 4">
            <a:extLst>
              <a:ext uri="{FF2B5EF4-FFF2-40B4-BE49-F238E27FC236}">
                <a16:creationId xmlns:a16="http://schemas.microsoft.com/office/drawing/2014/main" id="{94BB25FA-70A1-EB4E-9865-8EA1AABB2C52}"/>
              </a:ext>
            </a:extLst>
          </p:cNvPr>
          <p:cNvSpPr>
            <a:spLocks noGrp="1"/>
          </p:cNvSpPr>
          <p:nvPr>
            <p:ph type="sldNum" sz="quarter" idx="12"/>
          </p:nvPr>
        </p:nvSpPr>
        <p:spPr/>
        <p:txBody>
          <a:bodyPr/>
          <a:lstStyle/>
          <a:p>
            <a:fld id="{7A1A82D1-6124-764A-B015-8BB5F625E955}" type="slidenum">
              <a:rPr lang="en-US" smtClean="0"/>
              <a:t>‹#›</a:t>
            </a:fld>
            <a:endParaRPr lang="en-US"/>
          </a:p>
        </p:txBody>
      </p:sp>
      <p:sp>
        <p:nvSpPr>
          <p:cNvPr id="7" name="Chart Placeholder 6">
            <a:extLst>
              <a:ext uri="{FF2B5EF4-FFF2-40B4-BE49-F238E27FC236}">
                <a16:creationId xmlns:a16="http://schemas.microsoft.com/office/drawing/2014/main" id="{9F75ADC1-5F6E-4E44-AE7D-BE9B6FF580AE}"/>
              </a:ext>
            </a:extLst>
          </p:cNvPr>
          <p:cNvSpPr>
            <a:spLocks noGrp="1"/>
          </p:cNvSpPr>
          <p:nvPr>
            <p:ph type="chart" sz="quarter" idx="13"/>
          </p:nvPr>
        </p:nvSpPr>
        <p:spPr>
          <a:xfrm>
            <a:off x="800100" y="1594338"/>
            <a:ext cx="10591800" cy="4330212"/>
          </a:xfrm>
        </p:spPr>
        <p:txBody>
          <a:bodyPr/>
          <a:lstStyle/>
          <a:p>
            <a:r>
              <a:rPr lang="en-US"/>
              <a:t>Click icon to add chart</a:t>
            </a:r>
          </a:p>
        </p:txBody>
      </p:sp>
      <p:sp>
        <p:nvSpPr>
          <p:cNvPr id="6" name="Text Placeholder 3">
            <a:extLst>
              <a:ext uri="{FF2B5EF4-FFF2-40B4-BE49-F238E27FC236}">
                <a16:creationId xmlns:a16="http://schemas.microsoft.com/office/drawing/2014/main" id="{4890B877-D6A7-A34E-8D09-EC940353B3BB}"/>
              </a:ext>
            </a:extLst>
          </p:cNvPr>
          <p:cNvSpPr>
            <a:spLocks noGrp="1"/>
          </p:cNvSpPr>
          <p:nvPr>
            <p:ph type="body" sz="half" idx="2" hasCustomPrompt="1"/>
          </p:nvPr>
        </p:nvSpPr>
        <p:spPr>
          <a:xfrm>
            <a:off x="699111" y="960787"/>
            <a:ext cx="10683997" cy="563213"/>
          </a:xfrm>
        </p:spPr>
        <p:txBody>
          <a:bodyPr anchor="t">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Chart subtitle here</a:t>
            </a:r>
          </a:p>
        </p:txBody>
      </p:sp>
    </p:spTree>
    <p:extLst>
      <p:ext uri="{BB962C8B-B14F-4D97-AF65-F5344CB8AC3E}">
        <p14:creationId xmlns:p14="http://schemas.microsoft.com/office/powerpoint/2010/main" val="42480469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emf"/><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3.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79DCA1-89C9-E441-A147-E4CCDB997EF8}"/>
              </a:ext>
            </a:extLst>
          </p:cNvPr>
          <p:cNvSpPr>
            <a:spLocks noGrp="1"/>
          </p:cNvSpPr>
          <p:nvPr>
            <p:ph type="title"/>
          </p:nvPr>
        </p:nvSpPr>
        <p:spPr>
          <a:xfrm>
            <a:off x="678268" y="366108"/>
            <a:ext cx="10655374" cy="977538"/>
          </a:xfrm>
          <a:prstGeom prst="rect">
            <a:avLst/>
          </a:prstGeom>
        </p:spPr>
        <p:txBody>
          <a:bodyPr vert="horz" lIns="91440" tIns="45720" rIns="91440" bIns="45720" rtlCol="0" anchor="t">
            <a:normAutofit/>
          </a:bodyPr>
          <a:lstStyle/>
          <a:p>
            <a:pPr lvl="0"/>
            <a:r>
              <a:rPr lang="en-US"/>
              <a:t>Click to add text</a:t>
            </a:r>
          </a:p>
        </p:txBody>
      </p:sp>
      <p:sp>
        <p:nvSpPr>
          <p:cNvPr id="3" name="Text Placeholder 2">
            <a:extLst>
              <a:ext uri="{FF2B5EF4-FFF2-40B4-BE49-F238E27FC236}">
                <a16:creationId xmlns:a16="http://schemas.microsoft.com/office/drawing/2014/main" id="{12765051-DAB3-0E45-8CE1-285F7345E4BE}"/>
              </a:ext>
            </a:extLst>
          </p:cNvPr>
          <p:cNvSpPr>
            <a:spLocks noGrp="1"/>
          </p:cNvSpPr>
          <p:nvPr>
            <p:ph type="body" idx="1"/>
          </p:nvPr>
        </p:nvSpPr>
        <p:spPr>
          <a:xfrm>
            <a:off x="765594" y="1158642"/>
            <a:ext cx="10515600" cy="4571575"/>
          </a:xfrm>
          <a:prstGeom prst="rect">
            <a:avLst/>
          </a:prstGeom>
        </p:spPr>
        <p:txBody>
          <a:bodyPr vert="horz" lIns="91440" tIns="45720" rIns="91440" bIns="45720" rtlCol="0" anchor="ctr">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D658A1-8682-414C-8CD9-49C560E5452C}"/>
              </a:ext>
            </a:extLst>
          </p:cNvPr>
          <p:cNvSpPr>
            <a:spLocks noGrp="1"/>
          </p:cNvSpPr>
          <p:nvPr>
            <p:ph type="sldNum" sz="quarter" idx="4"/>
          </p:nvPr>
        </p:nvSpPr>
        <p:spPr>
          <a:xfrm>
            <a:off x="8777828" y="6356350"/>
            <a:ext cx="2743200" cy="365125"/>
          </a:xfrm>
          <a:prstGeom prst="rect">
            <a:avLst/>
          </a:prstGeom>
        </p:spPr>
        <p:txBody>
          <a:bodyPr vert="horz" lIns="91440" tIns="45720" rIns="91440" bIns="45720" rtlCol="0" anchor="ctr"/>
          <a:lstStyle>
            <a:lvl1pPr algn="r">
              <a:defRPr sz="1050">
                <a:solidFill>
                  <a:schemeClr val="bg2"/>
                </a:solidFill>
                <a:latin typeface="Arial" panose="020B0604020202020204" pitchFamily="34" charset="0"/>
                <a:cs typeface="Arial" panose="020B0604020202020204" pitchFamily="34" charset="0"/>
              </a:defRPr>
            </a:lvl1pPr>
          </a:lstStyle>
          <a:p>
            <a:fld id="{7A1A82D1-6124-764A-B015-8BB5F625E955}" type="slidenum">
              <a:rPr lang="en-US" smtClean="0"/>
              <a:pPr/>
              <a:t>‹#›</a:t>
            </a:fld>
            <a:endParaRPr lang="en-US"/>
          </a:p>
        </p:txBody>
      </p:sp>
      <p:pic>
        <p:nvPicPr>
          <p:cNvPr id="7" name="Image" descr="Image">
            <a:extLst>
              <a:ext uri="{FF2B5EF4-FFF2-40B4-BE49-F238E27FC236}">
                <a16:creationId xmlns:a16="http://schemas.microsoft.com/office/drawing/2014/main" id="{CE4412F0-CEEE-5F4F-BD37-46DF1BB56A59}"/>
              </a:ext>
            </a:extLst>
          </p:cNvPr>
          <p:cNvPicPr>
            <a:picLocks noChangeAspect="1"/>
          </p:cNvPicPr>
          <p:nvPr userDrawn="1"/>
        </p:nvPicPr>
        <p:blipFill>
          <a:blip r:embed="rId78" cstate="screen">
            <a:extLst>
              <a:ext uri="{28A0092B-C50C-407E-A947-70E740481C1C}">
                <a14:useLocalDpi xmlns:a14="http://schemas.microsoft.com/office/drawing/2010/main"/>
              </a:ext>
            </a:extLst>
          </a:blip>
          <a:srcRect/>
          <a:stretch>
            <a:fillRect/>
          </a:stretch>
        </p:blipFill>
        <p:spPr>
          <a:xfrm>
            <a:off x="730612" y="6243521"/>
            <a:ext cx="2086341" cy="420277"/>
          </a:xfrm>
          <a:prstGeom prst="rect">
            <a:avLst/>
          </a:prstGeom>
          <a:ln w="12700">
            <a:miter lim="400000"/>
          </a:ln>
        </p:spPr>
      </p:pic>
      <p:pic>
        <p:nvPicPr>
          <p:cNvPr id="8" name="Picture 7">
            <a:extLst>
              <a:ext uri="{FF2B5EF4-FFF2-40B4-BE49-F238E27FC236}">
                <a16:creationId xmlns:a16="http://schemas.microsoft.com/office/drawing/2014/main" id="{7F021365-594A-B74F-97DE-498DC38F1FFD}"/>
              </a:ext>
            </a:extLst>
          </p:cNvPr>
          <p:cNvPicPr>
            <a:picLocks noChangeAspect="1"/>
          </p:cNvPicPr>
          <p:nvPr userDrawn="1"/>
        </p:nvPicPr>
        <p:blipFill>
          <a:blip r:embed="rId79"/>
          <a:stretch>
            <a:fillRect/>
          </a:stretch>
        </p:blipFill>
        <p:spPr>
          <a:xfrm>
            <a:off x="770372" y="5986416"/>
            <a:ext cx="10659628" cy="66170"/>
          </a:xfrm>
          <a:prstGeom prst="rect">
            <a:avLst/>
          </a:prstGeom>
        </p:spPr>
      </p:pic>
      <p:pic>
        <p:nvPicPr>
          <p:cNvPr id="4" name="Picture 3" descr="A black and grey logo&#10;&#10;Description automatically generated">
            <a:extLst>
              <a:ext uri="{FF2B5EF4-FFF2-40B4-BE49-F238E27FC236}">
                <a16:creationId xmlns:a16="http://schemas.microsoft.com/office/drawing/2014/main" id="{75D6930E-9E88-3D38-1F34-83A281466D97}"/>
              </a:ext>
            </a:extLst>
          </p:cNvPr>
          <p:cNvPicPr>
            <a:picLocks noChangeAspect="1"/>
          </p:cNvPicPr>
          <p:nvPr userDrawn="1"/>
        </p:nvPicPr>
        <p:blipFill>
          <a:blip r:embed="rId80"/>
          <a:stretch>
            <a:fillRect/>
          </a:stretch>
        </p:blipFill>
        <p:spPr>
          <a:xfrm>
            <a:off x="3189487" y="6053328"/>
            <a:ext cx="1545079" cy="811638"/>
          </a:xfrm>
          <a:prstGeom prst="rect">
            <a:avLst/>
          </a:prstGeom>
        </p:spPr>
      </p:pic>
      <p:sp>
        <p:nvSpPr>
          <p:cNvPr id="5" name="TextBox 4">
            <a:extLst>
              <a:ext uri="{FF2B5EF4-FFF2-40B4-BE49-F238E27FC236}">
                <a16:creationId xmlns:a16="http://schemas.microsoft.com/office/drawing/2014/main" id="{CE1B7B0D-98F9-7499-0792-E8CEE1CDDC3E}"/>
              </a:ext>
            </a:extLst>
          </p:cNvPr>
          <p:cNvSpPr txBox="1"/>
          <p:nvPr userDrawn="1"/>
        </p:nvSpPr>
        <p:spPr>
          <a:xfrm>
            <a:off x="4914900" y="6223813"/>
            <a:ext cx="581384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Developed 2025-07-03; Educational / informational purposes only. Available on Canadian Blood Services’ professional education website, Profedu.ca, Breakthroughs in blood webinar series.</a:t>
            </a:r>
            <a:endParaRPr lang="en-US" sz="1000" dirty="0">
              <a:solidFill>
                <a:srgbClr val="4D4D4D"/>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000" dirty="0"/>
          </a:p>
        </p:txBody>
      </p:sp>
    </p:spTree>
    <p:extLst>
      <p:ext uri="{BB962C8B-B14F-4D97-AF65-F5344CB8AC3E}">
        <p14:creationId xmlns:p14="http://schemas.microsoft.com/office/powerpoint/2010/main" val="2394128255"/>
      </p:ext>
    </p:extLst>
  </p:cSld>
  <p:clrMap bg1="lt1" tx1="dk1" bg2="lt2" tx2="dk2" accent1="accent1" accent2="accent2" accent3="accent3" accent4="accent4" accent5="accent5" accent6="accent6" hlink="hlink" folHlink="folHlink"/>
  <p:sldLayoutIdLst>
    <p:sldLayoutId id="2147483719" r:id="rId1"/>
    <p:sldLayoutId id="2147483717" r:id="rId2"/>
    <p:sldLayoutId id="2147483886" r:id="rId3"/>
    <p:sldLayoutId id="2147483716" r:id="rId4"/>
    <p:sldLayoutId id="2147483879" r:id="rId5"/>
    <p:sldLayoutId id="2147483662" r:id="rId6"/>
    <p:sldLayoutId id="2147483650" r:id="rId7"/>
    <p:sldLayoutId id="2147483664" r:id="rId8"/>
    <p:sldLayoutId id="2147483654" r:id="rId9"/>
    <p:sldLayoutId id="2147483665" r:id="rId10"/>
    <p:sldLayoutId id="2147483718" r:id="rId11"/>
    <p:sldLayoutId id="2147483881" r:id="rId12"/>
    <p:sldLayoutId id="2147483652" r:id="rId13"/>
    <p:sldLayoutId id="2147483666" r:id="rId14"/>
    <p:sldLayoutId id="2147483667" r:id="rId15"/>
    <p:sldLayoutId id="2147483711" r:id="rId16"/>
    <p:sldLayoutId id="2147483668" r:id="rId17"/>
    <p:sldLayoutId id="2147483669" r:id="rId18"/>
    <p:sldLayoutId id="2147483887" r:id="rId19"/>
    <p:sldLayoutId id="2147483670" r:id="rId20"/>
    <p:sldLayoutId id="2147483680" r:id="rId21"/>
    <p:sldLayoutId id="2147483720" r:id="rId22"/>
    <p:sldLayoutId id="2147483671" r:id="rId23"/>
    <p:sldLayoutId id="2147483721" r:id="rId24"/>
    <p:sldLayoutId id="2147483722" r:id="rId25"/>
    <p:sldLayoutId id="2147483682" r:id="rId26"/>
    <p:sldLayoutId id="2147483882" r:id="rId27"/>
    <p:sldLayoutId id="2147483695" r:id="rId28"/>
    <p:sldLayoutId id="2147483699" r:id="rId29"/>
    <p:sldLayoutId id="2147483712" r:id="rId30"/>
    <p:sldLayoutId id="2147483690" r:id="rId31"/>
    <p:sldLayoutId id="2147483681" r:id="rId32"/>
    <p:sldLayoutId id="2147483723" r:id="rId33"/>
    <p:sldLayoutId id="2147483675" r:id="rId34"/>
    <p:sldLayoutId id="2147483724" r:id="rId35"/>
    <p:sldLayoutId id="2147483725" r:id="rId36"/>
    <p:sldLayoutId id="2147483683" r:id="rId37"/>
    <p:sldLayoutId id="2147483883" r:id="rId38"/>
    <p:sldLayoutId id="2147483696" r:id="rId39"/>
    <p:sldLayoutId id="2147483700" r:id="rId40"/>
    <p:sldLayoutId id="2147483713" r:id="rId41"/>
    <p:sldLayoutId id="2147483693" r:id="rId42"/>
    <p:sldLayoutId id="2147483678" r:id="rId43"/>
    <p:sldLayoutId id="2147483726" r:id="rId44"/>
    <p:sldLayoutId id="2147483676" r:id="rId45"/>
    <p:sldLayoutId id="2147483728" r:id="rId46"/>
    <p:sldLayoutId id="2147483684" r:id="rId47"/>
    <p:sldLayoutId id="2147483727" r:id="rId48"/>
    <p:sldLayoutId id="2147483884" r:id="rId49"/>
    <p:sldLayoutId id="2147483697" r:id="rId50"/>
    <p:sldLayoutId id="2147483701" r:id="rId51"/>
    <p:sldLayoutId id="2147483714" r:id="rId52"/>
    <p:sldLayoutId id="2147483691" r:id="rId53"/>
    <p:sldLayoutId id="2147483679" r:id="rId54"/>
    <p:sldLayoutId id="2147483729" r:id="rId55"/>
    <p:sldLayoutId id="2147483677" r:id="rId56"/>
    <p:sldLayoutId id="2147483730" r:id="rId57"/>
    <p:sldLayoutId id="2147483685" r:id="rId58"/>
    <p:sldLayoutId id="2147483731" r:id="rId59"/>
    <p:sldLayoutId id="2147483885" r:id="rId60"/>
    <p:sldLayoutId id="2147483698" r:id="rId61"/>
    <p:sldLayoutId id="2147483702" r:id="rId62"/>
    <p:sldLayoutId id="2147483715" r:id="rId63"/>
    <p:sldLayoutId id="2147483692" r:id="rId64"/>
    <p:sldLayoutId id="2147483694" r:id="rId65"/>
    <p:sldLayoutId id="2147483705" r:id="rId66"/>
    <p:sldLayoutId id="2147483732" r:id="rId67"/>
    <p:sldLayoutId id="2147483733" r:id="rId68"/>
    <p:sldLayoutId id="2147483734" r:id="rId69"/>
    <p:sldLayoutId id="2147483706" r:id="rId70"/>
    <p:sldLayoutId id="2147483707" r:id="rId71"/>
    <p:sldLayoutId id="2147483709" r:id="rId72"/>
    <p:sldLayoutId id="2147483880" r:id="rId73"/>
    <p:sldLayoutId id="2147483703" r:id="rId74"/>
    <p:sldLayoutId id="2147483736" r:id="rId75"/>
    <p:sldLayoutId id="2147483735" r:id="rId76"/>
  </p:sldLayoutIdLst>
  <p:hf hdr="0" ftr="0" dt="0"/>
  <p:txStyles>
    <p:titleStyle>
      <a:lvl1pPr algn="l" defTabSz="914400" rtl="0" eaLnBrk="1" latinLnBrk="0" hangingPunct="1">
        <a:lnSpc>
          <a:spcPct val="90000"/>
        </a:lnSpc>
        <a:spcBef>
          <a:spcPct val="0"/>
        </a:spcBef>
        <a:buNone/>
        <a:defRPr lang="en-US"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92" userDrawn="1">
          <p15:clr>
            <a:srgbClr val="F26B43"/>
          </p15:clr>
        </p15:guide>
        <p15:guide id="2" pos="480" userDrawn="1">
          <p15:clr>
            <a:srgbClr val="F26B43"/>
          </p15:clr>
        </p15:guide>
        <p15:guide id="3" pos="7200" userDrawn="1">
          <p15:clr>
            <a:srgbClr val="F26B43"/>
          </p15:clr>
        </p15:guide>
        <p15:guide id="4" pos="3840" userDrawn="1">
          <p15:clr>
            <a:srgbClr val="F26B43"/>
          </p15:clr>
        </p15:guide>
        <p15:guide id="5" orient="horz" pos="7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jamanetwork.com/journals/jama/fullarticle/2832096" TargetMode="External"/><Relationship Id="rId2" Type="http://schemas.openxmlformats.org/officeDocument/2006/relationships/hyperlink" Target="https://professionaleducation.blood.ca/en/transfusion/best-practices/breakthroughs-blood-advancing-practice-through-research" TargetMode="Externa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surgjournal.com/article/S0039-6060(16)30605-5/fulltext"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BA9E4B-166C-3E32-C086-C37D1780DDEC}"/>
              </a:ext>
            </a:extLst>
          </p:cNvPr>
          <p:cNvSpPr>
            <a:spLocks noGrp="1"/>
          </p:cNvSpPr>
          <p:nvPr>
            <p:ph type="body" sz="quarter" idx="13"/>
          </p:nvPr>
        </p:nvSpPr>
        <p:spPr>
          <a:xfrm>
            <a:off x="676691" y="4895850"/>
            <a:ext cx="5457410" cy="1046672"/>
          </a:xfrm>
        </p:spPr>
        <p:txBody>
          <a:bodyPr/>
          <a:lstStyle/>
          <a:p>
            <a:r>
              <a:rPr lang="en-US" sz="1600" dirty="0"/>
              <a:t>Breakthroughs in blood webinar June 16, 2025</a:t>
            </a:r>
          </a:p>
          <a:p>
            <a:r>
              <a:rPr lang="en-US" dirty="0"/>
              <a:t>FARES-II Resource: FAQ</a:t>
            </a:r>
          </a:p>
        </p:txBody>
      </p:sp>
      <p:sp>
        <p:nvSpPr>
          <p:cNvPr id="3" name="Title 2">
            <a:extLst>
              <a:ext uri="{FF2B5EF4-FFF2-40B4-BE49-F238E27FC236}">
                <a16:creationId xmlns:a16="http://schemas.microsoft.com/office/drawing/2014/main" id="{F27C28B1-04D0-C95B-7E02-4A5362A51B32}"/>
              </a:ext>
            </a:extLst>
          </p:cNvPr>
          <p:cNvSpPr>
            <a:spLocks noGrp="1"/>
          </p:cNvSpPr>
          <p:nvPr>
            <p:ph type="title"/>
          </p:nvPr>
        </p:nvSpPr>
        <p:spPr>
          <a:xfrm>
            <a:off x="676690" y="1162050"/>
            <a:ext cx="7886285" cy="3152268"/>
          </a:xfrm>
        </p:spPr>
        <p:txBody>
          <a:bodyPr/>
          <a:lstStyle/>
          <a:p>
            <a:r>
              <a:rPr lang="en-US" sz="4400" dirty="0"/>
              <a:t>FAQ: </a:t>
            </a:r>
            <a:br>
              <a:rPr lang="en-US" sz="4400" dirty="0"/>
            </a:br>
            <a:r>
              <a:rPr lang="en-US" sz="4400" dirty="0"/>
              <a:t>Use of prothrombin complex concentrates (PCCS) in cardiac surgery for postoperative coagulopathy</a:t>
            </a:r>
          </a:p>
        </p:txBody>
      </p:sp>
      <p:sp>
        <p:nvSpPr>
          <p:cNvPr id="4" name="Slide Number Placeholder 3">
            <a:extLst>
              <a:ext uri="{FF2B5EF4-FFF2-40B4-BE49-F238E27FC236}">
                <a16:creationId xmlns:a16="http://schemas.microsoft.com/office/drawing/2014/main" id="{05B62C25-92F5-862B-6DB2-759940FCB051}"/>
              </a:ext>
            </a:extLst>
          </p:cNvPr>
          <p:cNvSpPr>
            <a:spLocks noGrp="1"/>
          </p:cNvSpPr>
          <p:nvPr>
            <p:ph type="sldNum" sz="quarter" idx="4"/>
          </p:nvPr>
        </p:nvSpPr>
        <p:spPr/>
        <p:txBody>
          <a:bodyPr/>
          <a:lstStyle/>
          <a:p>
            <a:fld id="{7A1A82D1-6124-764A-B015-8BB5F625E955}" type="slidenum">
              <a:rPr lang="en-US" smtClean="0"/>
              <a:pPr/>
              <a:t>1</a:t>
            </a:fld>
            <a:endParaRPr lang="en-US"/>
          </a:p>
        </p:txBody>
      </p:sp>
      <p:pic>
        <p:nvPicPr>
          <p:cNvPr id="8" name="Picture 7" descr="A black and white logo&#10;&#10;Description automatically generated">
            <a:extLst>
              <a:ext uri="{FF2B5EF4-FFF2-40B4-BE49-F238E27FC236}">
                <a16:creationId xmlns:a16="http://schemas.microsoft.com/office/drawing/2014/main" id="{219F9106-1DE5-B917-1A55-CFAE731F0A42}"/>
              </a:ext>
            </a:extLst>
          </p:cNvPr>
          <p:cNvPicPr>
            <a:picLocks noChangeAspect="1"/>
          </p:cNvPicPr>
          <p:nvPr/>
        </p:nvPicPr>
        <p:blipFill>
          <a:blip r:embed="rId2"/>
          <a:stretch>
            <a:fillRect/>
          </a:stretch>
        </p:blipFill>
        <p:spPr>
          <a:xfrm>
            <a:off x="8562975" y="0"/>
            <a:ext cx="4095849" cy="2152323"/>
          </a:xfrm>
          <a:prstGeom prst="rect">
            <a:avLst/>
          </a:prstGeom>
        </p:spPr>
      </p:pic>
    </p:spTree>
    <p:extLst>
      <p:ext uri="{BB962C8B-B14F-4D97-AF65-F5344CB8AC3E}">
        <p14:creationId xmlns:p14="http://schemas.microsoft.com/office/powerpoint/2010/main" val="116778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4BA2-207B-98C5-04C3-9AB534F7C8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8DFDD3-D0B7-9FAB-13C8-318D820183E1}"/>
              </a:ext>
            </a:extLst>
          </p:cNvPr>
          <p:cNvSpPr>
            <a:spLocks noGrp="1"/>
          </p:cNvSpPr>
          <p:nvPr>
            <p:ph type="sldNum" sz="quarter" idx="12"/>
          </p:nvPr>
        </p:nvSpPr>
        <p:spPr/>
        <p:txBody>
          <a:bodyPr/>
          <a:lstStyle/>
          <a:p>
            <a:fld id="{7A1A82D1-6124-764A-B015-8BB5F625E955}" type="slidenum">
              <a:rPr lang="en-US" smtClean="0"/>
              <a:t>10</a:t>
            </a:fld>
            <a:endParaRPr lang="en-US" dirty="0"/>
          </a:p>
        </p:txBody>
      </p:sp>
      <p:sp>
        <p:nvSpPr>
          <p:cNvPr id="3" name="Content Placeholder 1">
            <a:extLst>
              <a:ext uri="{FF2B5EF4-FFF2-40B4-BE49-F238E27FC236}">
                <a16:creationId xmlns:a16="http://schemas.microsoft.com/office/drawing/2014/main" id="{8EDDA291-C97C-240F-F9F9-CD5A1042C189}"/>
              </a:ext>
            </a:extLst>
          </p:cNvPr>
          <p:cNvSpPr txBox="1">
            <a:spLocks/>
          </p:cNvSpPr>
          <p:nvPr/>
        </p:nvSpPr>
        <p:spPr>
          <a:xfrm>
            <a:off x="972386" y="1162632"/>
            <a:ext cx="10653628" cy="519371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PCCs offer several advantages over FFP: </a:t>
            </a:r>
          </a:p>
          <a:p>
            <a:r>
              <a:rPr lang="en-US" sz="2400" dirty="0">
                <a:latin typeface="Arial"/>
                <a:cs typeface="Arial"/>
              </a:rPr>
              <a:t>infused faster </a:t>
            </a:r>
          </a:p>
          <a:p>
            <a:r>
              <a:rPr lang="en-US" sz="2400" dirty="0">
                <a:latin typeface="Arial"/>
                <a:cs typeface="Arial"/>
              </a:rPr>
              <a:t>greater amount of thrombin</a:t>
            </a:r>
          </a:p>
          <a:p>
            <a:r>
              <a:rPr lang="en-US" sz="2400" dirty="0">
                <a:latin typeface="Arial"/>
                <a:cs typeface="Arial"/>
              </a:rPr>
              <a:t>require smaller infusion volumes (reducing risk of fluid overload and hemodilution leading to red cell transfusions) </a:t>
            </a:r>
          </a:p>
          <a:p>
            <a:r>
              <a:rPr lang="en-US" sz="2400" dirty="0">
                <a:latin typeface="Arial"/>
                <a:cs typeface="Arial"/>
              </a:rPr>
              <a:t>more consistent factor concentrations </a:t>
            </a:r>
          </a:p>
          <a:p>
            <a:r>
              <a:rPr lang="en-US" sz="2400" dirty="0">
                <a:latin typeface="Arial"/>
                <a:cs typeface="Arial"/>
              </a:rPr>
              <a:t>do not require blood group matching or thawing </a:t>
            </a:r>
          </a:p>
          <a:p>
            <a:r>
              <a:rPr lang="en-US" sz="2400" dirty="0">
                <a:latin typeface="Arial"/>
                <a:cs typeface="Arial"/>
              </a:rPr>
              <a:t>can be stored at room temperature near a patient’s location for rapid access </a:t>
            </a:r>
          </a:p>
          <a:p>
            <a:r>
              <a:rPr lang="en-US" sz="2400" dirty="0">
                <a:latin typeface="Arial"/>
                <a:cs typeface="Arial"/>
              </a:rPr>
              <a:t>rapidly restores deficient clotting factors to manage bleeding more efficiently and safely </a:t>
            </a:r>
          </a:p>
        </p:txBody>
      </p:sp>
      <p:pic>
        <p:nvPicPr>
          <p:cNvPr id="5" name="Picture 4" descr="A red light bulb with purple lines&#10;&#10;AI-generated content may be incorrect.">
            <a:extLst>
              <a:ext uri="{FF2B5EF4-FFF2-40B4-BE49-F238E27FC236}">
                <a16:creationId xmlns:a16="http://schemas.microsoft.com/office/drawing/2014/main" id="{1685548D-CB58-1DC2-17F5-EBB07BD3019F}"/>
              </a:ext>
            </a:extLst>
          </p:cNvPr>
          <p:cNvPicPr>
            <a:picLocks noChangeAspect="1"/>
          </p:cNvPicPr>
          <p:nvPr/>
        </p:nvPicPr>
        <p:blipFill>
          <a:blip r:embed="rId2"/>
          <a:stretch>
            <a:fillRect/>
          </a:stretch>
        </p:blipFill>
        <p:spPr>
          <a:xfrm>
            <a:off x="233246" y="185367"/>
            <a:ext cx="1071880" cy="1071880"/>
          </a:xfrm>
          <a:prstGeom prst="rect">
            <a:avLst/>
          </a:prstGeom>
        </p:spPr>
      </p:pic>
      <p:sp>
        <p:nvSpPr>
          <p:cNvPr id="6" name="Text Placeholder 4">
            <a:extLst>
              <a:ext uri="{FF2B5EF4-FFF2-40B4-BE49-F238E27FC236}">
                <a16:creationId xmlns:a16="http://schemas.microsoft.com/office/drawing/2014/main" id="{2D9B6B17-762E-2BBB-C3E5-DD2B1B40D81F}"/>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#3:</a:t>
            </a:r>
            <a:endParaRPr lang="en-US" sz="4400" b="1" dirty="0">
              <a:solidFill>
                <a:schemeClr val="accent5"/>
              </a:solidFill>
            </a:endParaRPr>
          </a:p>
        </p:txBody>
      </p:sp>
    </p:spTree>
    <p:extLst>
      <p:ext uri="{BB962C8B-B14F-4D97-AF65-F5344CB8AC3E}">
        <p14:creationId xmlns:p14="http://schemas.microsoft.com/office/powerpoint/2010/main" val="1366198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B1D0-608B-054B-EBEB-94E80D1D394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D8EBF-E98E-24E6-51E8-8A5F7CCDB9A2}"/>
              </a:ext>
            </a:extLst>
          </p:cNvPr>
          <p:cNvSpPr>
            <a:spLocks noGrp="1"/>
          </p:cNvSpPr>
          <p:nvPr>
            <p:ph type="sldNum" sz="quarter" idx="12"/>
          </p:nvPr>
        </p:nvSpPr>
        <p:spPr/>
        <p:txBody>
          <a:bodyPr/>
          <a:lstStyle/>
          <a:p>
            <a:fld id="{7A1A82D1-6124-764A-B015-8BB5F625E955}" type="slidenum">
              <a:rPr lang="en-US" smtClean="0"/>
              <a:t>11</a:t>
            </a:fld>
            <a:endParaRPr lang="en-US" dirty="0"/>
          </a:p>
        </p:txBody>
      </p:sp>
      <p:sp>
        <p:nvSpPr>
          <p:cNvPr id="3" name="Content Placeholder 1">
            <a:extLst>
              <a:ext uri="{FF2B5EF4-FFF2-40B4-BE49-F238E27FC236}">
                <a16:creationId xmlns:a16="http://schemas.microsoft.com/office/drawing/2014/main" id="{C553C0FE-4127-C774-DB38-2D491D24461C}"/>
              </a:ext>
            </a:extLst>
          </p:cNvPr>
          <p:cNvSpPr txBox="1">
            <a:spLocks/>
          </p:cNvSpPr>
          <p:nvPr/>
        </p:nvSpPr>
        <p:spPr>
          <a:xfrm>
            <a:off x="972386" y="1717040"/>
            <a:ext cx="10653628" cy="463931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FARES-II study found that patients treated with PCCs were:</a:t>
            </a:r>
          </a:p>
          <a:p>
            <a:pPr>
              <a:buBlip>
                <a:blip r:embed="rId2">
                  <a:extLst>
                    <a:ext uri="{96DAC541-7B7A-43D3-8B79-37D633B846F1}">
                      <asvg:svgBlip xmlns:asvg="http://schemas.microsoft.com/office/drawing/2016/SVG/main" r:embed="rId3"/>
                    </a:ext>
                  </a:extLst>
                </a:blip>
              </a:buBlip>
            </a:pPr>
            <a:r>
              <a:rPr lang="en-US" sz="2400" dirty="0">
                <a:latin typeface="Arial"/>
                <a:cs typeface="Arial"/>
              </a:rPr>
              <a:t>less likely to experience hemostatic failure after treatment</a:t>
            </a:r>
          </a:p>
          <a:p>
            <a:pPr>
              <a:buBlip>
                <a:blip r:embed="rId2">
                  <a:extLst>
                    <a:ext uri="{96DAC541-7B7A-43D3-8B79-37D633B846F1}">
                      <asvg:svgBlip xmlns:asvg="http://schemas.microsoft.com/office/drawing/2016/SVG/main" r:embed="rId3"/>
                    </a:ext>
                  </a:extLst>
                </a:blip>
              </a:buBlip>
            </a:pPr>
            <a:r>
              <a:rPr lang="en-US" sz="2400" dirty="0">
                <a:latin typeface="Arial"/>
                <a:cs typeface="Arial"/>
              </a:rPr>
              <a:t>had less transfusions (i.e., red blood cells, platelets)</a:t>
            </a:r>
          </a:p>
          <a:p>
            <a:pPr>
              <a:buBlip>
                <a:blip r:embed="rId2">
                  <a:extLst>
                    <a:ext uri="{96DAC541-7B7A-43D3-8B79-37D633B846F1}">
                      <asvg:svgBlip xmlns:asvg="http://schemas.microsoft.com/office/drawing/2016/SVG/main" r:embed="rId3"/>
                    </a:ext>
                  </a:extLst>
                </a:blip>
              </a:buBlip>
            </a:pPr>
            <a:r>
              <a:rPr lang="en-US" sz="2400" dirty="0">
                <a:latin typeface="Arial"/>
                <a:cs typeface="Arial"/>
              </a:rPr>
              <a:t>less need for hemostatic rescue agents (recombinant factor </a:t>
            </a:r>
            <a:r>
              <a:rPr lang="en-US" sz="2400" dirty="0" err="1">
                <a:latin typeface="Arial"/>
                <a:cs typeface="Arial"/>
              </a:rPr>
              <a:t>VIIa</a:t>
            </a:r>
            <a:r>
              <a:rPr lang="en-US" sz="2400" dirty="0">
                <a:latin typeface="Arial"/>
                <a:cs typeface="Arial"/>
              </a:rPr>
              <a:t>)</a:t>
            </a:r>
          </a:p>
          <a:p>
            <a:pPr>
              <a:buBlip>
                <a:blip r:embed="rId2">
                  <a:extLst>
                    <a:ext uri="{96DAC541-7B7A-43D3-8B79-37D633B846F1}">
                      <asvg:svgBlip xmlns:asvg="http://schemas.microsoft.com/office/drawing/2016/SVG/main" r:embed="rId3"/>
                    </a:ext>
                  </a:extLst>
                </a:blip>
              </a:buBlip>
            </a:pPr>
            <a:r>
              <a:rPr lang="en-US" sz="2400" dirty="0">
                <a:latin typeface="Arial"/>
                <a:cs typeface="Arial"/>
              </a:rPr>
              <a:t>less bleeding (lower chest tube output at 24 hours)</a:t>
            </a:r>
          </a:p>
          <a:p>
            <a:pPr>
              <a:buBlip>
                <a:blip r:embed="rId2">
                  <a:extLst>
                    <a:ext uri="{96DAC541-7B7A-43D3-8B79-37D633B846F1}">
                      <asvg:svgBlip xmlns:asvg="http://schemas.microsoft.com/office/drawing/2016/SVG/main" r:embed="rId3"/>
                    </a:ext>
                  </a:extLst>
                </a:blip>
              </a:buBlip>
            </a:pPr>
            <a:r>
              <a:rPr lang="en-US" sz="2400" dirty="0">
                <a:latin typeface="Arial"/>
                <a:cs typeface="Arial"/>
              </a:rPr>
              <a:t>less serious adverse events</a:t>
            </a:r>
          </a:p>
          <a:p>
            <a:pPr>
              <a:buBlip>
                <a:blip r:embed="rId2">
                  <a:extLst>
                    <a:ext uri="{96DAC541-7B7A-43D3-8B79-37D633B846F1}">
                      <asvg:svgBlip xmlns:asvg="http://schemas.microsoft.com/office/drawing/2016/SVG/main" r:embed="rId3"/>
                    </a:ext>
                  </a:extLst>
                </a:blip>
              </a:buBlip>
            </a:pPr>
            <a:r>
              <a:rPr lang="en-US" sz="2400" dirty="0">
                <a:latin typeface="Arial"/>
                <a:cs typeface="Arial"/>
              </a:rPr>
              <a:t>less acute kidney injury</a:t>
            </a:r>
            <a:endParaRPr lang="en-CA" sz="2400" dirty="0"/>
          </a:p>
        </p:txBody>
      </p:sp>
      <p:pic>
        <p:nvPicPr>
          <p:cNvPr id="18" name="Picture 17" descr="A red light bulb with purple lines&#10;&#10;AI-generated content may be incorrect.">
            <a:extLst>
              <a:ext uri="{FF2B5EF4-FFF2-40B4-BE49-F238E27FC236}">
                <a16:creationId xmlns:a16="http://schemas.microsoft.com/office/drawing/2014/main" id="{D350C8C6-22C4-930A-D92A-CE9FB7D6C6EB}"/>
              </a:ext>
            </a:extLst>
          </p:cNvPr>
          <p:cNvPicPr>
            <a:picLocks noChangeAspect="1"/>
          </p:cNvPicPr>
          <p:nvPr/>
        </p:nvPicPr>
        <p:blipFill>
          <a:blip r:embed="rId4"/>
          <a:stretch>
            <a:fillRect/>
          </a:stretch>
        </p:blipFill>
        <p:spPr>
          <a:xfrm>
            <a:off x="233246" y="185367"/>
            <a:ext cx="1071880" cy="1071880"/>
          </a:xfrm>
          <a:prstGeom prst="rect">
            <a:avLst/>
          </a:prstGeom>
        </p:spPr>
      </p:pic>
      <p:sp>
        <p:nvSpPr>
          <p:cNvPr id="19" name="Text Placeholder 4">
            <a:extLst>
              <a:ext uri="{FF2B5EF4-FFF2-40B4-BE49-F238E27FC236}">
                <a16:creationId xmlns:a16="http://schemas.microsoft.com/office/drawing/2014/main" id="{E40622AA-5119-5321-F174-D38CADE4F1FB}"/>
              </a:ext>
            </a:extLst>
          </p:cNvPr>
          <p:cNvSpPr txBox="1">
            <a:spLocks/>
          </p:cNvSpPr>
          <p:nvPr/>
        </p:nvSpPr>
        <p:spPr>
          <a:xfrm>
            <a:off x="1381760" y="316813"/>
            <a:ext cx="606679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#3 continued:</a:t>
            </a:r>
            <a:endParaRPr lang="en-US" sz="4400" b="1" dirty="0">
              <a:solidFill>
                <a:schemeClr val="accent5"/>
              </a:solidFill>
            </a:endParaRPr>
          </a:p>
        </p:txBody>
      </p:sp>
    </p:spTree>
    <p:extLst>
      <p:ext uri="{BB962C8B-B14F-4D97-AF65-F5344CB8AC3E}">
        <p14:creationId xmlns:p14="http://schemas.microsoft.com/office/powerpoint/2010/main" val="1229164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FC065-F683-9E7A-58AE-8095CC7D3C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2A2AEF-7028-615A-2A61-C525052CAA8A}"/>
              </a:ext>
            </a:extLst>
          </p:cNvPr>
          <p:cNvSpPr>
            <a:spLocks noGrp="1"/>
          </p:cNvSpPr>
          <p:nvPr>
            <p:ph type="sldNum" sz="quarter" idx="12"/>
          </p:nvPr>
        </p:nvSpPr>
        <p:spPr/>
        <p:txBody>
          <a:bodyPr/>
          <a:lstStyle/>
          <a:p>
            <a:fld id="{7A1A82D1-6124-764A-B015-8BB5F625E955}" type="slidenum">
              <a:rPr lang="en-US" smtClean="0"/>
              <a:t>12</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18CD6DE5-DA8C-0AE4-F1ED-D3E2FCB782FA}"/>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BAA30AA8-B458-E011-AA4A-64A87F3E9A32}"/>
              </a:ext>
            </a:extLst>
          </p:cNvPr>
          <p:cNvSpPr txBox="1">
            <a:spLocks/>
          </p:cNvSpPr>
          <p:nvPr/>
        </p:nvSpPr>
        <p:spPr>
          <a:xfrm>
            <a:off x="3203744" y="2692400"/>
            <a:ext cx="8134816" cy="182894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When should PCCs be considered post-cardiac surgery?</a:t>
            </a:r>
          </a:p>
        </p:txBody>
      </p:sp>
      <p:sp>
        <p:nvSpPr>
          <p:cNvPr id="11" name="Text Placeholder 4">
            <a:extLst>
              <a:ext uri="{FF2B5EF4-FFF2-40B4-BE49-F238E27FC236}">
                <a16:creationId xmlns:a16="http://schemas.microsoft.com/office/drawing/2014/main" id="{79EB9408-A514-B401-26A4-0B0452EE3530}"/>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#4: </a:t>
            </a:r>
            <a:endParaRPr lang="en-US" sz="4400" b="1" dirty="0">
              <a:solidFill>
                <a:schemeClr val="accent1"/>
              </a:solidFill>
            </a:endParaRPr>
          </a:p>
        </p:txBody>
      </p:sp>
    </p:spTree>
    <p:extLst>
      <p:ext uri="{BB962C8B-B14F-4D97-AF65-F5344CB8AC3E}">
        <p14:creationId xmlns:p14="http://schemas.microsoft.com/office/powerpoint/2010/main" val="79457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E7082-754C-238F-EA18-23C2107F25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EFB18-8A3B-0EA9-7ABE-9348B9F7092D}"/>
              </a:ext>
            </a:extLst>
          </p:cNvPr>
          <p:cNvSpPr>
            <a:spLocks noGrp="1"/>
          </p:cNvSpPr>
          <p:nvPr>
            <p:ph type="sldNum" sz="quarter" idx="12"/>
          </p:nvPr>
        </p:nvSpPr>
        <p:spPr/>
        <p:txBody>
          <a:bodyPr/>
          <a:lstStyle/>
          <a:p>
            <a:fld id="{7A1A82D1-6124-764A-B015-8BB5F625E955}" type="slidenum">
              <a:rPr lang="en-US" smtClean="0"/>
              <a:t>13</a:t>
            </a:fld>
            <a:endParaRPr lang="en-US" dirty="0"/>
          </a:p>
        </p:txBody>
      </p:sp>
      <p:sp>
        <p:nvSpPr>
          <p:cNvPr id="3" name="Content Placeholder 1">
            <a:extLst>
              <a:ext uri="{FF2B5EF4-FFF2-40B4-BE49-F238E27FC236}">
                <a16:creationId xmlns:a16="http://schemas.microsoft.com/office/drawing/2014/main" id="{40D2BAAF-18D3-753E-D985-ADA0C64558AE}"/>
              </a:ext>
            </a:extLst>
          </p:cNvPr>
          <p:cNvSpPr txBox="1">
            <a:spLocks/>
          </p:cNvSpPr>
          <p:nvPr/>
        </p:nvSpPr>
        <p:spPr>
          <a:xfrm>
            <a:off x="769186" y="2510102"/>
            <a:ext cx="10653628" cy="2077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PCCs should be considered as the first-line therapy for coagulation factor replacement in patients with significant bleeding and lab evidence of coagulopathy (e.g., elevated INR, prolonged CT on ROTEM EXTEM).</a:t>
            </a:r>
          </a:p>
        </p:txBody>
      </p:sp>
      <p:pic>
        <p:nvPicPr>
          <p:cNvPr id="5" name="Picture 4" descr="A red light bulb with purple lines&#10;&#10;AI-generated content may be incorrect.">
            <a:extLst>
              <a:ext uri="{FF2B5EF4-FFF2-40B4-BE49-F238E27FC236}">
                <a16:creationId xmlns:a16="http://schemas.microsoft.com/office/drawing/2014/main" id="{E1A34590-CB3A-1914-04B6-F6473AE7076D}"/>
              </a:ext>
            </a:extLst>
          </p:cNvPr>
          <p:cNvPicPr>
            <a:picLocks noChangeAspect="1"/>
          </p:cNvPicPr>
          <p:nvPr/>
        </p:nvPicPr>
        <p:blipFill>
          <a:blip r:embed="rId2"/>
          <a:stretch>
            <a:fillRect/>
          </a:stretch>
        </p:blipFill>
        <p:spPr>
          <a:xfrm>
            <a:off x="233246" y="185367"/>
            <a:ext cx="1071880" cy="1071880"/>
          </a:xfrm>
          <a:prstGeom prst="rect">
            <a:avLst/>
          </a:prstGeom>
        </p:spPr>
      </p:pic>
      <p:sp>
        <p:nvSpPr>
          <p:cNvPr id="6" name="Text Placeholder 4">
            <a:extLst>
              <a:ext uri="{FF2B5EF4-FFF2-40B4-BE49-F238E27FC236}">
                <a16:creationId xmlns:a16="http://schemas.microsoft.com/office/drawing/2014/main" id="{995F87C5-82DA-855F-7E8D-E41BC2CD96B3}"/>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#4:</a:t>
            </a:r>
            <a:endParaRPr lang="en-US" sz="4400" b="1" dirty="0">
              <a:solidFill>
                <a:schemeClr val="accent5"/>
              </a:solidFill>
            </a:endParaRPr>
          </a:p>
        </p:txBody>
      </p:sp>
    </p:spTree>
    <p:extLst>
      <p:ext uri="{BB962C8B-B14F-4D97-AF65-F5344CB8AC3E}">
        <p14:creationId xmlns:p14="http://schemas.microsoft.com/office/powerpoint/2010/main" val="90091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50C0C-3217-1635-4407-1A3D16EF3B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94E6F0-3757-4F0E-10D0-72459741AB08}"/>
              </a:ext>
            </a:extLst>
          </p:cNvPr>
          <p:cNvSpPr>
            <a:spLocks noGrp="1"/>
          </p:cNvSpPr>
          <p:nvPr>
            <p:ph type="sldNum" sz="quarter" idx="12"/>
          </p:nvPr>
        </p:nvSpPr>
        <p:spPr/>
        <p:txBody>
          <a:bodyPr/>
          <a:lstStyle/>
          <a:p>
            <a:fld id="{7A1A82D1-6124-764A-B015-8BB5F625E955}" type="slidenum">
              <a:rPr lang="en-US" smtClean="0"/>
              <a:t>14</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354DC53E-C804-C129-E1F0-51B3BC330371}"/>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1223BF76-95E2-8E7E-0D21-7C96C42A2D6A}"/>
              </a:ext>
            </a:extLst>
          </p:cNvPr>
          <p:cNvSpPr txBox="1">
            <a:spLocks/>
          </p:cNvSpPr>
          <p:nvPr/>
        </p:nvSpPr>
        <p:spPr>
          <a:xfrm>
            <a:off x="3203744" y="2438400"/>
            <a:ext cx="8134816" cy="208294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What are the recommended dosing strategies for PCCs in a cardiac surgery setting?</a:t>
            </a:r>
          </a:p>
        </p:txBody>
      </p:sp>
      <p:sp>
        <p:nvSpPr>
          <p:cNvPr id="11" name="Text Placeholder 4">
            <a:extLst>
              <a:ext uri="{FF2B5EF4-FFF2-40B4-BE49-F238E27FC236}">
                <a16:creationId xmlns:a16="http://schemas.microsoft.com/office/drawing/2014/main" id="{84A9CE93-AB0D-4D70-7F27-71A667560A26}"/>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#5: </a:t>
            </a:r>
            <a:endParaRPr lang="en-US" sz="4400" b="1" dirty="0">
              <a:solidFill>
                <a:schemeClr val="accent1"/>
              </a:solidFill>
            </a:endParaRPr>
          </a:p>
        </p:txBody>
      </p:sp>
    </p:spTree>
    <p:extLst>
      <p:ext uri="{BB962C8B-B14F-4D97-AF65-F5344CB8AC3E}">
        <p14:creationId xmlns:p14="http://schemas.microsoft.com/office/powerpoint/2010/main" val="3359076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0351-5AB9-3447-F730-9482D6E262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22F705-15E7-FCE3-955C-07B7B6E6D53A}"/>
              </a:ext>
            </a:extLst>
          </p:cNvPr>
          <p:cNvSpPr>
            <a:spLocks noGrp="1"/>
          </p:cNvSpPr>
          <p:nvPr>
            <p:ph type="sldNum" sz="quarter" idx="12"/>
          </p:nvPr>
        </p:nvSpPr>
        <p:spPr/>
        <p:txBody>
          <a:bodyPr/>
          <a:lstStyle/>
          <a:p>
            <a:fld id="{7A1A82D1-6124-764A-B015-8BB5F625E955}" type="slidenum">
              <a:rPr lang="en-US" smtClean="0"/>
              <a:t>15</a:t>
            </a:fld>
            <a:endParaRPr lang="en-US" dirty="0"/>
          </a:p>
        </p:txBody>
      </p:sp>
      <p:sp>
        <p:nvSpPr>
          <p:cNvPr id="3" name="Content Placeholder 1">
            <a:extLst>
              <a:ext uri="{FF2B5EF4-FFF2-40B4-BE49-F238E27FC236}">
                <a16:creationId xmlns:a16="http://schemas.microsoft.com/office/drawing/2014/main" id="{09786101-DDD0-66C4-A045-37BACA8B546D}"/>
              </a:ext>
            </a:extLst>
          </p:cNvPr>
          <p:cNvSpPr txBox="1">
            <a:spLocks/>
          </p:cNvSpPr>
          <p:nvPr/>
        </p:nvSpPr>
        <p:spPr>
          <a:xfrm>
            <a:off x="769186" y="1880182"/>
            <a:ext cx="10653628" cy="329125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The FARES-II study utilized the guideline recommended dose of 25 IU/kg. A flat dose of 1500 IU for patients under 60 kg and 2000 IU for patients over 60 kg. The study permitted a second dose (required in 8.9% of patients) if excessive bleeding continued in the setting of a coagulopathy. </a:t>
            </a:r>
          </a:p>
          <a:p>
            <a:pPr marL="0" indent="0">
              <a:buNone/>
            </a:pPr>
            <a:r>
              <a:rPr lang="en-US" sz="2400" dirty="0">
                <a:latin typeface="Arial"/>
                <a:cs typeface="Arial"/>
              </a:rPr>
              <a:t>The use of doses higher than 2 doses of 25 IU/kg have not been studied. Other strategies for hemorrhage control need to be employed after 2 dose of 25 IU/kg, including ensuring adequate fibrinogen and functional platelet levels.</a:t>
            </a:r>
          </a:p>
        </p:txBody>
      </p:sp>
      <p:pic>
        <p:nvPicPr>
          <p:cNvPr id="4" name="Picture 3" descr="A red light bulb with purple lines&#10;&#10;AI-generated content may be incorrect.">
            <a:extLst>
              <a:ext uri="{FF2B5EF4-FFF2-40B4-BE49-F238E27FC236}">
                <a16:creationId xmlns:a16="http://schemas.microsoft.com/office/drawing/2014/main" id="{D2805BC4-906A-D7B6-BC64-42A1FF0BDA85}"/>
              </a:ext>
            </a:extLst>
          </p:cNvPr>
          <p:cNvPicPr>
            <a:picLocks noChangeAspect="1"/>
          </p:cNvPicPr>
          <p:nvPr/>
        </p:nvPicPr>
        <p:blipFill>
          <a:blip r:embed="rId2"/>
          <a:stretch>
            <a:fillRect/>
          </a:stretch>
        </p:blipFill>
        <p:spPr>
          <a:xfrm>
            <a:off x="233246" y="185367"/>
            <a:ext cx="1071880" cy="1071880"/>
          </a:xfrm>
          <a:prstGeom prst="rect">
            <a:avLst/>
          </a:prstGeom>
        </p:spPr>
      </p:pic>
      <p:sp>
        <p:nvSpPr>
          <p:cNvPr id="5" name="Text Placeholder 4">
            <a:extLst>
              <a:ext uri="{FF2B5EF4-FFF2-40B4-BE49-F238E27FC236}">
                <a16:creationId xmlns:a16="http://schemas.microsoft.com/office/drawing/2014/main" id="{1068A51D-AE1E-47AF-E4F3-99BAFDB66914}"/>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#5:</a:t>
            </a:r>
            <a:endParaRPr lang="en-US" sz="4400" b="1" dirty="0">
              <a:solidFill>
                <a:schemeClr val="accent5"/>
              </a:solidFill>
            </a:endParaRPr>
          </a:p>
        </p:txBody>
      </p:sp>
    </p:spTree>
    <p:extLst>
      <p:ext uri="{BB962C8B-B14F-4D97-AF65-F5344CB8AC3E}">
        <p14:creationId xmlns:p14="http://schemas.microsoft.com/office/powerpoint/2010/main" val="3644930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9DADD-0EF4-85AA-2E2E-E19049ECAC6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0F1B27-1B8E-A64A-52F1-0729862ADBE6}"/>
              </a:ext>
            </a:extLst>
          </p:cNvPr>
          <p:cNvSpPr>
            <a:spLocks noGrp="1"/>
          </p:cNvSpPr>
          <p:nvPr>
            <p:ph type="sldNum" sz="quarter" idx="12"/>
          </p:nvPr>
        </p:nvSpPr>
        <p:spPr/>
        <p:txBody>
          <a:bodyPr/>
          <a:lstStyle/>
          <a:p>
            <a:fld id="{7A1A82D1-6124-764A-B015-8BB5F625E955}" type="slidenum">
              <a:rPr lang="en-US" smtClean="0"/>
              <a:t>16</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F6436D26-6A12-EC25-C133-618DA082C26A}"/>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98EB8054-382C-A380-F755-31100DF35BFF}"/>
              </a:ext>
            </a:extLst>
          </p:cNvPr>
          <p:cNvSpPr txBox="1">
            <a:spLocks/>
          </p:cNvSpPr>
          <p:nvPr/>
        </p:nvSpPr>
        <p:spPr>
          <a:xfrm>
            <a:off x="3203744" y="2722880"/>
            <a:ext cx="8134816" cy="179846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What are the potential risks </a:t>
            </a:r>
            <a:br>
              <a:rPr lang="en-US" sz="3600" b="1" dirty="0">
                <a:solidFill>
                  <a:schemeClr val="tx2"/>
                </a:solidFill>
                <a:latin typeface="Arial"/>
                <a:cs typeface="Arial"/>
              </a:rPr>
            </a:br>
            <a:r>
              <a:rPr lang="en-US" sz="3600" b="1" dirty="0">
                <a:solidFill>
                  <a:schemeClr val="tx2"/>
                </a:solidFill>
                <a:latin typeface="Arial"/>
                <a:cs typeface="Arial"/>
              </a:rPr>
              <a:t>of PCC use?</a:t>
            </a:r>
          </a:p>
        </p:txBody>
      </p:sp>
      <p:sp>
        <p:nvSpPr>
          <p:cNvPr id="11" name="Text Placeholder 4">
            <a:extLst>
              <a:ext uri="{FF2B5EF4-FFF2-40B4-BE49-F238E27FC236}">
                <a16:creationId xmlns:a16="http://schemas.microsoft.com/office/drawing/2014/main" id="{D862F3AE-EFC1-B25B-12CF-7B8184EEE009}"/>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#6: </a:t>
            </a:r>
            <a:endParaRPr lang="en-US" sz="4400" b="1" dirty="0">
              <a:solidFill>
                <a:schemeClr val="accent1"/>
              </a:solidFill>
            </a:endParaRPr>
          </a:p>
        </p:txBody>
      </p:sp>
    </p:spTree>
    <p:extLst>
      <p:ext uri="{BB962C8B-B14F-4D97-AF65-F5344CB8AC3E}">
        <p14:creationId xmlns:p14="http://schemas.microsoft.com/office/powerpoint/2010/main" val="2144874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664D1-CD1C-7479-0B03-0FD0D64B4103}"/>
            </a:ext>
          </a:extLst>
        </p:cNvPr>
        <p:cNvGrpSpPr/>
        <p:nvPr/>
      </p:nvGrpSpPr>
      <p:grpSpPr>
        <a:xfrm>
          <a:off x="0" y="0"/>
          <a:ext cx="0" cy="0"/>
          <a:chOff x="0" y="0"/>
          <a:chExt cx="0" cy="0"/>
        </a:xfrm>
      </p:grpSpPr>
      <p:pic>
        <p:nvPicPr>
          <p:cNvPr id="4" name="Picture 3" descr="A red light bulb with purple lines&#10;&#10;AI-generated content may be incorrect.">
            <a:extLst>
              <a:ext uri="{FF2B5EF4-FFF2-40B4-BE49-F238E27FC236}">
                <a16:creationId xmlns:a16="http://schemas.microsoft.com/office/drawing/2014/main" id="{B958EE79-1220-E9CC-5015-AC04821DBD7C}"/>
              </a:ext>
            </a:extLst>
          </p:cNvPr>
          <p:cNvPicPr>
            <a:picLocks noChangeAspect="1"/>
          </p:cNvPicPr>
          <p:nvPr/>
        </p:nvPicPr>
        <p:blipFill>
          <a:blip r:embed="rId2"/>
          <a:stretch>
            <a:fillRect/>
          </a:stretch>
        </p:blipFill>
        <p:spPr>
          <a:xfrm>
            <a:off x="233246" y="185367"/>
            <a:ext cx="1071880" cy="1071880"/>
          </a:xfrm>
          <a:prstGeom prst="rect">
            <a:avLst/>
          </a:prstGeom>
        </p:spPr>
      </p:pic>
      <p:sp>
        <p:nvSpPr>
          <p:cNvPr id="2" name="Slide Number Placeholder 1">
            <a:extLst>
              <a:ext uri="{FF2B5EF4-FFF2-40B4-BE49-F238E27FC236}">
                <a16:creationId xmlns:a16="http://schemas.microsoft.com/office/drawing/2014/main" id="{A74BF473-437E-EBB5-256C-94A4575A603F}"/>
              </a:ext>
            </a:extLst>
          </p:cNvPr>
          <p:cNvSpPr>
            <a:spLocks noGrp="1"/>
          </p:cNvSpPr>
          <p:nvPr>
            <p:ph type="sldNum" sz="quarter" idx="12"/>
          </p:nvPr>
        </p:nvSpPr>
        <p:spPr/>
        <p:txBody>
          <a:bodyPr/>
          <a:lstStyle/>
          <a:p>
            <a:fld id="{7A1A82D1-6124-764A-B015-8BB5F625E955}" type="slidenum">
              <a:rPr lang="en-US" smtClean="0"/>
              <a:t>17</a:t>
            </a:fld>
            <a:endParaRPr lang="en-US" dirty="0"/>
          </a:p>
        </p:txBody>
      </p:sp>
      <p:sp>
        <p:nvSpPr>
          <p:cNvPr id="3" name="Content Placeholder 1">
            <a:extLst>
              <a:ext uri="{FF2B5EF4-FFF2-40B4-BE49-F238E27FC236}">
                <a16:creationId xmlns:a16="http://schemas.microsoft.com/office/drawing/2014/main" id="{BA68DF67-74CD-B803-D930-C36A030F88BC}"/>
              </a:ext>
            </a:extLst>
          </p:cNvPr>
          <p:cNvSpPr txBox="1">
            <a:spLocks/>
          </p:cNvSpPr>
          <p:nvPr/>
        </p:nvSpPr>
        <p:spPr>
          <a:xfrm>
            <a:off x="965200" y="1077542"/>
            <a:ext cx="10457614" cy="500448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In the FARES-II study, patients in the PCC group experienced a similar rate of thromboembolic complication, as compared to plasma. In addition, they experienced less serious adverse events and acute kidney injury compared to those who received FFP. </a:t>
            </a:r>
          </a:p>
          <a:p>
            <a:pPr marL="0" indent="0">
              <a:buNone/>
            </a:pPr>
            <a:r>
              <a:rPr lang="en-US" sz="2400" dirty="0">
                <a:latin typeface="Arial"/>
                <a:cs typeface="Arial"/>
              </a:rPr>
              <a:t>PCCs should be used with caution in patients with: </a:t>
            </a:r>
          </a:p>
          <a:p>
            <a:pPr marL="741363"/>
            <a:r>
              <a:rPr lang="en-US" sz="2400" dirty="0">
                <a:latin typeface="Arial"/>
                <a:cs typeface="Arial"/>
              </a:rPr>
              <a:t>a history of heparin-induced thrombocytopenia</a:t>
            </a:r>
          </a:p>
          <a:p>
            <a:pPr marL="741363"/>
            <a:r>
              <a:rPr lang="en-US" sz="2400" dirty="0">
                <a:latin typeface="Arial"/>
                <a:cs typeface="Arial"/>
              </a:rPr>
              <a:t>thromboembolic events in the last 3 months </a:t>
            </a:r>
            <a:br>
              <a:rPr lang="en-US" sz="2400" dirty="0">
                <a:latin typeface="Arial"/>
                <a:cs typeface="Arial"/>
              </a:rPr>
            </a:br>
            <a:r>
              <a:rPr lang="en-US" sz="2400" dirty="0">
                <a:latin typeface="Arial"/>
                <a:cs typeface="Arial"/>
              </a:rPr>
              <a:t>(excluded from the FARES-II trial) </a:t>
            </a:r>
          </a:p>
          <a:p>
            <a:pPr marL="741363"/>
            <a:r>
              <a:rPr lang="en-US" sz="2400" dirty="0">
                <a:latin typeface="Arial"/>
                <a:cs typeface="Arial"/>
              </a:rPr>
              <a:t>prior serious reactions to PCC </a:t>
            </a:r>
          </a:p>
          <a:p>
            <a:pPr marL="741363"/>
            <a:r>
              <a:rPr lang="en-US" sz="2400" dirty="0">
                <a:latin typeface="Arial"/>
                <a:cs typeface="Arial"/>
              </a:rPr>
              <a:t>known IgA deficiency with anti-IgA </a:t>
            </a:r>
          </a:p>
          <a:p>
            <a:pPr marL="0" indent="0">
              <a:buNone/>
            </a:pPr>
            <a:r>
              <a:rPr lang="en-US" sz="2400" i="1" dirty="0">
                <a:latin typeface="Arial"/>
                <a:cs typeface="Arial"/>
              </a:rPr>
              <a:t>These patients were not included in the FARES-II study.</a:t>
            </a:r>
          </a:p>
        </p:txBody>
      </p:sp>
      <p:sp>
        <p:nvSpPr>
          <p:cNvPr id="5" name="Text Placeholder 4">
            <a:extLst>
              <a:ext uri="{FF2B5EF4-FFF2-40B4-BE49-F238E27FC236}">
                <a16:creationId xmlns:a16="http://schemas.microsoft.com/office/drawing/2014/main" id="{78CB51E6-3354-3909-A872-525866833ED0}"/>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#6:</a:t>
            </a:r>
            <a:endParaRPr lang="en-US" sz="4400" b="1" dirty="0">
              <a:solidFill>
                <a:schemeClr val="accent5"/>
              </a:solidFill>
            </a:endParaRPr>
          </a:p>
        </p:txBody>
      </p:sp>
    </p:spTree>
    <p:extLst>
      <p:ext uri="{BB962C8B-B14F-4D97-AF65-F5344CB8AC3E}">
        <p14:creationId xmlns:p14="http://schemas.microsoft.com/office/powerpoint/2010/main" val="586037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DE570-DBE5-DBCC-B41D-7127C491B09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65D88D-EAD4-C499-A05E-7EA3428FB350}"/>
              </a:ext>
            </a:extLst>
          </p:cNvPr>
          <p:cNvSpPr>
            <a:spLocks noGrp="1"/>
          </p:cNvSpPr>
          <p:nvPr>
            <p:ph type="sldNum" sz="quarter" idx="12"/>
          </p:nvPr>
        </p:nvSpPr>
        <p:spPr/>
        <p:txBody>
          <a:bodyPr/>
          <a:lstStyle/>
          <a:p>
            <a:fld id="{7A1A82D1-6124-764A-B015-8BB5F625E955}" type="slidenum">
              <a:rPr lang="en-US" smtClean="0"/>
              <a:t>18</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2D91B480-5852-1EFC-5D30-AAE9A8A7C0B7}"/>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901B363D-F50A-E869-2F7D-CF6EB8D2E982}"/>
              </a:ext>
            </a:extLst>
          </p:cNvPr>
          <p:cNvSpPr txBox="1">
            <a:spLocks/>
          </p:cNvSpPr>
          <p:nvPr/>
        </p:nvSpPr>
        <p:spPr>
          <a:xfrm>
            <a:off x="3203744" y="2722880"/>
            <a:ext cx="8134816" cy="179846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Can PCCs be used with other hemostatic agents?</a:t>
            </a:r>
          </a:p>
        </p:txBody>
      </p:sp>
      <p:sp>
        <p:nvSpPr>
          <p:cNvPr id="11" name="Text Placeholder 4">
            <a:extLst>
              <a:ext uri="{FF2B5EF4-FFF2-40B4-BE49-F238E27FC236}">
                <a16:creationId xmlns:a16="http://schemas.microsoft.com/office/drawing/2014/main" id="{7C4E420E-4870-CEF4-5959-7070490B2898}"/>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#7: </a:t>
            </a:r>
            <a:endParaRPr lang="en-US" sz="4400" b="1" dirty="0">
              <a:solidFill>
                <a:schemeClr val="accent1"/>
              </a:solidFill>
            </a:endParaRPr>
          </a:p>
        </p:txBody>
      </p:sp>
    </p:spTree>
    <p:extLst>
      <p:ext uri="{BB962C8B-B14F-4D97-AF65-F5344CB8AC3E}">
        <p14:creationId xmlns:p14="http://schemas.microsoft.com/office/powerpoint/2010/main" val="425200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7D60E-8508-A7F4-857C-72B824DE83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E3F4D9-D3D0-1ADB-0B87-D460430A2470}"/>
              </a:ext>
            </a:extLst>
          </p:cNvPr>
          <p:cNvSpPr>
            <a:spLocks noGrp="1"/>
          </p:cNvSpPr>
          <p:nvPr>
            <p:ph type="sldNum" sz="quarter" idx="12"/>
          </p:nvPr>
        </p:nvSpPr>
        <p:spPr/>
        <p:txBody>
          <a:bodyPr/>
          <a:lstStyle/>
          <a:p>
            <a:fld id="{7A1A82D1-6124-764A-B015-8BB5F625E955}" type="slidenum">
              <a:rPr lang="en-US" smtClean="0"/>
              <a:t>19</a:t>
            </a:fld>
            <a:endParaRPr lang="en-US" dirty="0"/>
          </a:p>
        </p:txBody>
      </p:sp>
      <p:pic>
        <p:nvPicPr>
          <p:cNvPr id="4" name="Picture 3" descr="A red light bulb with purple lines&#10;&#10;AI-generated content may be incorrect.">
            <a:extLst>
              <a:ext uri="{FF2B5EF4-FFF2-40B4-BE49-F238E27FC236}">
                <a16:creationId xmlns:a16="http://schemas.microsoft.com/office/drawing/2014/main" id="{07D8E39F-08C5-1347-6FFB-B8B08BB44BE0}"/>
              </a:ext>
            </a:extLst>
          </p:cNvPr>
          <p:cNvPicPr>
            <a:picLocks noChangeAspect="1"/>
          </p:cNvPicPr>
          <p:nvPr/>
        </p:nvPicPr>
        <p:blipFill>
          <a:blip r:embed="rId2"/>
          <a:stretch>
            <a:fillRect/>
          </a:stretch>
        </p:blipFill>
        <p:spPr>
          <a:xfrm>
            <a:off x="233246" y="185367"/>
            <a:ext cx="1071880" cy="1071880"/>
          </a:xfrm>
          <a:prstGeom prst="rect">
            <a:avLst/>
          </a:prstGeom>
        </p:spPr>
      </p:pic>
      <p:sp>
        <p:nvSpPr>
          <p:cNvPr id="5" name="Text Placeholder 4">
            <a:extLst>
              <a:ext uri="{FF2B5EF4-FFF2-40B4-BE49-F238E27FC236}">
                <a16:creationId xmlns:a16="http://schemas.microsoft.com/office/drawing/2014/main" id="{1BF9CC16-DDBE-ACE9-C6AF-964AB4E28FFC}"/>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#7:</a:t>
            </a:r>
            <a:endParaRPr lang="en-US" sz="4400" b="1" dirty="0">
              <a:solidFill>
                <a:schemeClr val="accent5"/>
              </a:solidFill>
            </a:endParaRPr>
          </a:p>
        </p:txBody>
      </p:sp>
      <p:grpSp>
        <p:nvGrpSpPr>
          <p:cNvPr id="9" name="Group 8">
            <a:extLst>
              <a:ext uri="{FF2B5EF4-FFF2-40B4-BE49-F238E27FC236}">
                <a16:creationId xmlns:a16="http://schemas.microsoft.com/office/drawing/2014/main" id="{BD6CD971-C6C6-339F-55BA-7476679A8FB4}"/>
              </a:ext>
            </a:extLst>
          </p:cNvPr>
          <p:cNvGrpSpPr/>
          <p:nvPr/>
        </p:nvGrpSpPr>
        <p:grpSpPr>
          <a:xfrm>
            <a:off x="4515649" y="1559559"/>
            <a:ext cx="3160702" cy="1488948"/>
            <a:chOff x="4530418" y="1559559"/>
            <a:chExt cx="3160702" cy="1488948"/>
          </a:xfrm>
        </p:grpSpPr>
        <p:sp>
          <p:nvSpPr>
            <p:cNvPr id="3" name="Content Placeholder 1">
              <a:extLst>
                <a:ext uri="{FF2B5EF4-FFF2-40B4-BE49-F238E27FC236}">
                  <a16:creationId xmlns:a16="http://schemas.microsoft.com/office/drawing/2014/main" id="{C07EED58-0593-6BCA-76DB-6D2347EAF2F1}"/>
                </a:ext>
              </a:extLst>
            </p:cNvPr>
            <p:cNvSpPr txBox="1">
              <a:spLocks/>
            </p:cNvSpPr>
            <p:nvPr/>
          </p:nvSpPr>
          <p:spPr>
            <a:xfrm>
              <a:off x="6096000" y="1962551"/>
              <a:ext cx="1595120" cy="934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Arial"/>
                  <a:cs typeface="Arial"/>
                </a:rPr>
                <a:t>Yes</a:t>
              </a:r>
            </a:p>
          </p:txBody>
        </p:sp>
        <p:pic>
          <p:nvPicPr>
            <p:cNvPr id="7" name="Picture 6" descr="A red check mark on a white background&#10;&#10;AI-generated content may be incorrect.">
              <a:extLst>
                <a:ext uri="{FF2B5EF4-FFF2-40B4-BE49-F238E27FC236}">
                  <a16:creationId xmlns:a16="http://schemas.microsoft.com/office/drawing/2014/main" id="{A8492530-4318-3F66-CEE5-A07B637E9CCA}"/>
                </a:ext>
              </a:extLst>
            </p:cNvPr>
            <p:cNvPicPr>
              <a:picLocks noChangeAspect="1"/>
            </p:cNvPicPr>
            <p:nvPr/>
          </p:nvPicPr>
          <p:blipFill>
            <a:blip r:embed="rId3"/>
            <a:stretch>
              <a:fillRect/>
            </a:stretch>
          </p:blipFill>
          <p:spPr>
            <a:xfrm>
              <a:off x="4530418" y="1559559"/>
              <a:ext cx="1488948" cy="1488948"/>
            </a:xfrm>
            <a:prstGeom prst="rect">
              <a:avLst/>
            </a:prstGeom>
          </p:spPr>
        </p:pic>
      </p:grpSp>
      <p:sp>
        <p:nvSpPr>
          <p:cNvPr id="8" name="Content Placeholder 1">
            <a:extLst>
              <a:ext uri="{FF2B5EF4-FFF2-40B4-BE49-F238E27FC236}">
                <a16:creationId xmlns:a16="http://schemas.microsoft.com/office/drawing/2014/main" id="{F673B310-3429-5A3C-99EE-47C53C224325}"/>
              </a:ext>
            </a:extLst>
          </p:cNvPr>
          <p:cNvSpPr txBox="1">
            <a:spLocks/>
          </p:cNvSpPr>
          <p:nvPr/>
        </p:nvSpPr>
        <p:spPr>
          <a:xfrm>
            <a:off x="769186" y="3048507"/>
            <a:ext cx="10653628" cy="2077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PCCs are often used in conjunction with fibrinogen concentrate, tranexamic acid, and platelet transfusions as part of a goal-directed hemostatic algorithm based on viscoelastic testing (e.g., TEG or ROTEM).</a:t>
            </a:r>
          </a:p>
        </p:txBody>
      </p:sp>
    </p:spTree>
    <p:extLst>
      <p:ext uri="{BB962C8B-B14F-4D97-AF65-F5344CB8AC3E}">
        <p14:creationId xmlns:p14="http://schemas.microsoft.com/office/powerpoint/2010/main" val="406778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3BBBD-B03E-60D0-4EB4-F8CCD3E2E67D}"/>
              </a:ext>
            </a:extLst>
          </p:cNvPr>
          <p:cNvSpPr>
            <a:spLocks noGrp="1"/>
          </p:cNvSpPr>
          <p:nvPr>
            <p:ph type="sldNum" sz="quarter" idx="12"/>
          </p:nvPr>
        </p:nvSpPr>
        <p:spPr/>
        <p:txBody>
          <a:bodyPr/>
          <a:lstStyle/>
          <a:p>
            <a:fld id="{7A1A82D1-6124-764A-B015-8BB5F625E955}" type="slidenum">
              <a:rPr lang="en-US" smtClean="0"/>
              <a:t>2</a:t>
            </a:fld>
            <a:endParaRPr lang="en-US"/>
          </a:p>
        </p:txBody>
      </p:sp>
      <p:sp>
        <p:nvSpPr>
          <p:cNvPr id="3" name="Text Placeholder 1">
            <a:extLst>
              <a:ext uri="{FF2B5EF4-FFF2-40B4-BE49-F238E27FC236}">
                <a16:creationId xmlns:a16="http://schemas.microsoft.com/office/drawing/2014/main" id="{CAF552A7-3DE4-62A7-35A6-8212ED4D0C5D}"/>
              </a:ext>
            </a:extLst>
          </p:cNvPr>
          <p:cNvSpPr txBox="1">
            <a:spLocks/>
          </p:cNvSpPr>
          <p:nvPr/>
        </p:nvSpPr>
        <p:spPr>
          <a:xfrm>
            <a:off x="956439" y="2855738"/>
            <a:ext cx="10279117" cy="3064391"/>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4D4D4D"/>
                </a:solidFill>
                <a:latin typeface="Arial"/>
                <a:cs typeface="Arial"/>
              </a:rPr>
              <a:t>Purpose</a:t>
            </a:r>
          </a:p>
          <a:p>
            <a:pPr marL="0" indent="0">
              <a:buFont typeface="Arial" panose="020B0604020202020204" pitchFamily="34" charset="0"/>
              <a:buNone/>
            </a:pPr>
            <a:r>
              <a:rPr lang="en-US" sz="2000" dirty="0">
                <a:latin typeface="Arial"/>
                <a:cs typeface="Arial"/>
              </a:rPr>
              <a:t>This resource was created in July 2025 for the </a:t>
            </a:r>
            <a:r>
              <a:rPr lang="en-US" sz="2000" i="1" dirty="0">
                <a:latin typeface="Arial"/>
                <a:cs typeface="Arial"/>
              </a:rPr>
              <a:t>Breakthroughs in blood: Advancements into action </a:t>
            </a:r>
            <a:r>
              <a:rPr lang="en-US" sz="2000" dirty="0">
                <a:latin typeface="Arial"/>
                <a:cs typeface="Arial"/>
              </a:rPr>
              <a:t>webinar series and is available on Canadian Blood Services’ professional education website, </a:t>
            </a:r>
            <a:r>
              <a:rPr lang="en-US" sz="2000" dirty="0">
                <a:latin typeface="Arial"/>
                <a:cs typeface="Arial"/>
                <a:hlinkClick r:id="rId2"/>
              </a:rPr>
              <a:t>Profedu.ca</a:t>
            </a:r>
            <a:r>
              <a:rPr lang="en-US" sz="2000" dirty="0">
                <a:latin typeface="Arial"/>
                <a:cs typeface="Arial"/>
              </a:rPr>
              <a:t>.</a:t>
            </a:r>
          </a:p>
          <a:p>
            <a:pPr marL="0" indent="0">
              <a:buFont typeface="Arial" panose="020B0604020202020204" pitchFamily="34" charset="0"/>
              <a:buNone/>
            </a:pPr>
            <a:endParaRPr lang="en-US" sz="200" dirty="0">
              <a:latin typeface="Arial"/>
              <a:cs typeface="Arial"/>
            </a:endParaRPr>
          </a:p>
          <a:p>
            <a:pPr marL="0" indent="0">
              <a:buFont typeface="Arial" panose="020B0604020202020204" pitchFamily="34" charset="0"/>
              <a:buNone/>
            </a:pPr>
            <a:r>
              <a:rPr lang="en-US" sz="2000" dirty="0">
                <a:latin typeface="Arial"/>
                <a:cs typeface="Arial"/>
              </a:rPr>
              <a:t>It is intended for educational or informational purposes supporting implementation of the </a:t>
            </a:r>
            <a:r>
              <a:rPr lang="en-US" sz="2000" dirty="0">
                <a:latin typeface="Arial"/>
                <a:cs typeface="Arial"/>
                <a:hlinkClick r:id="rId3"/>
              </a:rPr>
              <a:t>FARES-II</a:t>
            </a:r>
            <a:r>
              <a:rPr lang="en-US" sz="2000" dirty="0">
                <a:latin typeface="Arial"/>
                <a:cs typeface="Arial"/>
              </a:rPr>
              <a:t> study. </a:t>
            </a:r>
          </a:p>
          <a:p>
            <a:pPr marL="0" indent="0">
              <a:buFont typeface="Arial" panose="020B0604020202020204" pitchFamily="34" charset="0"/>
              <a:buNone/>
            </a:pPr>
            <a:r>
              <a:rPr lang="en-US" sz="1200" dirty="0" err="1"/>
              <a:t>Karkouti</a:t>
            </a:r>
            <a:r>
              <a:rPr lang="en-US" sz="1200" dirty="0"/>
              <a:t> K, Callum JL, </a:t>
            </a:r>
            <a:r>
              <a:rPr lang="en-US" sz="1200" dirty="0" err="1"/>
              <a:t>Bartoszko</a:t>
            </a:r>
            <a:r>
              <a:rPr lang="en-US" sz="1200" dirty="0"/>
              <a:t> J, et al. Prothrombin Complex Concentrate vs Frozen Plasma for Coagulopathic Bleeding in Cardiac Surgery: The FARES-II Multicenter Randomized Clinical Trial. JAMA. 2025;333(20):1781–1792. doi:10.1001/jama.2025.3501  </a:t>
            </a:r>
          </a:p>
        </p:txBody>
      </p:sp>
      <p:pic>
        <p:nvPicPr>
          <p:cNvPr id="4" name="Picture 3" descr="A black and grey sign with white text&#10;&#10;Description automatically generated">
            <a:extLst>
              <a:ext uri="{FF2B5EF4-FFF2-40B4-BE49-F238E27FC236}">
                <a16:creationId xmlns:a16="http://schemas.microsoft.com/office/drawing/2014/main" id="{D6E4FA8F-6A12-53AB-AA88-B349DAE1F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568" y="353788"/>
            <a:ext cx="3506861" cy="2116279"/>
          </a:xfrm>
          <a:prstGeom prst="rect">
            <a:avLst/>
          </a:prstGeom>
        </p:spPr>
      </p:pic>
      <p:sp>
        <p:nvSpPr>
          <p:cNvPr id="5" name="Rectangle 4">
            <a:extLst>
              <a:ext uri="{FF2B5EF4-FFF2-40B4-BE49-F238E27FC236}">
                <a16:creationId xmlns:a16="http://schemas.microsoft.com/office/drawing/2014/main" id="{53C77D2B-7C51-B6F1-EF7A-5836BC394EC5}"/>
              </a:ext>
            </a:extLst>
          </p:cNvPr>
          <p:cNvSpPr/>
          <p:nvPr/>
        </p:nvSpPr>
        <p:spPr>
          <a:xfrm>
            <a:off x="3410465" y="6137189"/>
            <a:ext cx="1474573" cy="5842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627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6E68D-5D7B-1FE1-DD66-C0C3CB9C99B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77532-0E09-41B8-EA23-8BF7121596C2}"/>
              </a:ext>
            </a:extLst>
          </p:cNvPr>
          <p:cNvSpPr>
            <a:spLocks noGrp="1"/>
          </p:cNvSpPr>
          <p:nvPr>
            <p:ph type="sldNum" sz="quarter" idx="12"/>
          </p:nvPr>
        </p:nvSpPr>
        <p:spPr/>
        <p:txBody>
          <a:bodyPr/>
          <a:lstStyle/>
          <a:p>
            <a:fld id="{7A1A82D1-6124-764A-B015-8BB5F625E955}" type="slidenum">
              <a:rPr lang="en-US" smtClean="0"/>
              <a:t>20</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D4DE1D17-450E-66AB-30E4-A9D396F0F500}"/>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8CA58156-DA03-4E86-7C33-75E5415929CE}"/>
              </a:ext>
            </a:extLst>
          </p:cNvPr>
          <p:cNvSpPr txBox="1">
            <a:spLocks/>
          </p:cNvSpPr>
          <p:nvPr/>
        </p:nvSpPr>
        <p:spPr>
          <a:xfrm>
            <a:off x="3203744" y="2722880"/>
            <a:ext cx="8134816" cy="179846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How is the effectiveness of PCC therapy monitored?</a:t>
            </a:r>
          </a:p>
        </p:txBody>
      </p:sp>
      <p:sp>
        <p:nvSpPr>
          <p:cNvPr id="11" name="Text Placeholder 4">
            <a:extLst>
              <a:ext uri="{FF2B5EF4-FFF2-40B4-BE49-F238E27FC236}">
                <a16:creationId xmlns:a16="http://schemas.microsoft.com/office/drawing/2014/main" id="{2DDA7E63-824C-9858-CF7C-377782A4E686}"/>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#8: </a:t>
            </a:r>
            <a:endParaRPr lang="en-US" sz="4400" b="1" dirty="0">
              <a:solidFill>
                <a:schemeClr val="accent1"/>
              </a:solidFill>
            </a:endParaRPr>
          </a:p>
        </p:txBody>
      </p:sp>
    </p:spTree>
    <p:extLst>
      <p:ext uri="{BB962C8B-B14F-4D97-AF65-F5344CB8AC3E}">
        <p14:creationId xmlns:p14="http://schemas.microsoft.com/office/powerpoint/2010/main" val="1138531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A85D-336E-FE39-8BEC-A1722551D0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8534CF-9765-45C5-94AE-F5779D24BD91}"/>
              </a:ext>
            </a:extLst>
          </p:cNvPr>
          <p:cNvSpPr>
            <a:spLocks noGrp="1"/>
          </p:cNvSpPr>
          <p:nvPr>
            <p:ph type="sldNum" sz="quarter" idx="12"/>
          </p:nvPr>
        </p:nvSpPr>
        <p:spPr/>
        <p:txBody>
          <a:bodyPr/>
          <a:lstStyle/>
          <a:p>
            <a:fld id="{7A1A82D1-6124-764A-B015-8BB5F625E955}" type="slidenum">
              <a:rPr lang="en-US" smtClean="0"/>
              <a:t>21</a:t>
            </a:fld>
            <a:endParaRPr lang="en-US" dirty="0"/>
          </a:p>
        </p:txBody>
      </p:sp>
      <p:sp>
        <p:nvSpPr>
          <p:cNvPr id="3" name="Content Placeholder 1">
            <a:extLst>
              <a:ext uri="{FF2B5EF4-FFF2-40B4-BE49-F238E27FC236}">
                <a16:creationId xmlns:a16="http://schemas.microsoft.com/office/drawing/2014/main" id="{809F758D-5D60-0ED4-8868-B6F0F2E64DC7}"/>
              </a:ext>
            </a:extLst>
          </p:cNvPr>
          <p:cNvSpPr txBox="1">
            <a:spLocks/>
          </p:cNvSpPr>
          <p:nvPr/>
        </p:nvSpPr>
        <p:spPr>
          <a:xfrm>
            <a:off x="769186" y="2632022"/>
            <a:ext cx="10653628" cy="2077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Effectiveness is monitored through the clinical assessment of bleeding and laboratory tests like INR, and viscoelastic tests (ROTEM/TEG) to guide further treatment, where serious bleeding persists.</a:t>
            </a:r>
          </a:p>
        </p:txBody>
      </p:sp>
      <p:pic>
        <p:nvPicPr>
          <p:cNvPr id="4" name="Picture 3" descr="A red light bulb with purple lines&#10;&#10;AI-generated content may be incorrect.">
            <a:extLst>
              <a:ext uri="{FF2B5EF4-FFF2-40B4-BE49-F238E27FC236}">
                <a16:creationId xmlns:a16="http://schemas.microsoft.com/office/drawing/2014/main" id="{10ED2D83-449F-242E-4257-D636AAAAD541}"/>
              </a:ext>
            </a:extLst>
          </p:cNvPr>
          <p:cNvPicPr>
            <a:picLocks noChangeAspect="1"/>
          </p:cNvPicPr>
          <p:nvPr/>
        </p:nvPicPr>
        <p:blipFill>
          <a:blip r:embed="rId2"/>
          <a:stretch>
            <a:fillRect/>
          </a:stretch>
        </p:blipFill>
        <p:spPr>
          <a:xfrm>
            <a:off x="233246" y="185367"/>
            <a:ext cx="1071880" cy="1071880"/>
          </a:xfrm>
          <a:prstGeom prst="rect">
            <a:avLst/>
          </a:prstGeom>
        </p:spPr>
      </p:pic>
      <p:sp>
        <p:nvSpPr>
          <p:cNvPr id="5" name="Text Placeholder 4">
            <a:extLst>
              <a:ext uri="{FF2B5EF4-FFF2-40B4-BE49-F238E27FC236}">
                <a16:creationId xmlns:a16="http://schemas.microsoft.com/office/drawing/2014/main" id="{771072C4-67C0-E4BC-4CA0-BA85A1BD7B3F}"/>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#8:</a:t>
            </a:r>
            <a:endParaRPr lang="en-US" sz="4400" b="1" dirty="0">
              <a:solidFill>
                <a:schemeClr val="accent5"/>
              </a:solidFill>
            </a:endParaRPr>
          </a:p>
        </p:txBody>
      </p:sp>
    </p:spTree>
    <p:extLst>
      <p:ext uri="{BB962C8B-B14F-4D97-AF65-F5344CB8AC3E}">
        <p14:creationId xmlns:p14="http://schemas.microsoft.com/office/powerpoint/2010/main" val="4010530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45278-AED1-FD95-FC33-D639C8DB8D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C56EE1-1FCF-3B65-D691-8E4ED7A51017}"/>
              </a:ext>
            </a:extLst>
          </p:cNvPr>
          <p:cNvSpPr>
            <a:spLocks noGrp="1"/>
          </p:cNvSpPr>
          <p:nvPr>
            <p:ph type="sldNum" sz="quarter" idx="12"/>
          </p:nvPr>
        </p:nvSpPr>
        <p:spPr/>
        <p:txBody>
          <a:bodyPr/>
          <a:lstStyle/>
          <a:p>
            <a:fld id="{7A1A82D1-6124-764A-B015-8BB5F625E955}" type="slidenum">
              <a:rPr lang="en-US" smtClean="0"/>
              <a:t>22</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8A6774DE-7947-A04E-0854-FDED6CCB52CF}"/>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ABA521B8-47ED-1FA5-902C-2F052EF6B3FC}"/>
              </a:ext>
            </a:extLst>
          </p:cNvPr>
          <p:cNvSpPr txBox="1">
            <a:spLocks/>
          </p:cNvSpPr>
          <p:nvPr/>
        </p:nvSpPr>
        <p:spPr>
          <a:xfrm>
            <a:off x="3203744" y="2966720"/>
            <a:ext cx="8134816" cy="155462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Are all PCC products the same?</a:t>
            </a:r>
          </a:p>
        </p:txBody>
      </p:sp>
      <p:sp>
        <p:nvSpPr>
          <p:cNvPr id="11" name="Text Placeholder 4">
            <a:extLst>
              <a:ext uri="{FF2B5EF4-FFF2-40B4-BE49-F238E27FC236}">
                <a16:creationId xmlns:a16="http://schemas.microsoft.com/office/drawing/2014/main" id="{E485A472-D316-6C4E-DA75-EA2FAB93EDB2}"/>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#9: </a:t>
            </a:r>
            <a:endParaRPr lang="en-US" sz="4400" b="1" dirty="0">
              <a:solidFill>
                <a:schemeClr val="accent1"/>
              </a:solidFill>
            </a:endParaRPr>
          </a:p>
        </p:txBody>
      </p:sp>
    </p:spTree>
    <p:extLst>
      <p:ext uri="{BB962C8B-B14F-4D97-AF65-F5344CB8AC3E}">
        <p14:creationId xmlns:p14="http://schemas.microsoft.com/office/powerpoint/2010/main" val="1939244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B89F6-F062-A57A-8348-8D95C02435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9BFED4-B90F-20D6-40A8-7FDB7B47750A}"/>
              </a:ext>
            </a:extLst>
          </p:cNvPr>
          <p:cNvSpPr>
            <a:spLocks noGrp="1"/>
          </p:cNvSpPr>
          <p:nvPr>
            <p:ph type="sldNum" sz="quarter" idx="12"/>
          </p:nvPr>
        </p:nvSpPr>
        <p:spPr/>
        <p:txBody>
          <a:bodyPr/>
          <a:lstStyle/>
          <a:p>
            <a:fld id="{7A1A82D1-6124-764A-B015-8BB5F625E955}" type="slidenum">
              <a:rPr lang="en-US" smtClean="0"/>
              <a:t>23</a:t>
            </a:fld>
            <a:endParaRPr lang="en-US" dirty="0"/>
          </a:p>
        </p:txBody>
      </p:sp>
      <p:grpSp>
        <p:nvGrpSpPr>
          <p:cNvPr id="4" name="Group 3">
            <a:extLst>
              <a:ext uri="{FF2B5EF4-FFF2-40B4-BE49-F238E27FC236}">
                <a16:creationId xmlns:a16="http://schemas.microsoft.com/office/drawing/2014/main" id="{221A6B83-95A3-DBAE-4400-157CAA307629}"/>
              </a:ext>
            </a:extLst>
          </p:cNvPr>
          <p:cNvGrpSpPr/>
          <p:nvPr/>
        </p:nvGrpSpPr>
        <p:grpSpPr>
          <a:xfrm>
            <a:off x="4515649" y="1559559"/>
            <a:ext cx="3160702" cy="1488948"/>
            <a:chOff x="4530418" y="1559559"/>
            <a:chExt cx="3160702" cy="1488948"/>
          </a:xfrm>
        </p:grpSpPr>
        <p:sp>
          <p:nvSpPr>
            <p:cNvPr id="5" name="Content Placeholder 1">
              <a:extLst>
                <a:ext uri="{FF2B5EF4-FFF2-40B4-BE49-F238E27FC236}">
                  <a16:creationId xmlns:a16="http://schemas.microsoft.com/office/drawing/2014/main" id="{9BDC1041-C0A1-29CC-DA7A-79CA08C40833}"/>
                </a:ext>
              </a:extLst>
            </p:cNvPr>
            <p:cNvSpPr txBox="1">
              <a:spLocks/>
            </p:cNvSpPr>
            <p:nvPr/>
          </p:nvSpPr>
          <p:spPr>
            <a:xfrm>
              <a:off x="6096000" y="1962551"/>
              <a:ext cx="1595120" cy="934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Arial"/>
                  <a:cs typeface="Arial"/>
                </a:rPr>
                <a:t>No</a:t>
              </a:r>
            </a:p>
          </p:txBody>
        </p:sp>
        <p:pic>
          <p:nvPicPr>
            <p:cNvPr id="6" name="Picture 5">
              <a:extLst>
                <a:ext uri="{FF2B5EF4-FFF2-40B4-BE49-F238E27FC236}">
                  <a16:creationId xmlns:a16="http://schemas.microsoft.com/office/drawing/2014/main" id="{D7804B00-8E07-0439-565A-18D18412613D}"/>
                </a:ext>
              </a:extLst>
            </p:cNvPr>
            <p:cNvPicPr>
              <a:picLocks noChangeAspect="1"/>
            </p:cNvPicPr>
            <p:nvPr/>
          </p:nvPicPr>
          <p:blipFill>
            <a:blip r:embed="rId2"/>
            <a:srcRect/>
            <a:stretch/>
          </p:blipFill>
          <p:spPr>
            <a:xfrm>
              <a:off x="4530418" y="1559559"/>
              <a:ext cx="1488948" cy="1488948"/>
            </a:xfrm>
            <a:prstGeom prst="rect">
              <a:avLst/>
            </a:prstGeom>
          </p:spPr>
        </p:pic>
      </p:grpSp>
      <p:sp>
        <p:nvSpPr>
          <p:cNvPr id="7" name="Content Placeholder 1">
            <a:extLst>
              <a:ext uri="{FF2B5EF4-FFF2-40B4-BE49-F238E27FC236}">
                <a16:creationId xmlns:a16="http://schemas.microsoft.com/office/drawing/2014/main" id="{35760127-1076-7C1B-9BFF-E404A5052B78}"/>
              </a:ext>
            </a:extLst>
          </p:cNvPr>
          <p:cNvSpPr txBox="1">
            <a:spLocks/>
          </p:cNvSpPr>
          <p:nvPr/>
        </p:nvSpPr>
        <p:spPr>
          <a:xfrm>
            <a:off x="769186" y="3048507"/>
            <a:ext cx="10653628" cy="2077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PCCs come in 3-factor and 4-factor formulations. Only 4-factor PCCs (containing II, VII, IX, and X) have been evaluated in cardiac surgery for factor replacement.</a:t>
            </a:r>
          </a:p>
        </p:txBody>
      </p:sp>
      <p:pic>
        <p:nvPicPr>
          <p:cNvPr id="3" name="Picture 2" descr="A red light bulb with purple lines&#10;&#10;AI-generated content may be incorrect.">
            <a:extLst>
              <a:ext uri="{FF2B5EF4-FFF2-40B4-BE49-F238E27FC236}">
                <a16:creationId xmlns:a16="http://schemas.microsoft.com/office/drawing/2014/main" id="{9ECBBA4D-2041-2386-8D13-B311EA408835}"/>
              </a:ext>
            </a:extLst>
          </p:cNvPr>
          <p:cNvPicPr>
            <a:picLocks noChangeAspect="1"/>
          </p:cNvPicPr>
          <p:nvPr/>
        </p:nvPicPr>
        <p:blipFill>
          <a:blip r:embed="rId3"/>
          <a:stretch>
            <a:fillRect/>
          </a:stretch>
        </p:blipFill>
        <p:spPr>
          <a:xfrm>
            <a:off x="233246" y="185367"/>
            <a:ext cx="1071880" cy="1071880"/>
          </a:xfrm>
          <a:prstGeom prst="rect">
            <a:avLst/>
          </a:prstGeom>
        </p:spPr>
      </p:pic>
      <p:sp>
        <p:nvSpPr>
          <p:cNvPr id="8" name="Text Placeholder 4">
            <a:extLst>
              <a:ext uri="{FF2B5EF4-FFF2-40B4-BE49-F238E27FC236}">
                <a16:creationId xmlns:a16="http://schemas.microsoft.com/office/drawing/2014/main" id="{C13D982B-1990-4A9B-F4FE-5B91D9A75E0D}"/>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#9:</a:t>
            </a:r>
            <a:endParaRPr lang="en-US" sz="4400" b="1" dirty="0">
              <a:solidFill>
                <a:schemeClr val="accent5"/>
              </a:solidFill>
            </a:endParaRPr>
          </a:p>
        </p:txBody>
      </p:sp>
    </p:spTree>
    <p:extLst>
      <p:ext uri="{BB962C8B-B14F-4D97-AF65-F5344CB8AC3E}">
        <p14:creationId xmlns:p14="http://schemas.microsoft.com/office/powerpoint/2010/main" val="2228576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55DFC-7F52-2C2A-52B3-255884F91D6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E4F3AE-4BFB-C737-8771-FDAEFD579CA1}"/>
              </a:ext>
            </a:extLst>
          </p:cNvPr>
          <p:cNvSpPr>
            <a:spLocks noGrp="1"/>
          </p:cNvSpPr>
          <p:nvPr>
            <p:ph type="sldNum" sz="quarter" idx="12"/>
          </p:nvPr>
        </p:nvSpPr>
        <p:spPr/>
        <p:txBody>
          <a:bodyPr/>
          <a:lstStyle/>
          <a:p>
            <a:fld id="{7A1A82D1-6124-764A-B015-8BB5F625E955}" type="slidenum">
              <a:rPr lang="en-US" smtClean="0"/>
              <a:t>24</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D23ADD70-6A0D-4488-0A0E-7641C2E8FB62}"/>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CD005584-FD36-BD2C-AB72-77E7F45CD39C}"/>
              </a:ext>
            </a:extLst>
          </p:cNvPr>
          <p:cNvSpPr txBox="1">
            <a:spLocks/>
          </p:cNvSpPr>
          <p:nvPr/>
        </p:nvSpPr>
        <p:spPr>
          <a:xfrm>
            <a:off x="3203744" y="2367280"/>
            <a:ext cx="8134816" cy="215406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What strategies can be used to improve the appropriateness of PCC use in cardiac surgery?</a:t>
            </a:r>
          </a:p>
        </p:txBody>
      </p:sp>
      <p:sp>
        <p:nvSpPr>
          <p:cNvPr id="11" name="Text Placeholder 4">
            <a:extLst>
              <a:ext uri="{FF2B5EF4-FFF2-40B4-BE49-F238E27FC236}">
                <a16:creationId xmlns:a16="http://schemas.microsoft.com/office/drawing/2014/main" id="{DD8642B2-85D7-A5DE-D155-CD2EB403E8CF}"/>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#10: </a:t>
            </a:r>
            <a:endParaRPr lang="en-US" sz="4400" b="1" dirty="0">
              <a:solidFill>
                <a:schemeClr val="accent1"/>
              </a:solidFill>
            </a:endParaRPr>
          </a:p>
        </p:txBody>
      </p:sp>
    </p:spTree>
    <p:extLst>
      <p:ext uri="{BB962C8B-B14F-4D97-AF65-F5344CB8AC3E}">
        <p14:creationId xmlns:p14="http://schemas.microsoft.com/office/powerpoint/2010/main" val="3418652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EA275-C5A5-6480-75FA-296F85AFE8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2137E3-F6E4-A93C-8EA4-63D209FF0055}"/>
              </a:ext>
            </a:extLst>
          </p:cNvPr>
          <p:cNvSpPr>
            <a:spLocks noGrp="1"/>
          </p:cNvSpPr>
          <p:nvPr>
            <p:ph type="sldNum" sz="quarter" idx="12"/>
          </p:nvPr>
        </p:nvSpPr>
        <p:spPr/>
        <p:txBody>
          <a:bodyPr/>
          <a:lstStyle/>
          <a:p>
            <a:fld id="{7A1A82D1-6124-764A-B015-8BB5F625E955}" type="slidenum">
              <a:rPr lang="en-US" smtClean="0"/>
              <a:t>25</a:t>
            </a:fld>
            <a:endParaRPr lang="en-US" dirty="0"/>
          </a:p>
        </p:txBody>
      </p:sp>
      <p:sp>
        <p:nvSpPr>
          <p:cNvPr id="3" name="Content Placeholder 1">
            <a:extLst>
              <a:ext uri="{FF2B5EF4-FFF2-40B4-BE49-F238E27FC236}">
                <a16:creationId xmlns:a16="http://schemas.microsoft.com/office/drawing/2014/main" id="{093284B3-1AB3-FA8C-FA5B-BF87F08C53E6}"/>
              </a:ext>
            </a:extLst>
          </p:cNvPr>
          <p:cNvSpPr txBox="1">
            <a:spLocks/>
          </p:cNvSpPr>
          <p:nvPr/>
        </p:nvSpPr>
        <p:spPr>
          <a:xfrm>
            <a:off x="769186" y="1351862"/>
            <a:ext cx="10653628" cy="412437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PCCs should be only be used in patients with at least moderate (grade 2) bleeding (See video 3 showing 5–10 mL/minute from </a:t>
            </a:r>
            <a:r>
              <a:rPr lang="en-US" sz="2400" dirty="0">
                <a:latin typeface="Arial"/>
                <a:cs typeface="Arial"/>
                <a:hlinkClick r:id="rId2"/>
              </a:rPr>
              <a:t>Development and validation of an intraoperative bleeding severity scale for use in clinical studies of hemostatic agents</a:t>
            </a:r>
            <a:r>
              <a:rPr lang="en-US" sz="2400" dirty="0">
                <a:latin typeface="Arial"/>
                <a:cs typeface="Arial"/>
              </a:rPr>
              <a:t>) and elevated tests of coagulation (laboratory INR&gt;1.5, point of care INR&gt;1.5, or ROTEM CT EXTEM&gt;80 seconds). </a:t>
            </a:r>
          </a:p>
          <a:p>
            <a:pPr marL="0" indent="0">
              <a:buNone/>
            </a:pPr>
            <a:r>
              <a:rPr lang="en-US" sz="2400" dirty="0">
                <a:latin typeface="Arial"/>
                <a:cs typeface="Arial"/>
              </a:rPr>
              <a:t>The use of components and manufactured blood products without knowledge of coagulation test results should only be considered with extreme hemorrhage where time does not permit testing. In all other situations, the use of all transfusion products should be informed and guided by near-patient testing and validated bleeding algorithms.</a:t>
            </a:r>
          </a:p>
        </p:txBody>
      </p:sp>
      <p:pic>
        <p:nvPicPr>
          <p:cNvPr id="4" name="Picture 3" descr="A red light bulb with purple lines&#10;&#10;AI-generated content may be incorrect.">
            <a:extLst>
              <a:ext uri="{FF2B5EF4-FFF2-40B4-BE49-F238E27FC236}">
                <a16:creationId xmlns:a16="http://schemas.microsoft.com/office/drawing/2014/main" id="{C700C9CF-75B4-7CD8-6186-F5ACE0A4CD0A}"/>
              </a:ext>
            </a:extLst>
          </p:cNvPr>
          <p:cNvPicPr>
            <a:picLocks noChangeAspect="1"/>
          </p:cNvPicPr>
          <p:nvPr/>
        </p:nvPicPr>
        <p:blipFill>
          <a:blip r:embed="rId3"/>
          <a:stretch>
            <a:fillRect/>
          </a:stretch>
        </p:blipFill>
        <p:spPr>
          <a:xfrm>
            <a:off x="233246" y="185367"/>
            <a:ext cx="1071880" cy="1071880"/>
          </a:xfrm>
          <a:prstGeom prst="rect">
            <a:avLst/>
          </a:prstGeom>
        </p:spPr>
      </p:pic>
      <p:sp>
        <p:nvSpPr>
          <p:cNvPr id="5" name="Text Placeholder 4">
            <a:extLst>
              <a:ext uri="{FF2B5EF4-FFF2-40B4-BE49-F238E27FC236}">
                <a16:creationId xmlns:a16="http://schemas.microsoft.com/office/drawing/2014/main" id="{51C99960-21D2-D137-A574-DE2902FB0585}"/>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#10:</a:t>
            </a:r>
            <a:endParaRPr lang="en-US" sz="4400" b="1" dirty="0">
              <a:solidFill>
                <a:schemeClr val="accent5"/>
              </a:solidFill>
            </a:endParaRPr>
          </a:p>
        </p:txBody>
      </p:sp>
    </p:spTree>
    <p:extLst>
      <p:ext uri="{BB962C8B-B14F-4D97-AF65-F5344CB8AC3E}">
        <p14:creationId xmlns:p14="http://schemas.microsoft.com/office/powerpoint/2010/main" val="1027338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87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3BBBD-B03E-60D0-4EB4-F8CCD3E2E67D}"/>
              </a:ext>
            </a:extLst>
          </p:cNvPr>
          <p:cNvSpPr>
            <a:spLocks noGrp="1"/>
          </p:cNvSpPr>
          <p:nvPr>
            <p:ph type="sldNum" sz="quarter" idx="12"/>
          </p:nvPr>
        </p:nvSpPr>
        <p:spPr/>
        <p:txBody>
          <a:bodyPr/>
          <a:lstStyle/>
          <a:p>
            <a:fld id="{7A1A82D1-6124-764A-B015-8BB5F625E955}" type="slidenum">
              <a:rPr lang="en-US" smtClean="0"/>
              <a:t>3</a:t>
            </a:fld>
            <a:endParaRPr lang="en-US"/>
          </a:p>
        </p:txBody>
      </p:sp>
      <p:sp>
        <p:nvSpPr>
          <p:cNvPr id="3" name="Text Placeholder 1">
            <a:extLst>
              <a:ext uri="{FF2B5EF4-FFF2-40B4-BE49-F238E27FC236}">
                <a16:creationId xmlns:a16="http://schemas.microsoft.com/office/drawing/2014/main" id="{CAF552A7-3DE4-62A7-35A6-8212ED4D0C5D}"/>
              </a:ext>
            </a:extLst>
          </p:cNvPr>
          <p:cNvSpPr txBox="1">
            <a:spLocks/>
          </p:cNvSpPr>
          <p:nvPr/>
        </p:nvSpPr>
        <p:spPr>
          <a:xfrm>
            <a:off x="956441" y="3429000"/>
            <a:ext cx="10279117" cy="2379114"/>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4D4D4D"/>
                </a:solidFill>
                <a:latin typeface="Arial"/>
                <a:cs typeface="Arial"/>
              </a:rPr>
              <a:t>Authors</a:t>
            </a:r>
          </a:p>
          <a:p>
            <a:pPr marL="0" indent="0">
              <a:buFont typeface="Arial" panose="020B0604020202020204" pitchFamily="34" charset="0"/>
              <a:buNone/>
            </a:pPr>
            <a:r>
              <a:rPr lang="en-US" sz="2000" dirty="0">
                <a:latin typeface="Arial"/>
                <a:cs typeface="Arial"/>
              </a:rPr>
              <a:t>This resource has been compiled with the expertise of:</a:t>
            </a:r>
          </a:p>
          <a:p>
            <a:r>
              <a:rPr lang="en-US" sz="2000" dirty="0">
                <a:latin typeface="Arial"/>
                <a:cs typeface="Arial"/>
              </a:rPr>
              <a:t>Jeannie Callum, MD, FRCPC / Transfusion medicine – Kingston, Canada</a:t>
            </a:r>
          </a:p>
          <a:p>
            <a:r>
              <a:rPr lang="en-US" sz="2000" dirty="0">
                <a:latin typeface="Arial"/>
                <a:cs typeface="Arial"/>
              </a:rPr>
              <a:t>Keyvan </a:t>
            </a:r>
            <a:r>
              <a:rPr lang="en-US" sz="2000" dirty="0" err="1">
                <a:latin typeface="Arial"/>
                <a:cs typeface="Arial"/>
              </a:rPr>
              <a:t>Karkouti</a:t>
            </a:r>
            <a:r>
              <a:rPr lang="en-US" sz="2000" dirty="0">
                <a:latin typeface="Arial"/>
                <a:cs typeface="Arial"/>
              </a:rPr>
              <a:t>, MD, FRCPC, MSc / Anesthesia – Toronto, Canada</a:t>
            </a:r>
          </a:p>
        </p:txBody>
      </p:sp>
      <p:pic>
        <p:nvPicPr>
          <p:cNvPr id="4" name="Picture 3" descr="A black and grey sign with white text&#10;&#10;Description automatically generated">
            <a:extLst>
              <a:ext uri="{FF2B5EF4-FFF2-40B4-BE49-F238E27FC236}">
                <a16:creationId xmlns:a16="http://schemas.microsoft.com/office/drawing/2014/main" id="{D6E4FA8F-6A12-53AB-AA88-B349DAE1F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568" y="353788"/>
            <a:ext cx="3506861" cy="2116279"/>
          </a:xfrm>
          <a:prstGeom prst="rect">
            <a:avLst/>
          </a:prstGeom>
        </p:spPr>
      </p:pic>
      <p:sp>
        <p:nvSpPr>
          <p:cNvPr id="5" name="Rectangle 4">
            <a:extLst>
              <a:ext uri="{FF2B5EF4-FFF2-40B4-BE49-F238E27FC236}">
                <a16:creationId xmlns:a16="http://schemas.microsoft.com/office/drawing/2014/main" id="{53C77D2B-7C51-B6F1-EF7A-5836BC394EC5}"/>
              </a:ext>
            </a:extLst>
          </p:cNvPr>
          <p:cNvSpPr/>
          <p:nvPr/>
        </p:nvSpPr>
        <p:spPr>
          <a:xfrm>
            <a:off x="3410465" y="6137189"/>
            <a:ext cx="1474573" cy="5842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207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1292F6-7440-6F08-776D-C8D5C2F178E4}"/>
              </a:ext>
            </a:extLst>
          </p:cNvPr>
          <p:cNvSpPr>
            <a:spLocks noGrp="1"/>
          </p:cNvSpPr>
          <p:nvPr>
            <p:ph type="sldNum" sz="quarter" idx="12"/>
          </p:nvPr>
        </p:nvSpPr>
        <p:spPr/>
        <p:txBody>
          <a:bodyPr/>
          <a:lstStyle/>
          <a:p>
            <a:fld id="{7A1A82D1-6124-764A-B015-8BB5F625E955}" type="slidenum">
              <a:rPr lang="en-US" smtClean="0"/>
              <a:t>4</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1F95ADA8-90B7-D682-AC20-0292C69FAE60}"/>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FC63D358-2579-AEBD-1C76-59FB27AE4138}"/>
              </a:ext>
            </a:extLst>
          </p:cNvPr>
          <p:cNvSpPr txBox="1">
            <a:spLocks/>
          </p:cNvSpPr>
          <p:nvPr/>
        </p:nvSpPr>
        <p:spPr>
          <a:xfrm>
            <a:off x="3203744" y="2388973"/>
            <a:ext cx="8134816" cy="2132375"/>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What are prothrombin complex concentrates (PCCs) and how are they different from plasma?</a:t>
            </a:r>
          </a:p>
        </p:txBody>
      </p:sp>
      <p:sp>
        <p:nvSpPr>
          <p:cNvPr id="11" name="Text Placeholder 4">
            <a:extLst>
              <a:ext uri="{FF2B5EF4-FFF2-40B4-BE49-F238E27FC236}">
                <a16:creationId xmlns:a16="http://schemas.microsoft.com/office/drawing/2014/main" id="{D916BFEF-1730-52F3-02AB-7A7A5A638E40}"/>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#1: </a:t>
            </a:r>
            <a:endParaRPr lang="en-US" sz="4400" b="1" dirty="0">
              <a:solidFill>
                <a:schemeClr val="accent1"/>
              </a:solidFill>
            </a:endParaRPr>
          </a:p>
        </p:txBody>
      </p:sp>
    </p:spTree>
    <p:extLst>
      <p:ext uri="{BB962C8B-B14F-4D97-AF65-F5344CB8AC3E}">
        <p14:creationId xmlns:p14="http://schemas.microsoft.com/office/powerpoint/2010/main" val="64294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72939-5B36-8834-7F03-8CB754399B26}"/>
            </a:ext>
          </a:extLst>
        </p:cNvPr>
        <p:cNvGrpSpPr/>
        <p:nvPr/>
      </p:nvGrpSpPr>
      <p:grpSpPr>
        <a:xfrm>
          <a:off x="0" y="0"/>
          <a:ext cx="0" cy="0"/>
          <a:chOff x="0" y="0"/>
          <a:chExt cx="0" cy="0"/>
        </a:xfrm>
      </p:grpSpPr>
      <p:pic>
        <p:nvPicPr>
          <p:cNvPr id="4" name="Picture 3" descr="A red light bulb with purple lines&#10;&#10;AI-generated content may be incorrect.">
            <a:extLst>
              <a:ext uri="{FF2B5EF4-FFF2-40B4-BE49-F238E27FC236}">
                <a16:creationId xmlns:a16="http://schemas.microsoft.com/office/drawing/2014/main" id="{69BDD13E-DA66-D458-C73E-B65254140DB2}"/>
              </a:ext>
            </a:extLst>
          </p:cNvPr>
          <p:cNvPicPr>
            <a:picLocks noChangeAspect="1"/>
          </p:cNvPicPr>
          <p:nvPr/>
        </p:nvPicPr>
        <p:blipFill>
          <a:blip r:embed="rId2"/>
          <a:stretch>
            <a:fillRect/>
          </a:stretch>
        </p:blipFill>
        <p:spPr>
          <a:xfrm>
            <a:off x="233246" y="185367"/>
            <a:ext cx="1071880" cy="1071880"/>
          </a:xfrm>
          <a:prstGeom prst="rect">
            <a:avLst/>
          </a:prstGeom>
        </p:spPr>
      </p:pic>
      <p:sp>
        <p:nvSpPr>
          <p:cNvPr id="2" name="Slide Number Placeholder 1">
            <a:extLst>
              <a:ext uri="{FF2B5EF4-FFF2-40B4-BE49-F238E27FC236}">
                <a16:creationId xmlns:a16="http://schemas.microsoft.com/office/drawing/2014/main" id="{61CC9B07-F6F7-1E23-DE6C-710394DFEDEA}"/>
              </a:ext>
            </a:extLst>
          </p:cNvPr>
          <p:cNvSpPr>
            <a:spLocks noGrp="1"/>
          </p:cNvSpPr>
          <p:nvPr>
            <p:ph type="sldNum" sz="quarter" idx="12"/>
          </p:nvPr>
        </p:nvSpPr>
        <p:spPr/>
        <p:txBody>
          <a:bodyPr/>
          <a:lstStyle/>
          <a:p>
            <a:fld id="{7A1A82D1-6124-764A-B015-8BB5F625E955}" type="slidenum">
              <a:rPr lang="en-US" smtClean="0"/>
              <a:t>5</a:t>
            </a:fld>
            <a:endParaRPr lang="en-US" dirty="0"/>
          </a:p>
        </p:txBody>
      </p:sp>
      <p:graphicFrame>
        <p:nvGraphicFramePr>
          <p:cNvPr id="17" name="Table 16">
            <a:extLst>
              <a:ext uri="{FF2B5EF4-FFF2-40B4-BE49-F238E27FC236}">
                <a16:creationId xmlns:a16="http://schemas.microsoft.com/office/drawing/2014/main" id="{409A8C4F-C38C-A403-D961-95DF523817AB}"/>
              </a:ext>
            </a:extLst>
          </p:cNvPr>
          <p:cNvGraphicFramePr>
            <a:graphicFrameLocks noGrp="1"/>
          </p:cNvGraphicFramePr>
          <p:nvPr>
            <p:extLst>
              <p:ext uri="{D42A27DB-BD31-4B8C-83A1-F6EECF244321}">
                <p14:modId xmlns:p14="http://schemas.microsoft.com/office/powerpoint/2010/main" val="425162932"/>
              </p:ext>
            </p:extLst>
          </p:nvPr>
        </p:nvGraphicFramePr>
        <p:xfrm>
          <a:off x="874390" y="1351862"/>
          <a:ext cx="10548424" cy="4496884"/>
        </p:xfrm>
        <a:graphic>
          <a:graphicData uri="http://schemas.openxmlformats.org/drawingml/2006/table">
            <a:tbl>
              <a:tblPr firstRow="1" firstCol="1" bandRow="1">
                <a:tableStyleId>{69012ECD-51FC-41F1-AA8D-1B2483CD663E}</a:tableStyleId>
              </a:tblPr>
              <a:tblGrid>
                <a:gridCol w="5274212">
                  <a:extLst>
                    <a:ext uri="{9D8B030D-6E8A-4147-A177-3AD203B41FA5}">
                      <a16:colId xmlns:a16="http://schemas.microsoft.com/office/drawing/2014/main" val="3636432096"/>
                    </a:ext>
                  </a:extLst>
                </a:gridCol>
                <a:gridCol w="5274212">
                  <a:extLst>
                    <a:ext uri="{9D8B030D-6E8A-4147-A177-3AD203B41FA5}">
                      <a16:colId xmlns:a16="http://schemas.microsoft.com/office/drawing/2014/main" val="3276994251"/>
                    </a:ext>
                  </a:extLst>
                </a:gridCol>
              </a:tblGrid>
              <a:tr h="496003">
                <a:tc>
                  <a:txBody>
                    <a:bodyPr/>
                    <a:lstStyle/>
                    <a:p>
                      <a:pPr marL="0" marR="0">
                        <a:lnSpc>
                          <a:spcPct val="120000"/>
                        </a:lnSpc>
                        <a:spcAft>
                          <a:spcPts val="800"/>
                        </a:spcAft>
                        <a:buNone/>
                      </a:pPr>
                      <a:r>
                        <a:rPr lang="en-US" sz="1900" b="1" kern="100" dirty="0">
                          <a:effectLst/>
                        </a:rPr>
                        <a:t>Prothrombin complex concentrates (PCCs)</a:t>
                      </a:r>
                      <a:endParaRPr lang="en-US" sz="1900" b="1" kern="10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solidFill>
                  </a:tcPr>
                </a:tc>
                <a:tc>
                  <a:txBody>
                    <a:bodyPr/>
                    <a:lstStyle/>
                    <a:p>
                      <a:pPr marL="0" marR="0">
                        <a:lnSpc>
                          <a:spcPct val="120000"/>
                        </a:lnSpc>
                        <a:spcAft>
                          <a:spcPts val="800"/>
                        </a:spcAft>
                        <a:buNone/>
                      </a:pPr>
                      <a:r>
                        <a:rPr lang="en-US" sz="1900" b="1" kern="100" dirty="0">
                          <a:effectLst/>
                        </a:rPr>
                        <a:t>Plasma</a:t>
                      </a:r>
                      <a:endParaRPr lang="en-US" sz="1900" b="1" kern="10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27241994"/>
                  </a:ext>
                </a:extLst>
              </a:tr>
              <a:tr h="3941894">
                <a:tc>
                  <a:txBody>
                    <a:bodyPr/>
                    <a:lstStyle/>
                    <a:p>
                      <a:pPr marL="342900" marR="0" lvl="0" indent="-342900">
                        <a:lnSpc>
                          <a:spcPct val="120000"/>
                        </a:lnSpc>
                        <a:spcAft>
                          <a:spcPts val="800"/>
                        </a:spcAft>
                        <a:buFont typeface="Symbol" panose="05050102010706020507" pitchFamily="18" charset="2"/>
                        <a:buChar char=""/>
                      </a:pPr>
                      <a:r>
                        <a:rPr lang="en-US" sz="1700" b="0" kern="100" dirty="0">
                          <a:effectLst/>
                        </a:rPr>
                        <a:t>Human-derived blood product</a:t>
                      </a:r>
                    </a:p>
                    <a:p>
                      <a:pPr marL="342900" marR="0" lvl="0" indent="-342900">
                        <a:lnSpc>
                          <a:spcPct val="120000"/>
                        </a:lnSpc>
                        <a:spcAft>
                          <a:spcPts val="800"/>
                        </a:spcAft>
                        <a:buFont typeface="Symbol" panose="05050102010706020507" pitchFamily="18" charset="2"/>
                        <a:buChar char=""/>
                      </a:pPr>
                      <a:r>
                        <a:rPr lang="en-US" sz="1700" b="0" kern="100" dirty="0">
                          <a:effectLst/>
                        </a:rPr>
                        <a:t>Contains standardized concentrations of vitamin K-dependent clotting factors (i.e., II VII, IX, and X)</a:t>
                      </a:r>
                    </a:p>
                    <a:p>
                      <a:pPr marL="342900" marR="0" lvl="0" indent="-342900">
                        <a:lnSpc>
                          <a:spcPct val="120000"/>
                        </a:lnSpc>
                        <a:spcAft>
                          <a:spcPts val="800"/>
                        </a:spcAft>
                        <a:buFont typeface="Symbol" panose="05050102010706020507" pitchFamily="18" charset="2"/>
                        <a:buChar char=""/>
                      </a:pPr>
                      <a:r>
                        <a:rPr lang="en-US" sz="1700" b="0" kern="100" dirty="0">
                          <a:effectLst/>
                        </a:rPr>
                        <a:t>May also contain proteins C and S, anti-thrombin, and small amounts of heparin</a:t>
                      </a:r>
                    </a:p>
                    <a:p>
                      <a:pPr marL="342900" marR="0" lvl="0" indent="-342900">
                        <a:lnSpc>
                          <a:spcPct val="120000"/>
                        </a:lnSpc>
                        <a:spcAft>
                          <a:spcPts val="800"/>
                        </a:spcAft>
                        <a:buFont typeface="Symbol" panose="05050102010706020507" pitchFamily="18" charset="2"/>
                        <a:buChar char=""/>
                      </a:pPr>
                      <a:r>
                        <a:rPr lang="en-US" sz="1700" b="0" kern="100" dirty="0">
                          <a:effectLst/>
                        </a:rPr>
                        <a:t>Used to correct coagulopathy</a:t>
                      </a:r>
                    </a:p>
                    <a:p>
                      <a:pPr marL="342900" marR="0" lvl="0" indent="-342900">
                        <a:lnSpc>
                          <a:spcPct val="120000"/>
                        </a:lnSpc>
                        <a:spcAft>
                          <a:spcPts val="800"/>
                        </a:spcAft>
                        <a:buFont typeface="Symbol" panose="05050102010706020507" pitchFamily="18" charset="2"/>
                        <a:buChar char=""/>
                      </a:pPr>
                      <a:r>
                        <a:rPr lang="en-US" sz="1700" b="0" kern="100" dirty="0">
                          <a:effectLst/>
                        </a:rPr>
                        <a:t>Small volume product </a:t>
                      </a:r>
                      <a:br>
                        <a:rPr lang="en-US" sz="1700" b="0" kern="100" dirty="0">
                          <a:effectLst/>
                        </a:rPr>
                      </a:br>
                      <a:r>
                        <a:rPr lang="en-US" sz="1700" b="0" kern="100" dirty="0">
                          <a:effectLst/>
                        </a:rPr>
                        <a:t>(</a:t>
                      </a:r>
                      <a:r>
                        <a:rPr lang="en-US" sz="1700" b="0" u="none" kern="100" dirty="0">
                          <a:effectLst/>
                        </a:rPr>
                        <a:t>x25 more concentrated compared to plasma)</a:t>
                      </a:r>
                      <a:endParaRPr lang="en-US" sz="1700" b="0" kern="100" dirty="0">
                        <a:effectLst/>
                      </a:endParaRPr>
                    </a:p>
                    <a:p>
                      <a:pPr marL="342900" marR="0" lvl="0" indent="-342900">
                        <a:lnSpc>
                          <a:spcPct val="120000"/>
                        </a:lnSpc>
                        <a:spcAft>
                          <a:spcPts val="800"/>
                        </a:spcAft>
                        <a:buFont typeface="Symbol" panose="05050102010706020507" pitchFamily="18" charset="2"/>
                        <a:buChar char=""/>
                      </a:pPr>
                      <a:r>
                        <a:rPr lang="en-US" sz="1700" b="0" kern="100" dirty="0">
                          <a:effectLst/>
                        </a:rPr>
                        <a:t>Pooled and pathogen-reduced to lower risk of blood borne pathogens and serious allergic reactions</a:t>
                      </a:r>
                      <a:endParaRPr lang="en-US" sz="1700" b="0" kern="10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342900" marR="0" lvl="0" indent="-342900">
                        <a:lnSpc>
                          <a:spcPct val="120000"/>
                        </a:lnSpc>
                        <a:spcAft>
                          <a:spcPts val="800"/>
                        </a:spcAft>
                        <a:buFont typeface="Symbol" panose="05050102010706020507" pitchFamily="18" charset="2"/>
                        <a:buChar char=""/>
                      </a:pPr>
                      <a:r>
                        <a:rPr lang="en-US" sz="1700" kern="100" dirty="0">
                          <a:effectLst/>
                        </a:rPr>
                        <a:t>Human-derived blood component</a:t>
                      </a:r>
                    </a:p>
                    <a:p>
                      <a:pPr marL="342900" marR="0" lvl="0" indent="-342900">
                        <a:lnSpc>
                          <a:spcPct val="120000"/>
                        </a:lnSpc>
                        <a:spcAft>
                          <a:spcPts val="800"/>
                        </a:spcAft>
                        <a:buFont typeface="Symbol" panose="05050102010706020507" pitchFamily="18" charset="2"/>
                        <a:buChar char=""/>
                      </a:pPr>
                      <a:r>
                        <a:rPr lang="en-US" sz="1700" kern="100" dirty="0">
                          <a:effectLst/>
                        </a:rPr>
                        <a:t>Contains all coagulation and natural anticoagulants</a:t>
                      </a:r>
                    </a:p>
                    <a:p>
                      <a:pPr marL="342900" marR="0" lvl="0" indent="-342900">
                        <a:lnSpc>
                          <a:spcPct val="120000"/>
                        </a:lnSpc>
                        <a:spcAft>
                          <a:spcPts val="800"/>
                        </a:spcAft>
                        <a:buFont typeface="Symbol" panose="05050102010706020507" pitchFamily="18" charset="2"/>
                        <a:buChar char=""/>
                      </a:pPr>
                      <a:r>
                        <a:rPr lang="en-US" sz="1700" kern="100" dirty="0">
                          <a:effectLst/>
                        </a:rPr>
                        <a:t>Also contains all plasma proteins</a:t>
                      </a:r>
                    </a:p>
                    <a:p>
                      <a:pPr marL="342900" marR="0" lvl="0" indent="-342900">
                        <a:lnSpc>
                          <a:spcPct val="120000"/>
                        </a:lnSpc>
                        <a:spcAft>
                          <a:spcPts val="800"/>
                        </a:spcAft>
                        <a:buFont typeface="Symbol" panose="05050102010706020507" pitchFamily="18" charset="2"/>
                        <a:buChar char=""/>
                      </a:pPr>
                      <a:r>
                        <a:rPr lang="en-US" sz="1700" kern="100" dirty="0">
                          <a:effectLst/>
                        </a:rPr>
                        <a:t>Used to correct coagulopathy</a:t>
                      </a:r>
                    </a:p>
                    <a:p>
                      <a:pPr marL="342900" marR="0" lvl="0" indent="-342900">
                        <a:lnSpc>
                          <a:spcPct val="120000"/>
                        </a:lnSpc>
                        <a:spcAft>
                          <a:spcPts val="800"/>
                        </a:spcAft>
                        <a:buFont typeface="Symbol" panose="05050102010706020507" pitchFamily="18" charset="2"/>
                        <a:buChar char=""/>
                      </a:pPr>
                      <a:r>
                        <a:rPr lang="en-US" sz="1700" kern="100" dirty="0">
                          <a:effectLst/>
                        </a:rPr>
                        <a:t>Large volume product (1000 mL)</a:t>
                      </a:r>
                    </a:p>
                    <a:p>
                      <a:pPr marL="342900" marR="0" lvl="0" indent="-342900">
                        <a:lnSpc>
                          <a:spcPct val="120000"/>
                        </a:lnSpc>
                        <a:spcAft>
                          <a:spcPts val="800"/>
                        </a:spcAft>
                        <a:buFont typeface="Symbol" panose="05050102010706020507" pitchFamily="18" charset="2"/>
                        <a:buChar char=""/>
                      </a:pPr>
                      <a:r>
                        <a:rPr lang="en-US" sz="1700" kern="100" dirty="0">
                          <a:effectLst/>
                        </a:rPr>
                        <a:t>Depending on the type of plasma, it may be pooled and pathogen-reduced (i.e., </a:t>
                      </a:r>
                      <a:r>
                        <a:rPr lang="en-US" sz="1700" kern="100" dirty="0" err="1">
                          <a:effectLst/>
                        </a:rPr>
                        <a:t>Octaplasma</a:t>
                      </a:r>
                      <a:r>
                        <a:rPr lang="en-US" sz="1700" kern="100" dirty="0">
                          <a:effectLst/>
                        </a:rPr>
                        <a:t>)</a:t>
                      </a:r>
                    </a:p>
                    <a:p>
                      <a:pPr marL="342900" marR="0" lvl="0" indent="-342900">
                        <a:lnSpc>
                          <a:spcPct val="120000"/>
                        </a:lnSpc>
                        <a:spcAft>
                          <a:spcPts val="800"/>
                        </a:spcAft>
                        <a:buFont typeface="Symbol" panose="05050102010706020507" pitchFamily="18" charset="2"/>
                        <a:buChar char=""/>
                      </a:pPr>
                      <a:r>
                        <a:rPr lang="en-US" sz="1700" kern="100" dirty="0">
                          <a:solidFill>
                            <a:srgbClr val="4D4D4D"/>
                          </a:solidFill>
                          <a:effectLst/>
                          <a:latin typeface="Arial" panose="020B0604020202020204" pitchFamily="34" charset="0"/>
                          <a:ea typeface="Times New Roman" panose="02020603050405020304" pitchFamily="18" charset="0"/>
                          <a:cs typeface="Times New Roman" panose="02020603050405020304" pitchFamily="18" charset="0"/>
                        </a:rPr>
                        <a:t>ABO-compatible plasma provided by a blood bank after a 20–30 minute thaw in a plasma thawing device</a:t>
                      </a:r>
                    </a:p>
                  </a:txBody>
                  <a:tcPr marL="68580" marR="68580" marT="0" marB="0">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4121890972"/>
                  </a:ext>
                </a:extLst>
              </a:tr>
            </a:tbl>
          </a:graphicData>
        </a:graphic>
      </p:graphicFrame>
      <p:sp>
        <p:nvSpPr>
          <p:cNvPr id="3" name="Text Placeholder 4">
            <a:extLst>
              <a:ext uri="{FF2B5EF4-FFF2-40B4-BE49-F238E27FC236}">
                <a16:creationId xmlns:a16="http://schemas.microsoft.com/office/drawing/2014/main" id="{4A4F0A2A-EA2E-5C02-EB62-4B4BB38DEF59}"/>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#1:</a:t>
            </a:r>
            <a:endParaRPr lang="en-US" sz="4400" b="1" dirty="0">
              <a:solidFill>
                <a:schemeClr val="accent5"/>
              </a:solidFill>
            </a:endParaRPr>
          </a:p>
        </p:txBody>
      </p:sp>
    </p:spTree>
    <p:extLst>
      <p:ext uri="{BB962C8B-B14F-4D97-AF65-F5344CB8AC3E}">
        <p14:creationId xmlns:p14="http://schemas.microsoft.com/office/powerpoint/2010/main" val="511467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98D2D-7FC8-FC39-7EAB-E8D509DED5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22958A-C759-088A-BA55-21F493C6EAEF}"/>
              </a:ext>
            </a:extLst>
          </p:cNvPr>
          <p:cNvSpPr>
            <a:spLocks noGrp="1"/>
          </p:cNvSpPr>
          <p:nvPr>
            <p:ph type="sldNum" sz="quarter" idx="12"/>
          </p:nvPr>
        </p:nvSpPr>
        <p:spPr/>
        <p:txBody>
          <a:bodyPr/>
          <a:lstStyle/>
          <a:p>
            <a:fld id="{7A1A82D1-6124-764A-B015-8BB5F625E955}" type="slidenum">
              <a:rPr lang="en-US" smtClean="0"/>
              <a:t>6</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478166EF-94FA-A1FF-C2A8-9B58CB9B5098}"/>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34752885-EE80-CBA9-1D56-4B0AFB0832B6}"/>
              </a:ext>
            </a:extLst>
          </p:cNvPr>
          <p:cNvSpPr txBox="1">
            <a:spLocks/>
          </p:cNvSpPr>
          <p:nvPr/>
        </p:nvSpPr>
        <p:spPr>
          <a:xfrm>
            <a:off x="3203744" y="2692400"/>
            <a:ext cx="8134816" cy="182894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Why are PCCs used after </a:t>
            </a:r>
            <a:br>
              <a:rPr lang="en-US" sz="3600" b="1" dirty="0">
                <a:solidFill>
                  <a:schemeClr val="tx2"/>
                </a:solidFill>
                <a:latin typeface="Arial"/>
                <a:cs typeface="Arial"/>
              </a:rPr>
            </a:br>
            <a:r>
              <a:rPr lang="en-US" sz="3600" b="1" dirty="0">
                <a:solidFill>
                  <a:schemeClr val="tx2"/>
                </a:solidFill>
                <a:latin typeface="Arial"/>
                <a:cs typeface="Arial"/>
              </a:rPr>
              <a:t>cardiac surgery?</a:t>
            </a:r>
          </a:p>
        </p:txBody>
      </p:sp>
      <p:sp>
        <p:nvSpPr>
          <p:cNvPr id="11" name="Text Placeholder 4">
            <a:extLst>
              <a:ext uri="{FF2B5EF4-FFF2-40B4-BE49-F238E27FC236}">
                <a16:creationId xmlns:a16="http://schemas.microsoft.com/office/drawing/2014/main" id="{22EEBC66-6460-C462-4C65-83599E642D52}"/>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#2: </a:t>
            </a:r>
            <a:endParaRPr lang="en-US" sz="4400" b="1" dirty="0">
              <a:solidFill>
                <a:schemeClr val="accent1"/>
              </a:solidFill>
            </a:endParaRPr>
          </a:p>
        </p:txBody>
      </p:sp>
    </p:spTree>
    <p:extLst>
      <p:ext uri="{BB962C8B-B14F-4D97-AF65-F5344CB8AC3E}">
        <p14:creationId xmlns:p14="http://schemas.microsoft.com/office/powerpoint/2010/main" val="965121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ECD8-4017-162F-8531-F78A849901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1FF9C-5AB7-B48A-5D47-A2A7F3D906E3}"/>
              </a:ext>
            </a:extLst>
          </p:cNvPr>
          <p:cNvSpPr>
            <a:spLocks noGrp="1"/>
          </p:cNvSpPr>
          <p:nvPr>
            <p:ph type="sldNum" sz="quarter" idx="12"/>
          </p:nvPr>
        </p:nvSpPr>
        <p:spPr/>
        <p:txBody>
          <a:bodyPr/>
          <a:lstStyle/>
          <a:p>
            <a:fld id="{7A1A82D1-6124-764A-B015-8BB5F625E955}" type="slidenum">
              <a:rPr lang="en-US" smtClean="0"/>
              <a:t>7</a:t>
            </a:fld>
            <a:endParaRPr lang="en-US" dirty="0"/>
          </a:p>
        </p:txBody>
      </p:sp>
      <p:sp>
        <p:nvSpPr>
          <p:cNvPr id="11" name="Text Placeholder 4">
            <a:extLst>
              <a:ext uri="{FF2B5EF4-FFF2-40B4-BE49-F238E27FC236}">
                <a16:creationId xmlns:a16="http://schemas.microsoft.com/office/drawing/2014/main" id="{BFAAEDAE-762E-2591-2177-D3DAAD9FC270}"/>
              </a:ext>
            </a:extLst>
          </p:cNvPr>
          <p:cNvSpPr txBox="1">
            <a:spLocks/>
          </p:cNvSpPr>
          <p:nvPr/>
        </p:nvSpPr>
        <p:spPr>
          <a:xfrm>
            <a:off x="1381760" y="316813"/>
            <a:ext cx="3606800"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#2:</a:t>
            </a:r>
            <a:endParaRPr lang="en-US" sz="4400" b="1" dirty="0">
              <a:solidFill>
                <a:schemeClr val="accent5"/>
              </a:solidFill>
            </a:endParaRPr>
          </a:p>
        </p:txBody>
      </p:sp>
      <p:sp>
        <p:nvSpPr>
          <p:cNvPr id="3" name="Content Placeholder 1">
            <a:extLst>
              <a:ext uri="{FF2B5EF4-FFF2-40B4-BE49-F238E27FC236}">
                <a16:creationId xmlns:a16="http://schemas.microsoft.com/office/drawing/2014/main" id="{491FAB96-14F1-6DBE-7DF6-F0B0E41669B8}"/>
              </a:ext>
            </a:extLst>
          </p:cNvPr>
          <p:cNvSpPr txBox="1">
            <a:spLocks/>
          </p:cNvSpPr>
          <p:nvPr/>
        </p:nvSpPr>
        <p:spPr>
          <a:xfrm>
            <a:off x="769186" y="2390431"/>
            <a:ext cx="10653628" cy="207713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After cardiac surgery, patients may develop coagulopathy due to:</a:t>
            </a:r>
          </a:p>
          <a:p>
            <a:r>
              <a:rPr lang="en-US" sz="2400" dirty="0">
                <a:latin typeface="Arial"/>
                <a:cs typeface="Arial"/>
              </a:rPr>
              <a:t>impacts of blood loss</a:t>
            </a:r>
          </a:p>
          <a:p>
            <a:r>
              <a:rPr lang="en-US" sz="2400" dirty="0">
                <a:latin typeface="Arial"/>
                <a:cs typeface="Arial"/>
              </a:rPr>
              <a:t>cardiopulmonary bypass circuit</a:t>
            </a:r>
          </a:p>
          <a:p>
            <a:r>
              <a:rPr lang="en-US" sz="2400" dirty="0">
                <a:latin typeface="Arial"/>
                <a:cs typeface="Arial"/>
              </a:rPr>
              <a:t>hemodilution from crystalloids</a:t>
            </a:r>
          </a:p>
        </p:txBody>
      </p:sp>
      <p:pic>
        <p:nvPicPr>
          <p:cNvPr id="8" name="Picture 7" descr="A red light bulb with purple lines&#10;&#10;AI-generated content may be incorrect.">
            <a:extLst>
              <a:ext uri="{FF2B5EF4-FFF2-40B4-BE49-F238E27FC236}">
                <a16:creationId xmlns:a16="http://schemas.microsoft.com/office/drawing/2014/main" id="{702C998A-860F-47E4-236D-09CBC7AF1BA8}"/>
              </a:ext>
            </a:extLst>
          </p:cNvPr>
          <p:cNvPicPr>
            <a:picLocks noChangeAspect="1"/>
          </p:cNvPicPr>
          <p:nvPr/>
        </p:nvPicPr>
        <p:blipFill>
          <a:blip r:embed="rId2"/>
          <a:stretch>
            <a:fillRect/>
          </a:stretch>
        </p:blipFill>
        <p:spPr>
          <a:xfrm>
            <a:off x="233246" y="185367"/>
            <a:ext cx="1071880" cy="1071880"/>
          </a:xfrm>
          <a:prstGeom prst="rect">
            <a:avLst/>
          </a:prstGeom>
        </p:spPr>
      </p:pic>
    </p:spTree>
    <p:extLst>
      <p:ext uri="{BB962C8B-B14F-4D97-AF65-F5344CB8AC3E}">
        <p14:creationId xmlns:p14="http://schemas.microsoft.com/office/powerpoint/2010/main" val="3895872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AA31-D137-142B-64A9-853B97C1699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D3CDD3-67B4-DC0D-FF39-0A48C0107645}"/>
              </a:ext>
            </a:extLst>
          </p:cNvPr>
          <p:cNvSpPr>
            <a:spLocks noGrp="1"/>
          </p:cNvSpPr>
          <p:nvPr>
            <p:ph type="sldNum" sz="quarter" idx="12"/>
          </p:nvPr>
        </p:nvSpPr>
        <p:spPr/>
        <p:txBody>
          <a:bodyPr/>
          <a:lstStyle/>
          <a:p>
            <a:fld id="{7A1A82D1-6124-764A-B015-8BB5F625E955}" type="slidenum">
              <a:rPr lang="en-US" smtClean="0"/>
              <a:t>8</a:t>
            </a:fld>
            <a:endParaRPr lang="en-US" dirty="0"/>
          </a:p>
        </p:txBody>
      </p:sp>
      <p:sp>
        <p:nvSpPr>
          <p:cNvPr id="11" name="Text Placeholder 4">
            <a:extLst>
              <a:ext uri="{FF2B5EF4-FFF2-40B4-BE49-F238E27FC236}">
                <a16:creationId xmlns:a16="http://schemas.microsoft.com/office/drawing/2014/main" id="{9ED5F9D8-E66D-7D70-3EC4-FFE41E3E313C}"/>
              </a:ext>
            </a:extLst>
          </p:cNvPr>
          <p:cNvSpPr txBox="1">
            <a:spLocks/>
          </p:cNvSpPr>
          <p:nvPr/>
        </p:nvSpPr>
        <p:spPr>
          <a:xfrm>
            <a:off x="1381759" y="316813"/>
            <a:ext cx="6228716"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5"/>
                </a:solidFill>
              </a:rPr>
              <a:t>Answer #2 continued:</a:t>
            </a:r>
            <a:endParaRPr lang="en-US" sz="4400" b="1" dirty="0">
              <a:solidFill>
                <a:schemeClr val="accent5"/>
              </a:solidFill>
            </a:endParaRPr>
          </a:p>
        </p:txBody>
      </p:sp>
      <p:sp>
        <p:nvSpPr>
          <p:cNvPr id="4" name="Content Placeholder 1">
            <a:extLst>
              <a:ext uri="{FF2B5EF4-FFF2-40B4-BE49-F238E27FC236}">
                <a16:creationId xmlns:a16="http://schemas.microsoft.com/office/drawing/2014/main" id="{F8DA6B98-7FFD-86B7-2464-6500B4CF24F1}"/>
              </a:ext>
            </a:extLst>
          </p:cNvPr>
          <p:cNvSpPr txBox="1">
            <a:spLocks/>
          </p:cNvSpPr>
          <p:nvPr/>
        </p:nvSpPr>
        <p:spPr>
          <a:xfrm>
            <a:off x="769186" y="1808453"/>
            <a:ext cx="10653628" cy="324109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a:cs typeface="Arial"/>
              </a:rPr>
              <a:t>On average, there is a 50% reduction in thrombin generation observed from pre-bypass to after-bypass, though some patients have greater reductions. Additionally, after long durations of bypass or after certain cardiac procedures, the right ventricle has poor myocardial contractility. This can make it difficult for the patient to tolerate the large volume of plasma needed to correct the coagulopathy. </a:t>
            </a:r>
          </a:p>
          <a:p>
            <a:pPr marL="0" indent="0">
              <a:buNone/>
            </a:pPr>
            <a:r>
              <a:rPr lang="en-US" sz="2400" dirty="0">
                <a:latin typeface="Arial"/>
                <a:cs typeface="Arial"/>
              </a:rPr>
              <a:t>As such, PCC is used to rapidly provide restoration of thrombin generation in a small volume, overcoming some of the limitations of frozen plasma.</a:t>
            </a:r>
            <a:endParaRPr lang="en-CA" sz="2400" dirty="0"/>
          </a:p>
        </p:txBody>
      </p:sp>
      <p:pic>
        <p:nvPicPr>
          <p:cNvPr id="8" name="Picture 7" descr="A red light bulb with purple lines&#10;&#10;AI-generated content may be incorrect.">
            <a:extLst>
              <a:ext uri="{FF2B5EF4-FFF2-40B4-BE49-F238E27FC236}">
                <a16:creationId xmlns:a16="http://schemas.microsoft.com/office/drawing/2014/main" id="{8BE9D35C-49BF-BB0D-8A64-70F172BF9E43}"/>
              </a:ext>
            </a:extLst>
          </p:cNvPr>
          <p:cNvPicPr>
            <a:picLocks noChangeAspect="1"/>
          </p:cNvPicPr>
          <p:nvPr/>
        </p:nvPicPr>
        <p:blipFill>
          <a:blip r:embed="rId2"/>
          <a:stretch>
            <a:fillRect/>
          </a:stretch>
        </p:blipFill>
        <p:spPr>
          <a:xfrm>
            <a:off x="233246" y="185367"/>
            <a:ext cx="1071880" cy="1071880"/>
          </a:xfrm>
          <a:prstGeom prst="rect">
            <a:avLst/>
          </a:prstGeom>
        </p:spPr>
      </p:pic>
    </p:spTree>
    <p:extLst>
      <p:ext uri="{BB962C8B-B14F-4D97-AF65-F5344CB8AC3E}">
        <p14:creationId xmlns:p14="http://schemas.microsoft.com/office/powerpoint/2010/main" val="1263232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8FD52-DEBE-F847-FEA8-2D075583E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9BF05-EE23-EFB5-052A-4FC557DB3DAE}"/>
              </a:ext>
            </a:extLst>
          </p:cNvPr>
          <p:cNvSpPr>
            <a:spLocks noGrp="1"/>
          </p:cNvSpPr>
          <p:nvPr>
            <p:ph type="sldNum" sz="quarter" idx="12"/>
          </p:nvPr>
        </p:nvSpPr>
        <p:spPr/>
        <p:txBody>
          <a:bodyPr/>
          <a:lstStyle/>
          <a:p>
            <a:fld id="{7A1A82D1-6124-764A-B015-8BB5F625E955}" type="slidenum">
              <a:rPr lang="en-US" smtClean="0"/>
              <a:t>9</a:t>
            </a:fld>
            <a:endParaRPr lang="en-US" dirty="0"/>
          </a:p>
        </p:txBody>
      </p:sp>
      <p:pic>
        <p:nvPicPr>
          <p:cNvPr id="22" name="Picture 21" descr="A hand holding a question mark&#10;&#10;Description automatically generated">
            <a:extLst>
              <a:ext uri="{FF2B5EF4-FFF2-40B4-BE49-F238E27FC236}">
                <a16:creationId xmlns:a16="http://schemas.microsoft.com/office/drawing/2014/main" id="{762441C0-1023-643E-80AE-1053D1EB1CFF}"/>
              </a:ext>
            </a:extLst>
          </p:cNvPr>
          <p:cNvPicPr>
            <a:picLocks noChangeAspect="1"/>
          </p:cNvPicPr>
          <p:nvPr/>
        </p:nvPicPr>
        <p:blipFill>
          <a:blip r:embed="rId2"/>
          <a:stretch>
            <a:fillRect/>
          </a:stretch>
        </p:blipFill>
        <p:spPr>
          <a:xfrm>
            <a:off x="670972" y="2066301"/>
            <a:ext cx="2532772" cy="2532772"/>
          </a:xfrm>
          <a:prstGeom prst="rect">
            <a:avLst/>
          </a:prstGeom>
        </p:spPr>
      </p:pic>
      <p:sp>
        <p:nvSpPr>
          <p:cNvPr id="10" name="Content Placeholder 1">
            <a:extLst>
              <a:ext uri="{FF2B5EF4-FFF2-40B4-BE49-F238E27FC236}">
                <a16:creationId xmlns:a16="http://schemas.microsoft.com/office/drawing/2014/main" id="{0CDDAE94-47DE-D695-1874-4EA62BEFAFDD}"/>
              </a:ext>
            </a:extLst>
          </p:cNvPr>
          <p:cNvSpPr txBox="1">
            <a:spLocks/>
          </p:cNvSpPr>
          <p:nvPr/>
        </p:nvSpPr>
        <p:spPr>
          <a:xfrm>
            <a:off x="3203744" y="2794000"/>
            <a:ext cx="8134816" cy="1727348"/>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chemeClr val="tx2"/>
                </a:solidFill>
                <a:latin typeface="Arial"/>
                <a:cs typeface="Arial"/>
              </a:rPr>
              <a:t>How do PCCs compare to fresh frozen plasma (FFP)?</a:t>
            </a:r>
          </a:p>
        </p:txBody>
      </p:sp>
      <p:sp>
        <p:nvSpPr>
          <p:cNvPr id="11" name="Text Placeholder 4">
            <a:extLst>
              <a:ext uri="{FF2B5EF4-FFF2-40B4-BE49-F238E27FC236}">
                <a16:creationId xmlns:a16="http://schemas.microsoft.com/office/drawing/2014/main" id="{4574E5AC-28A7-EB80-DA03-AD2E2983D33E}"/>
              </a:ext>
            </a:extLst>
          </p:cNvPr>
          <p:cNvSpPr txBox="1">
            <a:spLocks/>
          </p:cNvSpPr>
          <p:nvPr/>
        </p:nvSpPr>
        <p:spPr>
          <a:xfrm>
            <a:off x="769186" y="316813"/>
            <a:ext cx="4219374" cy="1035050"/>
          </a:xfrm>
          <a:prstGeom prst="rect">
            <a:avLst/>
          </a:prstGeom>
        </p:spPr>
        <p:txBody>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2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4400" b="1" dirty="0">
                <a:solidFill>
                  <a:schemeClr val="accent1"/>
                </a:solidFill>
              </a:rPr>
              <a:t>Question #3: </a:t>
            </a:r>
            <a:endParaRPr lang="en-US" sz="4400" b="1" dirty="0">
              <a:solidFill>
                <a:schemeClr val="accent1"/>
              </a:solidFill>
            </a:endParaRPr>
          </a:p>
        </p:txBody>
      </p:sp>
    </p:spTree>
    <p:extLst>
      <p:ext uri="{BB962C8B-B14F-4D97-AF65-F5344CB8AC3E}">
        <p14:creationId xmlns:p14="http://schemas.microsoft.com/office/powerpoint/2010/main" val="760678320"/>
      </p:ext>
    </p:extLst>
  </p:cSld>
  <p:clrMapOvr>
    <a:masterClrMapping/>
  </p:clrMapOvr>
</p:sld>
</file>

<file path=ppt/theme/theme1.xml><?xml version="1.0" encoding="utf-8"?>
<a:theme xmlns:a="http://schemas.openxmlformats.org/drawingml/2006/main" name="Office Theme">
  <a:themeElements>
    <a:clrScheme name="Custom 1">
      <a:dk1>
        <a:srgbClr val="4D4D4D"/>
      </a:dk1>
      <a:lt1>
        <a:srgbClr val="FFFFFF"/>
      </a:lt1>
      <a:dk2>
        <a:srgbClr val="8C8C8C"/>
      </a:dk2>
      <a:lt2>
        <a:srgbClr val="BEBEBE"/>
      </a:lt2>
      <a:accent1>
        <a:srgbClr val="E71324"/>
      </a:accent1>
      <a:accent2>
        <a:srgbClr val="C4161C"/>
      </a:accent2>
      <a:accent3>
        <a:srgbClr val="A70E13"/>
      </a:accent3>
      <a:accent4>
        <a:srgbClr val="54C3BB"/>
      </a:accent4>
      <a:accent5>
        <a:srgbClr val="419B96"/>
      </a:accent5>
      <a:accent6>
        <a:srgbClr val="F2F2F2"/>
      </a:accent6>
      <a:hlink>
        <a:srgbClr val="88528B"/>
      </a:hlink>
      <a:folHlink>
        <a:srgbClr val="5532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76A233-9B69-FF4A-AA9E-80A5585C98CA}" vid="{824AAD8E-9169-EA4A-9D29-C1F4CA76AD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3c1d4b3-fc67-4c00-8178-0d590268036f">
      <UserInfo>
        <DisplayName>SharingLinks.0368035d-1039-4cdc-b96a-ec75f34d85d4.OrganizationView.d1969ad1-1b94-4467-959e-6b72e9569dbf</DisplayName>
        <AccountId>221</AccountId>
        <AccountType/>
      </UserInfo>
      <UserInfo>
        <DisplayName>Carolyn Powell</DisplayName>
        <AccountId>15</AccountId>
        <AccountType/>
      </UserInfo>
      <UserInfo>
        <DisplayName>SharingLinks.716b0765-4c2a-4116-8138-957af62c3f6f.OrganizationView.b423a354-59fc-4458-b948-f800dfff17e8</DisplayName>
        <AccountId>354</AccountId>
        <AccountType/>
      </UserInfo>
      <UserInfo>
        <DisplayName>Mary James Fisher</DisplayName>
        <AccountId>65</AccountId>
        <AccountType/>
      </UserInfo>
    </SharedWithUsers>
    <TaxCatchAll xmlns="43c1d4b3-fc67-4c00-8178-0d590268036f" xsi:nil="true"/>
    <lcf76f155ced4ddcb4097134ff3c332f xmlns="3d30a626-e7f1-43ec-9dd2-88d2b696b3d5">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ophiesNotes xmlns="3d30a626-e7f1-43ec-9dd2-88d2b696b3d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D35C42546A9154286300FFC1EE1C677" ma:contentTypeVersion="27" ma:contentTypeDescription="Create a new document." ma:contentTypeScope="" ma:versionID="873e442d01b0165801822ca52f39d300">
  <xsd:schema xmlns:xsd="http://www.w3.org/2001/XMLSchema" xmlns:xs="http://www.w3.org/2001/XMLSchema" xmlns:p="http://schemas.microsoft.com/office/2006/metadata/properties" xmlns:ns1="http://schemas.microsoft.com/sharepoint/v3" xmlns:ns2="3d30a626-e7f1-43ec-9dd2-88d2b696b3d5" xmlns:ns3="43c1d4b3-fc67-4c00-8178-0d590268036f" targetNamespace="http://schemas.microsoft.com/office/2006/metadata/properties" ma:root="true" ma:fieldsID="f7416c85634c329a046fa9cb0f1a738a" ns1:_="" ns2:_="" ns3:_="">
    <xsd:import namespace="http://schemas.microsoft.com/sharepoint/v3"/>
    <xsd:import namespace="3d30a626-e7f1-43ec-9dd2-88d2b696b3d5"/>
    <xsd:import namespace="43c1d4b3-fc67-4c00-8178-0d59026803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Sophies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0a626-e7f1-43ec-9dd2-88d2b696b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SophiesNotes" ma:index="28" nillable="true" ma:displayName="Sophie's Notes" ma:format="Dropdown" ma:internalName="Sophies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c1d4b3-fc67-4c00-8178-0d59026803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794ec2-33d3-4229-998e-9aef64585d67}" ma:internalName="TaxCatchAll" ma:showField="CatchAllData" ma:web="43c1d4b3-fc67-4c00-8178-0d59026803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1F2185-22A1-4812-864D-4B0C98B5E981}">
  <ds:schemaRefs>
    <ds:schemaRef ds:uri="http://purl.org/dc/elements/1.1/"/>
    <ds:schemaRef ds:uri="http://purl.org/dc/terms/"/>
    <ds:schemaRef ds:uri="http://schemas.microsoft.com/office/2006/metadata/properties"/>
    <ds:schemaRef ds:uri="43c1d4b3-fc67-4c00-8178-0d590268036f"/>
    <ds:schemaRef ds:uri="http://schemas.microsoft.com/sharepoint/v3"/>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3d30a626-e7f1-43ec-9dd2-88d2b696b3d5"/>
    <ds:schemaRef ds:uri="http://www.w3.org/XML/1998/namespace"/>
  </ds:schemaRefs>
</ds:datastoreItem>
</file>

<file path=customXml/itemProps2.xml><?xml version="1.0" encoding="utf-8"?>
<ds:datastoreItem xmlns:ds="http://schemas.openxmlformats.org/officeDocument/2006/customXml" ds:itemID="{7B630A6F-1A8D-47A3-8EE2-AFB6BD60C5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30a626-e7f1-43ec-9dd2-88d2b696b3d5"/>
    <ds:schemaRef ds:uri="43c1d4b3-fc67-4c00-8178-0d5902680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B6F552-3F16-48A0-8699-3DB354F92FE6}">
  <ds:schemaRefs>
    <ds:schemaRef ds:uri="http://schemas.microsoft.com/sharepoint/v3/contenttype/forms"/>
  </ds:schemaRefs>
</ds:datastoreItem>
</file>

<file path=docMetadata/LabelInfo.xml><?xml version="1.0" encoding="utf-8"?>
<clbl:labelList xmlns:clbl="http://schemas.microsoft.com/office/2020/mipLabelMetadata">
  <clbl:label id="{4830d02f-fd7b-4629-905f-a41bb5868147}" enabled="0" method="" siteId="{4830d02f-fd7b-4629-905f-a41bb5868147}" removed="1"/>
</clbl:labelList>
</file>

<file path=docProps/app.xml><?xml version="1.0" encoding="utf-8"?>
<Properties xmlns="http://schemas.openxmlformats.org/officeDocument/2006/extended-properties" xmlns:vt="http://schemas.openxmlformats.org/officeDocument/2006/docPropsVTypes">
  <Template/>
  <TotalTime>1024</TotalTime>
  <Words>1229</Words>
  <Application>Microsoft Office PowerPoint</Application>
  <PresentationFormat>Widescreen</PresentationFormat>
  <Paragraphs>122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Symbol</vt:lpstr>
      <vt:lpstr>Times New Roman</vt:lpstr>
      <vt:lpstr>Wingdings</vt:lpstr>
      <vt:lpstr>Office Theme</vt:lpstr>
      <vt:lpstr>FAQ:  Use of prothrombin complex concentrates (PCCS) in cardiac surgery for postoperative coagulopathy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Michelle Armstrong</dc:creator>
  <cp:keywords/>
  <dc:description/>
  <cp:lastModifiedBy>Kimberly Figures</cp:lastModifiedBy>
  <cp:revision>8</cp:revision>
  <dcterms:created xsi:type="dcterms:W3CDTF">2023-08-31T18:54:24Z</dcterms:created>
  <dcterms:modified xsi:type="dcterms:W3CDTF">2025-07-09T14:53:49Z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0x010100AD35C42546A9154286300FFC1EE1C677</vt:lpwstr>
  </property>
  <property fmtid="{D5CDD505-2E9C-101B-9397-08002B2CF9AE}" pid="3" name="MediaServiceImageTags">
    <vt:lpwstr/>
  </property>
</Properties>
</file>