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omments/modernComment_172_89F2E5F8.xml" ContentType="application/vnd.ms-powerpoint.comments+xml"/>
  <Override PartName="/ppt/tags/tag6.xml" ContentType="application/vnd.openxmlformats-officedocument.presentationml.tags+xml"/>
  <Override PartName="/ppt/tags/tag7.xml" ContentType="application/vnd.openxmlformats-officedocument.presentationml.tags+xml"/>
  <Override PartName="/ppt/comments/modernComment_18D_62DE838B.xml" ContentType="application/vnd.ms-powerpoint.comments+xml"/>
  <Override PartName="/ppt/tags/tag8.xml" ContentType="application/vnd.openxmlformats-officedocument.presentationml.tags+xml"/>
  <Override PartName="/ppt/comments/modernComment_18E_F24FE1D6.xml" ContentType="application/vnd.ms-powerpoint.comments+xml"/>
  <Override PartName="/ppt/tags/tag9.xml" ContentType="application/vnd.openxmlformats-officedocument.presentationml.tags+xml"/>
  <Override PartName="/ppt/comments/modernComment_190_FFDE9C36.xml" ContentType="application/vnd.ms-powerpoint.comments+xml"/>
  <Override PartName="/ppt/tags/tag10.xml" ContentType="application/vnd.openxmlformats-officedocument.presentationml.tags+xml"/>
  <Override PartName="/ppt/comments/modernComment_191_EAF6B42A.xml" ContentType="application/vnd.ms-powerpoint.comment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comments/modernComment_195_74F2BE30.xml" ContentType="application/vnd.ms-powerpoint.comment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98" r:id="rId5"/>
    <p:sldId id="358" r:id="rId6"/>
    <p:sldId id="409" r:id="rId7"/>
    <p:sldId id="370" r:id="rId8"/>
    <p:sldId id="396" r:id="rId9"/>
    <p:sldId id="397" r:id="rId10"/>
    <p:sldId id="398" r:id="rId11"/>
    <p:sldId id="400" r:id="rId12"/>
    <p:sldId id="401" r:id="rId13"/>
    <p:sldId id="402" r:id="rId14"/>
    <p:sldId id="403" r:id="rId15"/>
    <p:sldId id="404" r:id="rId16"/>
    <p:sldId id="405" r:id="rId17"/>
    <p:sldId id="303" r:id="rId18"/>
    <p:sldId id="406" r:id="rId19"/>
    <p:sldId id="408" r:id="rId20"/>
    <p:sldId id="313" r:id="rId21"/>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3840" userDrawn="1">
          <p15:clr>
            <a:srgbClr val="A4A3A4"/>
          </p15:clr>
        </p15:guide>
        <p15:guide id="3" orient="horz" pos="22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6F200-ED11-A429-596B-15EBC0BCCE65}" name="Abby Wolfe" initials="AW" userId="S::abby.wolfe@blood.ca::4bd8c99e-4269-4737-a7cb-b8469a7bc8fd" providerId="AD"/>
  <p188:author id="{5C32AE3F-5FCA-2F1F-7153-78D8FF4F6591}" name="Kaylee Brooks" initials="KB" userId="S::kaylee.brooks@blood.ca::12275bbb-27c6-4919-b28a-5dff64a37037" providerId="AD"/>
  <p188:author id="{B50DAC50-7BCF-1D14-091F-19D9C2DB7FEA}" name="Michelle Armstrong" initials="MA" userId="S::michelle.armstrong@blood.ca::34407974-7a6f-4148-b541-89f62c2ece60" providerId="AD"/>
  <p188:author id="{A78E02CF-871B-2187-A308-A0D9E20F3560}" name="Mary James Fisher" initials="MJF" userId="S::MaryJames.Fisher@blood.ca::18d3c096-d1e2-472e-84b8-2fa3eaa48296" providerId="AD"/>
  <p188:author id="{5FE575FF-5210-799B-23ED-3652E0F8368F}" name="Mary James Fisher" initials="MF" userId="S::maryjames.fisher@blood.ca::18d3c096-d1e2-472e-84b8-2fa3eaa4829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Armstrong" initials="MA" lastIdx="9" clrIdx="0">
    <p:extLst>
      <p:ext uri="{19B8F6BF-5375-455C-9EA6-DF929625EA0E}">
        <p15:presenceInfo xmlns:p15="http://schemas.microsoft.com/office/powerpoint/2012/main" userId="S::michelle.armstrong@blood.ca::34407974-7a6f-4148-b541-89f62c2ece60" providerId="AD"/>
      </p:ext>
    </p:extLst>
  </p:cmAuthor>
  <p:cmAuthor id="2" name="Mary James Fisher" initials="MJF" lastIdx="4" clrIdx="1">
    <p:extLst>
      <p:ext uri="{19B8F6BF-5375-455C-9EA6-DF929625EA0E}">
        <p15:presenceInfo xmlns:p15="http://schemas.microsoft.com/office/powerpoint/2012/main" userId="S::maryjames.fisher@blood.ca::18d3c096-d1e2-472e-84b8-2fa3eaa482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9B96"/>
    <a:srgbClr val="E713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BA3003-8ADE-A531-3345-503A000FA672}" v="1" dt="2024-10-03T14:57:22.1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672" y="78"/>
      </p:cViewPr>
      <p:guideLst>
        <p:guide orient="horz" pos="480"/>
        <p:guide pos="3840"/>
        <p:guide orient="horz" pos="22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5/10/relationships/revisionInfo" Target="revisionInfo.xml"/></Relationships>
</file>

<file path=ppt/comments/modernComment_172_89F2E5F8.xml><?xml version="1.0" encoding="utf-8"?>
<p188:cmLst xmlns:a="http://schemas.openxmlformats.org/drawingml/2006/main" xmlns:r="http://schemas.openxmlformats.org/officeDocument/2006/relationships" xmlns:p188="http://schemas.microsoft.com/office/powerpoint/2018/8/main">
  <p188:cm id="{8D0B3ECE-9004-4A86-A8C3-4FFA7F1DB425}" authorId="{8AA6F200-ED11-A429-596B-15EBC0BCCE65}" status="resolved" created="2024-09-04T20:24:15.641" complete="100000">
    <ac:deMkLst xmlns:ac="http://schemas.microsoft.com/office/drawing/2013/main/command">
      <pc:docMk xmlns:pc="http://schemas.microsoft.com/office/powerpoint/2013/main/command"/>
      <pc:sldMk xmlns:pc="http://schemas.microsoft.com/office/powerpoint/2013/main/command" cId="2314397176" sldId="370"/>
      <ac:spMk id="9" creationId="{C368FC19-E07B-FCEC-77F2-E287629BD316}"/>
    </ac:deMkLst>
    <p188:txBody>
      <a:bodyPr/>
      <a:lstStyle/>
      <a:p>
        <a:r>
          <a:rPr lang="en-US"/>
          <a:t>[@Abby Wolfe] to add refs: 
​
(1) A Randomized Trial of Albumin Infusions in Hospitalized Patients with Cirrhosis​
​
L. China, N. Freemantle, E. Forrest, Y. Kallis, S. D. Ryder, G. Wright, et al.​
​
N Engl J Med 2021 Vol. 384 Issue 9 Pages 808-817​
​
Accession Number: 33657293 DOI: 10.1056/NEJMoa2022166​
​
https://www.ncbi.nlm.nih.gov/pubmed/33657293​
​
​
https://jamanetwork.com/journals/jama/fullarticle/2794363​
​
(3) https://pubmed.ncbi.nlm.nih.gov/32586766/​
​</a:t>
        </a:r>
      </a:p>
    </p188:txBody>
  </p188:cm>
</p188:cmLst>
</file>

<file path=ppt/comments/modernComment_18D_62DE838B.xml><?xml version="1.0" encoding="utf-8"?>
<p188:cmLst xmlns:a="http://schemas.openxmlformats.org/drawingml/2006/main" xmlns:r="http://schemas.openxmlformats.org/officeDocument/2006/relationships" xmlns:p188="http://schemas.microsoft.com/office/powerpoint/2018/8/main">
  <p188:cm id="{D657139E-77D7-494E-B4C6-0113199807D3}" authorId="{8AA6F200-ED11-A429-596B-15EBC0BCCE65}" status="resolved" created="2024-09-03T13:16:25.539" complete="100000">
    <pc:sldMkLst xmlns:pc="http://schemas.microsoft.com/office/powerpoint/2013/main/command">
      <pc:docMk/>
      <pc:sldMk cId="1658749835" sldId="397"/>
    </pc:sldMkLst>
    <p188:replyLst>
      <p188:reply id="{A3EEBEA4-721A-4F99-A95F-5EB19F440BC1}" authorId="{8AA6F200-ED11-A429-596B-15EBC0BCCE65}" created="2024-09-05T13:41:33.788">
        <p188:txBody>
          <a:bodyPr/>
          <a:lstStyle/>
          <a:p>
            <a:r>
              <a:rPr lang="en-US"/>
              <a:t>@abby add refs: 
REFS: ​
Thomson MJ, Taylor A, Sharma P, Lok AS, Tapper EB. Limited​
progress in hepatorenal syndrome (HRS) reversal and survival​
2002-2018: a systematic review and meta-analysis. Dig Dis Sci.​
2020;65(5):1539-1548.​
​
Best LM, Freeman SC, Sutton AJ, et al. Treatment for hepatorenal​
syndrome in people with decompensated liver cirrhosis: a network​
meta-analysis. Cochrane Database Syst Rev. 2019;9:CD013103.</a:t>
            </a:r>
          </a:p>
        </p188:txBody>
      </p188:reply>
    </p188:replyLst>
    <p188:txBody>
      <a:bodyPr/>
      <a:lstStyle/>
      <a:p>
        <a:r>
          <a:rPr lang="en-US"/>
          <a:t>Assigned to Ted</a:t>
        </a:r>
      </a:p>
    </p188:txBody>
  </p188:cm>
</p188:cmLst>
</file>

<file path=ppt/comments/modernComment_18E_F24FE1D6.xml><?xml version="1.0" encoding="utf-8"?>
<p188:cmLst xmlns:a="http://schemas.openxmlformats.org/drawingml/2006/main" xmlns:r="http://schemas.openxmlformats.org/officeDocument/2006/relationships" xmlns:p188="http://schemas.microsoft.com/office/powerpoint/2018/8/main">
  <p188:cm id="{C0414E84-309A-4BB6-9ED5-0E9B79DEF4AE}" authorId="{8AA6F200-ED11-A429-596B-15EBC0BCCE65}" status="resolved" created="2024-09-03T13:16:37.947" complete="100000">
    <pc:sldMkLst xmlns:pc="http://schemas.microsoft.com/office/powerpoint/2013/main/command">
      <pc:docMk/>
      <pc:sldMk cId="4065321430" sldId="398"/>
    </pc:sldMkLst>
    <p188:replyLst>
      <p188:reply id="{2EC53592-35D0-4364-B521-F4F98CC9FFEC}" authorId="{8AA6F200-ED11-A429-596B-15EBC0BCCE65}" created="2024-09-05T13:42:50.225">
        <p188:txBody>
          <a:bodyPr/>
          <a:lstStyle/>
          <a:p>
            <a:r>
              <a:rPr lang="en-US"/>
              <a:t>@abby to add refs: REFS:​
​
1. Hryciw N, Joannidis M, Hiremath S, Callum J, Clark EG. Intravenous Albumin for Mitigating Hypotension and Augmenting Ultrafiltration during Kidney Replacement Therapy. Clinical journal of the American Society of Nephrology : CJASN. 2021;16:820-828.​
2. Douvris A, Zeid K, Hiremath S, et al. Mechanisms for hemodynamic instability related to renal replacement therapy: a narrative review. Intensive care medicine. 2019;45:1333-1346.</a:t>
            </a:r>
          </a:p>
        </p188:txBody>
      </p188:reply>
    </p188:replyLst>
    <p188:txBody>
      <a:bodyPr/>
      <a:lstStyle/>
      <a:p>
        <a:r>
          <a:rPr lang="en-US"/>
          <a:t>Assigned to Ted</a:t>
        </a:r>
      </a:p>
    </p188:txBody>
  </p188:cm>
</p188:cmLst>
</file>

<file path=ppt/comments/modernComment_190_FFDE9C36.xml><?xml version="1.0" encoding="utf-8"?>
<p188:cmLst xmlns:a="http://schemas.openxmlformats.org/drawingml/2006/main" xmlns:r="http://schemas.openxmlformats.org/officeDocument/2006/relationships" xmlns:p188="http://schemas.microsoft.com/office/powerpoint/2018/8/main">
  <p188:cm id="{75B0FA44-BB93-4BCD-A6E8-BD3B3980142A}" authorId="{8AA6F200-ED11-A429-596B-15EBC0BCCE65}" status="resolved" created="2024-09-04T20:28:46.050" complete="100000">
    <ac:deMkLst xmlns:ac="http://schemas.microsoft.com/office/drawing/2013/main/command">
      <pc:docMk xmlns:pc="http://schemas.microsoft.com/office/powerpoint/2013/main/command"/>
      <pc:sldMk xmlns:pc="http://schemas.microsoft.com/office/powerpoint/2013/main/command" cId="4292779062" sldId="400"/>
      <ac:spMk id="9" creationId="{340B58FD-6BE1-9498-BD9F-60E92DF2B337}"/>
    </ac:deMkLst>
    <p188:txBody>
      <a:bodyPr/>
      <a:lstStyle/>
      <a:p>
        <a:r>
          <a:rPr lang="en-US"/>
          <a:t>[@Abby Wolfe] to insert ref: 
https://www.nejm.org/doi/full/10.1056/NEJMoa1305727</a:t>
        </a:r>
      </a:p>
    </p188:txBody>
  </p188:cm>
</p188:cmLst>
</file>

<file path=ppt/comments/modernComment_191_EAF6B42A.xml><?xml version="1.0" encoding="utf-8"?>
<p188:cmLst xmlns:a="http://schemas.openxmlformats.org/drawingml/2006/main" xmlns:r="http://schemas.openxmlformats.org/officeDocument/2006/relationships" xmlns:p188="http://schemas.microsoft.com/office/powerpoint/2018/8/main">
  <p188:cm id="{70891EBF-4B1A-49CE-8929-DFF6A516A6A9}" authorId="{8AA6F200-ED11-A429-596B-15EBC0BCCE65}" status="resolved" created="2024-09-04T20:30:19.754" complete="100000">
    <ac:deMkLst xmlns:ac="http://schemas.microsoft.com/office/drawing/2013/main/command">
      <pc:docMk xmlns:pc="http://schemas.microsoft.com/office/powerpoint/2013/main/command"/>
      <pc:sldMk xmlns:pc="http://schemas.microsoft.com/office/powerpoint/2013/main/command" cId="3942036522" sldId="401"/>
      <ac:spMk id="9" creationId="{F2745555-D26E-B23E-9964-A0DD2986E726}"/>
    </ac:deMkLst>
    <p188:txBody>
      <a:bodyPr/>
      <a:lstStyle/>
      <a:p>
        <a:r>
          <a:rPr lang="en-US"/>
          <a:t>@abby add refs: 
https://link.springer.com/article/10.1186/2052-0492-2-37</a:t>
        </a:r>
      </a:p>
    </p188:txBody>
  </p188:cm>
</p188:cmLst>
</file>

<file path=ppt/comments/modernComment_195_74F2BE30.xml><?xml version="1.0" encoding="utf-8"?>
<p188:cmLst xmlns:a="http://schemas.openxmlformats.org/drawingml/2006/main" xmlns:r="http://schemas.openxmlformats.org/officeDocument/2006/relationships" xmlns:p188="http://schemas.microsoft.com/office/powerpoint/2018/8/main">
  <p188:cm id="{F6166B33-ED3E-4247-B545-E3719005EF1E}" authorId="{8AA6F200-ED11-A429-596B-15EBC0BCCE65}" status="resolved" created="2024-09-04T20:25:47.002" complete="100000">
    <ac:deMkLst xmlns:ac="http://schemas.microsoft.com/office/drawing/2013/main/command">
      <pc:docMk xmlns:pc="http://schemas.microsoft.com/office/powerpoint/2013/main/command"/>
      <pc:sldMk xmlns:pc="http://schemas.microsoft.com/office/powerpoint/2013/main/command" cId="1962065456" sldId="405"/>
      <ac:spMk id="9" creationId="{03A2BE74-A0A6-0A87-DED9-FC0CD09DA541}"/>
    </ac:deMkLst>
    <p188:txBody>
      <a:bodyPr/>
      <a:lstStyle/>
      <a:p>
        <a:r>
          <a:rPr lang="en-US"/>
          <a:t>​@abby to add refs: 
Matsusaki M, Aridome K, Emoto S, et al. Clinical practice guideline for the treatment of malignant ascites; section summary in Clinical Practice Guideline for peritoneal dissemination (2021). Int J Clin Oncol 2022; 27: 1–6. ​
​
Becker G, Galandi D, Blum HE. Malignant ascites: systematic review and guideline for treatment. Eur J Cancer. 2006 Mar;42(5):589-97. doi: 10.1016/j.ejca.2005.11.018. Epub 2006 Jan 24. PMID: 16434188.</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96A9B0-0C64-D645-A73A-06346754FE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2A581E-D1A4-6D4A-8868-8677FED19D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D2D540-DC9E-3D41-84AD-52AADF90434C}" type="datetimeFigureOut">
              <a:rPr lang="en-US" smtClean="0"/>
              <a:t>10/9/2024</a:t>
            </a:fld>
            <a:endParaRPr lang="en-US"/>
          </a:p>
        </p:txBody>
      </p:sp>
      <p:sp>
        <p:nvSpPr>
          <p:cNvPr id="4" name="Footer Placeholder 3">
            <a:extLst>
              <a:ext uri="{FF2B5EF4-FFF2-40B4-BE49-F238E27FC236}">
                <a16:creationId xmlns:a16="http://schemas.microsoft.com/office/drawing/2014/main" id="{69D6EBBE-53E9-324F-AFC7-41C976FFA2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32B54D-2F85-0F42-8E20-5D7A38F1A5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948E01-4AE5-AD43-BF42-12AB321735F1}" type="slidenum">
              <a:rPr lang="en-US" smtClean="0"/>
              <a:t>‹#›</a:t>
            </a:fld>
            <a:endParaRPr lang="en-US"/>
          </a:p>
        </p:txBody>
      </p:sp>
    </p:spTree>
    <p:extLst>
      <p:ext uri="{BB962C8B-B14F-4D97-AF65-F5344CB8AC3E}">
        <p14:creationId xmlns:p14="http://schemas.microsoft.com/office/powerpoint/2010/main" val="3537004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15028-8AD0-4D49-B58F-196E87D89ECB}"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B79DBD-40D5-C643-A310-AC07AAD1EE41}" type="slidenum">
              <a:rPr lang="en-US" smtClean="0"/>
              <a:t>‹#›</a:t>
            </a:fld>
            <a:endParaRPr lang="en-US"/>
          </a:p>
        </p:txBody>
      </p:sp>
    </p:spTree>
    <p:extLst>
      <p:ext uri="{BB962C8B-B14F-4D97-AF65-F5344CB8AC3E}">
        <p14:creationId xmlns:p14="http://schemas.microsoft.com/office/powerpoint/2010/main" val="473950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Potential question</a:t>
            </a:r>
            <a:endParaRPr lang="en-US"/>
          </a:p>
          <a:p>
            <a:r>
              <a:rPr lang="en-AU"/>
              <a:t>The Surviving Sepsis Campaign guidelines published in 2021 recommend albumin in addition to crystalloids</a:t>
            </a:r>
            <a:endParaRPr lang="en-US"/>
          </a:p>
          <a:p>
            <a:r>
              <a:rPr lang="en-AU"/>
              <a:t>when patients require large volumes of crystalloids (Weak Recommendation, Moderate-Quality Evidence).</a:t>
            </a:r>
            <a:endParaRPr lang="en-US"/>
          </a:p>
          <a:p>
            <a:r>
              <a:rPr lang="en-AU"/>
              <a:t>Specific formulations of albumin (4%-5% or 20%-25%), volumes or doses, serum albumin targets, or a</a:t>
            </a:r>
            <a:endParaRPr lang="en-US"/>
          </a:p>
          <a:p>
            <a:r>
              <a:rPr lang="en-AU"/>
              <a:t>combination thereof were not described. The guidelines state, “The lack of proven benefit and higher cost of</a:t>
            </a:r>
            <a:endParaRPr lang="en-US"/>
          </a:p>
          <a:p>
            <a:r>
              <a:rPr lang="en-AU"/>
              <a:t>albumin compared to crystalloid contributed to our strong recommendation for the use of crystalloids as</a:t>
            </a:r>
            <a:endParaRPr lang="en-US"/>
          </a:p>
          <a:p>
            <a:r>
              <a:rPr lang="en-AU"/>
              <a:t>first-line fluid for resuscitation in sepsis and septic shock.” More studies will be needed to evaluate the</a:t>
            </a:r>
            <a:endParaRPr lang="en-US"/>
          </a:p>
          <a:p>
            <a:r>
              <a:rPr lang="en-AU"/>
              <a:t>role and timing of albumin as a rescue fluid in patients with sepsis failing front-line crystalloid resuscitation,</a:t>
            </a:r>
            <a:endParaRPr lang="en-US"/>
          </a:p>
          <a:p>
            <a:r>
              <a:rPr lang="en-AU"/>
              <a:t>particularly given the considerably higher cost of albumin compared with crystalloids, the risks of</a:t>
            </a:r>
            <a:endParaRPr lang="en-US"/>
          </a:p>
          <a:p>
            <a:r>
              <a:rPr lang="en-AU"/>
              <a:t>albumin, and the lack of benefit shown in RCTs.</a:t>
            </a:r>
            <a:endParaRPr lang="en-US"/>
          </a:p>
          <a:p>
            <a:endParaRPr lang="en-AU"/>
          </a:p>
          <a:p>
            <a:r>
              <a:rPr lang="en-AU"/>
              <a:t>Evans L, Rhodes A, </a:t>
            </a:r>
            <a:r>
              <a:rPr lang="en-AU" err="1"/>
              <a:t>Alhazzani</a:t>
            </a:r>
            <a:r>
              <a:rPr lang="en-AU"/>
              <a:t> W, et al. Surviving Sepsis Campaign: international guidelines for management of sepsis and septic shock </a:t>
            </a:r>
            <a:r>
              <a:rPr lang="it-IT"/>
              <a:t>2021. </a:t>
            </a:r>
            <a:r>
              <a:rPr lang="it-IT" err="1"/>
              <a:t>Crit</a:t>
            </a:r>
            <a:r>
              <a:rPr lang="it-IT"/>
              <a:t> Care </a:t>
            </a:r>
            <a:r>
              <a:rPr lang="it-IT" err="1"/>
              <a:t>Med</a:t>
            </a:r>
            <a:r>
              <a:rPr lang="it-IT"/>
              <a:t>. 2021;49(11):e1063-e1143.</a:t>
            </a:r>
            <a:endParaRPr lang="en-US"/>
          </a:p>
        </p:txBody>
      </p:sp>
      <p:sp>
        <p:nvSpPr>
          <p:cNvPr id="4" name="Slide Number Placeholder 3"/>
          <p:cNvSpPr>
            <a:spLocks noGrp="1"/>
          </p:cNvSpPr>
          <p:nvPr>
            <p:ph type="sldNum" sz="quarter" idx="5"/>
          </p:nvPr>
        </p:nvSpPr>
        <p:spPr/>
        <p:txBody>
          <a:bodyPr/>
          <a:lstStyle/>
          <a:p>
            <a:fld id="{E9B79DBD-40D5-C643-A310-AC07AAD1EE41}" type="slidenum">
              <a:rPr lang="en-US" smtClean="0"/>
              <a:t>10</a:t>
            </a:fld>
            <a:endParaRPr lang="en-US"/>
          </a:p>
        </p:txBody>
      </p:sp>
    </p:spTree>
    <p:extLst>
      <p:ext uri="{BB962C8B-B14F-4D97-AF65-F5344CB8AC3E}">
        <p14:creationId xmlns:p14="http://schemas.microsoft.com/office/powerpoint/2010/main" val="1256398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9B79DBD-40D5-C643-A310-AC07AAD1EE41}" type="slidenum">
              <a:rPr lang="en-US" smtClean="0"/>
              <a:t>14</a:t>
            </a:fld>
            <a:endParaRPr lang="en-US"/>
          </a:p>
        </p:txBody>
      </p:sp>
    </p:spTree>
    <p:extLst>
      <p:ext uri="{BB962C8B-B14F-4D97-AF65-F5344CB8AC3E}">
        <p14:creationId xmlns:p14="http://schemas.microsoft.com/office/powerpoint/2010/main" val="2257029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9B79DBD-40D5-C643-A310-AC07AAD1EE41}" type="slidenum">
              <a:rPr lang="en-US" smtClean="0"/>
              <a:t>16</a:t>
            </a:fld>
            <a:endParaRPr lang="en-US"/>
          </a:p>
        </p:txBody>
      </p:sp>
    </p:spTree>
    <p:extLst>
      <p:ext uri="{BB962C8B-B14F-4D97-AF65-F5344CB8AC3E}">
        <p14:creationId xmlns:p14="http://schemas.microsoft.com/office/powerpoint/2010/main" val="42232456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6" name="Picture 5" descr="A person and person smiling&#10;&#10;Description automatically generated">
            <a:extLst>
              <a:ext uri="{FF2B5EF4-FFF2-40B4-BE49-F238E27FC236}">
                <a16:creationId xmlns:a16="http://schemas.microsoft.com/office/drawing/2014/main" id="{57EBE7A5-72D2-A44C-4D74-5245093A8994}"/>
              </a:ext>
            </a:extLst>
          </p:cNvPr>
          <p:cNvPicPr>
            <a:picLocks noChangeAspect="1"/>
          </p:cNvPicPr>
          <p:nvPr userDrawn="1"/>
        </p:nvPicPr>
        <p:blipFill>
          <a:blip r:embed="rId2"/>
          <a:stretch>
            <a:fillRect/>
          </a:stretch>
        </p:blipFill>
        <p:spPr>
          <a:xfrm>
            <a:off x="0" y="203"/>
            <a:ext cx="12192000" cy="6857591"/>
          </a:xfrm>
          <a:prstGeom prst="rect">
            <a:avLst/>
          </a:prstGeom>
        </p:spPr>
      </p:pic>
      <p:sp>
        <p:nvSpPr>
          <p:cNvPr id="11" name="Title Text">
            <a:extLst>
              <a:ext uri="{FF2B5EF4-FFF2-40B4-BE49-F238E27FC236}">
                <a16:creationId xmlns:a16="http://schemas.microsoft.com/office/drawing/2014/main" id="{1547B864-0FC4-D84C-B5E0-67037F93233B}"/>
              </a:ext>
            </a:extLst>
          </p:cNvPr>
          <p:cNvSpPr txBox="1">
            <a:spLocks noGrp="1"/>
          </p:cNvSpPr>
          <p:nvPr>
            <p:ph type="title" hasCustomPrompt="1"/>
          </p:nvPr>
        </p:nvSpPr>
        <p:spPr>
          <a:xfrm>
            <a:off x="671240" y="4982306"/>
            <a:ext cx="6624749" cy="621323"/>
          </a:xfrm>
          <a:prstGeom prst="rect">
            <a:avLst/>
          </a:prstGeom>
        </p:spPr>
        <p:txBody>
          <a:bodyPr anchor="ctr">
            <a:normAutofit/>
          </a:bodyPr>
          <a:lstStyle>
            <a:lvl1pPr algn="l" defTabSz="415431">
              <a:defRPr sz="32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671240" y="5973268"/>
            <a:ext cx="6624749" cy="650270"/>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secondary subtitle if applicable</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671241" y="5603630"/>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here</a:t>
            </a:r>
            <a:endParaRPr lang="en-CA"/>
          </a:p>
        </p:txBody>
      </p:sp>
      <p:pic>
        <p:nvPicPr>
          <p:cNvPr id="13" name="Picture 12" descr="A picture containing logo&#10;&#10;Description automatically generated">
            <a:extLst>
              <a:ext uri="{FF2B5EF4-FFF2-40B4-BE49-F238E27FC236}">
                <a16:creationId xmlns:a16="http://schemas.microsoft.com/office/drawing/2014/main" id="{EFA517D8-4F35-E145-9A80-3D54F5C6F9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47213" y="5035178"/>
            <a:ext cx="3859306" cy="1309687"/>
          </a:xfrm>
          <a:prstGeom prst="rect">
            <a:avLst/>
          </a:prstGeom>
        </p:spPr>
      </p:pic>
      <p:sp>
        <p:nvSpPr>
          <p:cNvPr id="9" name="TextBox 8">
            <a:extLst>
              <a:ext uri="{FF2B5EF4-FFF2-40B4-BE49-F238E27FC236}">
                <a16:creationId xmlns:a16="http://schemas.microsoft.com/office/drawing/2014/main" id="{6F5923DB-24CE-6144-B05D-2469DD0FA0B5}"/>
              </a:ext>
            </a:extLst>
          </p:cNvPr>
          <p:cNvSpPr txBox="1"/>
          <p:nvPr userDrawn="1"/>
        </p:nvSpPr>
        <p:spPr>
          <a:xfrm>
            <a:off x="4579587" y="3929605"/>
            <a:ext cx="1850390" cy="461665"/>
          </a:xfrm>
          <a:prstGeom prst="rect">
            <a:avLst/>
          </a:prstGeom>
          <a:noFill/>
        </p:spPr>
        <p:txBody>
          <a:bodyPr wrap="square" rtlCol="0">
            <a:spAutoFit/>
          </a:bodyPr>
          <a:lstStyle/>
          <a:p>
            <a:r>
              <a:rPr lang="en-US" sz="1150" b="1">
                <a:solidFill>
                  <a:schemeClr val="tx2"/>
                </a:solidFill>
              </a:rPr>
              <a:t>Benny,</a:t>
            </a:r>
            <a:r>
              <a:rPr lang="en-US" sz="1150">
                <a:solidFill>
                  <a:schemeClr val="tx2"/>
                </a:solidFill>
              </a:rPr>
              <a:t> </a:t>
            </a:r>
            <a:r>
              <a:rPr lang="en-US" sz="1150" i="1">
                <a:solidFill>
                  <a:schemeClr val="tx2"/>
                </a:solidFill>
              </a:rPr>
              <a:t>blood donor and stem cell registrant</a:t>
            </a:r>
          </a:p>
        </p:txBody>
      </p:sp>
      <p:sp>
        <p:nvSpPr>
          <p:cNvPr id="12" name="TextBox 11">
            <a:extLst>
              <a:ext uri="{FF2B5EF4-FFF2-40B4-BE49-F238E27FC236}">
                <a16:creationId xmlns:a16="http://schemas.microsoft.com/office/drawing/2014/main" id="{23871EB6-ADB1-AB44-A99E-49EA2DA60F40}"/>
              </a:ext>
            </a:extLst>
          </p:cNvPr>
          <p:cNvSpPr txBox="1"/>
          <p:nvPr userDrawn="1"/>
        </p:nvSpPr>
        <p:spPr>
          <a:xfrm>
            <a:off x="6221850" y="3929605"/>
            <a:ext cx="1533646" cy="446276"/>
          </a:xfrm>
          <a:prstGeom prst="rect">
            <a:avLst/>
          </a:prstGeom>
          <a:noFill/>
        </p:spPr>
        <p:txBody>
          <a:bodyPr wrap="square" rtlCol="0">
            <a:spAutoFit/>
          </a:bodyPr>
          <a:lstStyle/>
          <a:p>
            <a:pPr algn="r"/>
            <a:r>
              <a:rPr lang="en-US" sz="1150" b="1">
                <a:solidFill>
                  <a:schemeClr val="tx2"/>
                </a:solidFill>
              </a:rPr>
              <a:t>Jayden,</a:t>
            </a:r>
            <a:r>
              <a:rPr lang="en-US" sz="1150">
                <a:solidFill>
                  <a:schemeClr val="tx2"/>
                </a:solidFill>
              </a:rPr>
              <a:t> </a:t>
            </a:r>
          </a:p>
          <a:p>
            <a:pPr algn="r"/>
            <a:r>
              <a:rPr lang="en-US" sz="1150" i="1">
                <a:solidFill>
                  <a:schemeClr val="tx2"/>
                </a:solidFill>
              </a:rPr>
              <a:t>plasma recipient</a:t>
            </a:r>
          </a:p>
        </p:txBody>
      </p:sp>
      <p:sp>
        <p:nvSpPr>
          <p:cNvPr id="14" name="Rectangle 13">
            <a:extLst>
              <a:ext uri="{FF2B5EF4-FFF2-40B4-BE49-F238E27FC236}">
                <a16:creationId xmlns:a16="http://schemas.microsoft.com/office/drawing/2014/main" id="{50AE411C-369F-5549-9A9E-56389B10D8B2}"/>
              </a:ext>
              <a:ext uri="{C183D7F6-B498-43B3-948B-1728B52AA6E4}">
                <adec:decorative xmlns:adec="http://schemas.microsoft.com/office/drawing/2017/decorative" val="1"/>
              </a:ext>
            </a:extLst>
          </p:cNvPr>
          <p:cNvSpPr/>
          <p:nvPr userDrawn="1"/>
        </p:nvSpPr>
        <p:spPr>
          <a:xfrm>
            <a:off x="9636369" y="6220949"/>
            <a:ext cx="1793631" cy="3205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Arial" panose="020B0604020202020204" pitchFamily="34" charset="0"/>
              <a:cs typeface="Arial" panose="020B0604020202020204" pitchFamily="34" charset="0"/>
            </a:endParaRPr>
          </a:p>
        </p:txBody>
      </p:sp>
      <p:sp>
        <p:nvSpPr>
          <p:cNvPr id="15" name="Body Level One…">
            <a:extLst>
              <a:ext uri="{FF2B5EF4-FFF2-40B4-BE49-F238E27FC236}">
                <a16:creationId xmlns:a16="http://schemas.microsoft.com/office/drawing/2014/main" id="{DB216E02-5DB3-A141-B0D5-9F9727FD63F9}"/>
              </a:ext>
            </a:extLst>
          </p:cNvPr>
          <p:cNvSpPr txBox="1">
            <a:spLocks noGrp="1"/>
          </p:cNvSpPr>
          <p:nvPr>
            <p:ph type="body" idx="13" hasCustomPrompt="1"/>
          </p:nvPr>
        </p:nvSpPr>
        <p:spPr>
          <a:xfrm>
            <a:off x="9636368" y="6283569"/>
            <a:ext cx="1781909" cy="257908"/>
          </a:xfrm>
          <a:prstGeom prst="rect">
            <a:avLst/>
          </a:prstGeom>
        </p:spPr>
        <p:txBody>
          <a:bodyPr anchor="t">
            <a:noAutofit/>
          </a:bodyPr>
          <a:lstStyle>
            <a:lvl1pPr marL="0" marR="0" indent="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9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CLASSIFICATION]</a:t>
            </a:r>
          </a:p>
        </p:txBody>
      </p:sp>
    </p:spTree>
    <p:extLst>
      <p:ext uri="{BB962C8B-B14F-4D97-AF65-F5344CB8AC3E}">
        <p14:creationId xmlns:p14="http://schemas.microsoft.com/office/powerpoint/2010/main" val="18319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8" name="Title 1">
            <a:extLst>
              <a:ext uri="{FF2B5EF4-FFF2-40B4-BE49-F238E27FC236}">
                <a16:creationId xmlns:a16="http://schemas.microsoft.com/office/drawing/2014/main" id="{EFB5BC5E-3730-9249-9CB4-33295CE7D98F}"/>
              </a:ext>
            </a:extLst>
          </p:cNvPr>
          <p:cNvSpPr>
            <a:spLocks noGrp="1"/>
          </p:cNvSpPr>
          <p:nvPr>
            <p:ph type="title" hasCustomPrompt="1"/>
          </p:nvPr>
        </p:nvSpPr>
        <p:spPr>
          <a:xfrm>
            <a:off x="678529" y="365760"/>
            <a:ext cx="10617274" cy="977538"/>
          </a:xfrm>
          <a:prstGeom prst="rect">
            <a:avLst/>
          </a:prstGeom>
        </p:spPr>
        <p:txBody>
          <a:bodyPr vert="horz" lIns="91440" tIns="45720" rIns="91440" bIns="45720" rtlCol="0" anchor="t">
            <a:normAutofit/>
          </a:bodyPr>
          <a:lstStyle>
            <a:lvl1pPr>
              <a:defRPr lang="en-US"/>
            </a:lvl1pPr>
          </a:lstStyle>
          <a:p>
            <a:pPr lvl="0"/>
            <a:r>
              <a:rPr lang="en-US"/>
              <a:t>Click to add text</a:t>
            </a:r>
          </a:p>
        </p:txBody>
      </p:sp>
    </p:spTree>
    <p:extLst>
      <p:ext uri="{BB962C8B-B14F-4D97-AF65-F5344CB8AC3E}">
        <p14:creationId xmlns:p14="http://schemas.microsoft.com/office/powerpoint/2010/main" val="8268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a:p>
        </p:txBody>
      </p:sp>
    </p:spTree>
    <p:extLst>
      <p:ext uri="{BB962C8B-B14F-4D97-AF65-F5344CB8AC3E}">
        <p14:creationId xmlns:p14="http://schemas.microsoft.com/office/powerpoint/2010/main" val="1649498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nd Acknowled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416A26-E0A5-FE36-7BA4-BCA431E0135C}"/>
              </a:ext>
            </a:extLst>
          </p:cNvPr>
          <p:cNvSpPr/>
          <p:nvPr userDrawn="1"/>
        </p:nvSpPr>
        <p:spPr>
          <a:xfrm>
            <a:off x="0" y="5727700"/>
            <a:ext cx="12192000" cy="1130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DDFE0C7-11F0-C54D-967B-44DB07A9A331}"/>
              </a:ext>
            </a:extLst>
          </p:cNvPr>
          <p:cNvSpPr>
            <a:spLocks noGrp="1"/>
          </p:cNvSpPr>
          <p:nvPr>
            <p:ph sz="half" idx="1" hasCustomPrompt="1"/>
          </p:nvPr>
        </p:nvSpPr>
        <p:spPr>
          <a:xfrm>
            <a:off x="762000" y="553453"/>
            <a:ext cx="10678160" cy="24945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10C1FB8-4F4F-AD72-D5C7-62BCBB43A0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66" r="3250" b="13105"/>
          <a:stretch/>
        </p:blipFill>
        <p:spPr>
          <a:xfrm>
            <a:off x="0" y="2797114"/>
            <a:ext cx="12192000" cy="3436620"/>
          </a:xfrm>
          <a:prstGeom prst="rect">
            <a:avLst/>
          </a:prstGeom>
        </p:spPr>
      </p:pic>
      <p:sp>
        <p:nvSpPr>
          <p:cNvPr id="3" name="TextBox 2">
            <a:extLst>
              <a:ext uri="{FF2B5EF4-FFF2-40B4-BE49-F238E27FC236}">
                <a16:creationId xmlns:a16="http://schemas.microsoft.com/office/drawing/2014/main" id="{31090C15-2810-6BE3-2FA4-EA4FF0E4331E}"/>
              </a:ext>
            </a:extLst>
          </p:cNvPr>
          <p:cNvSpPr txBox="1"/>
          <p:nvPr userDrawn="1"/>
        </p:nvSpPr>
        <p:spPr>
          <a:xfrm>
            <a:off x="623180" y="6073714"/>
            <a:ext cx="10945639" cy="461665"/>
          </a:xfrm>
          <a:prstGeom prst="rect">
            <a:avLst/>
          </a:prstGeom>
          <a:noFill/>
        </p:spPr>
        <p:txBody>
          <a:bodyPr wrap="square" rtlCol="0">
            <a:spAutoFit/>
          </a:bodyPr>
          <a:lstStyle/>
          <a:p>
            <a:pPr algn="ctr"/>
            <a:r>
              <a:rPr lang="en-US" sz="1200" b="0" i="0">
                <a:solidFill>
                  <a:schemeClr val="bg1"/>
                </a:solidFill>
                <a:effectLst/>
                <a:latin typeface="Arial" panose="020B0604020202020204" pitchFamily="34" charset="0"/>
              </a:rPr>
              <a:t>“</a:t>
            </a:r>
            <a:r>
              <a:rPr lang="en-US" sz="1200" b="0" i="1">
                <a:solidFill>
                  <a:schemeClr val="bg1"/>
                </a:solidFill>
                <a:effectLst/>
                <a:latin typeface="Arial" panose="020B0604020202020204" pitchFamily="34" charset="0"/>
              </a:rPr>
              <a:t>Hope Paddle” artwork by the late </a:t>
            </a:r>
            <a:r>
              <a:rPr lang="en-US" sz="1200" b="0" i="1" err="1">
                <a:solidFill>
                  <a:schemeClr val="bg1"/>
                </a:solidFill>
                <a:effectLst/>
                <a:latin typeface="Arial" panose="020B0604020202020204" pitchFamily="34" charset="0"/>
              </a:rPr>
              <a:t>Temosen</a:t>
            </a:r>
            <a:r>
              <a:rPr lang="en-US" sz="1200" b="0" i="1">
                <a:solidFill>
                  <a:schemeClr val="bg1"/>
                </a:solidFill>
                <a:effectLst/>
                <a:latin typeface="Arial" panose="020B0604020202020204" pitchFamily="34" charset="0"/>
              </a:rPr>
              <a:t>-THUT (Charles Elliott), an Elder, Traditional Knowledge Holder and a Coast Salish artist</a:t>
            </a:r>
            <a:br>
              <a:rPr lang="en-US" sz="1200" b="0" i="1">
                <a:solidFill>
                  <a:schemeClr val="bg1"/>
                </a:solidFill>
                <a:effectLst/>
                <a:latin typeface="Arial" panose="020B0604020202020204" pitchFamily="34" charset="0"/>
              </a:rPr>
            </a:br>
            <a:r>
              <a:rPr lang="en-US" sz="1200" b="0" i="1">
                <a:solidFill>
                  <a:schemeClr val="bg1"/>
                </a:solidFill>
                <a:effectLst/>
                <a:latin typeface="Arial" panose="020B0604020202020204" pitchFamily="34" charset="0"/>
              </a:rPr>
              <a:t>from the Tsartlip First Nation on Southern Vancouver Island. </a:t>
            </a:r>
            <a:endParaRPr lang="en-US" sz="1200">
              <a:solidFill>
                <a:schemeClr val="bg1"/>
              </a:solidFill>
            </a:endParaRPr>
          </a:p>
        </p:txBody>
      </p:sp>
    </p:spTree>
    <p:extLst>
      <p:ext uri="{BB962C8B-B14F-4D97-AF65-F5344CB8AC3E}">
        <p14:creationId xmlns:p14="http://schemas.microsoft.com/office/powerpoint/2010/main" val="3391675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Colum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05C-AB5E-AC42-AC4B-5696C0CF1795}"/>
              </a:ext>
            </a:extLst>
          </p:cNvPr>
          <p:cNvSpPr>
            <a:spLocks noGrp="1"/>
          </p:cNvSpPr>
          <p:nvPr>
            <p:ph type="title" hasCustomPrompt="1"/>
          </p:nvPr>
        </p:nvSpPr>
        <p:spPr>
          <a:xfrm>
            <a:off x="678529" y="365760"/>
            <a:ext cx="10515600" cy="977538"/>
          </a:xfrm>
          <a:prstGeom prst="rect">
            <a:avLst/>
          </a:prstGeom>
        </p:spPr>
        <p:txBody>
          <a:bodyPr/>
          <a:lstStyle/>
          <a:p>
            <a:r>
              <a:rPr lang="en-US"/>
              <a:t>Click to add text</a:t>
            </a:r>
          </a:p>
        </p:txBody>
      </p:sp>
      <p:sp>
        <p:nvSpPr>
          <p:cNvPr id="3" name="Content Placeholder 2">
            <a:extLst>
              <a:ext uri="{FF2B5EF4-FFF2-40B4-BE49-F238E27FC236}">
                <a16:creationId xmlns:a16="http://schemas.microsoft.com/office/drawing/2014/main" id="{4C457B8D-6B6C-A14E-8898-11D7756E2138}"/>
              </a:ext>
            </a:extLst>
          </p:cNvPr>
          <p:cNvSpPr>
            <a:spLocks noGrp="1"/>
          </p:cNvSpPr>
          <p:nvPr>
            <p:ph sz="half" idx="1" hasCustomPrompt="1"/>
          </p:nvPr>
        </p:nvSpPr>
        <p:spPr>
          <a:xfrm>
            <a:off x="762000" y="1825625"/>
            <a:ext cx="5181600" cy="4214957"/>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90797F-2E27-4D45-8DBE-9064E9D948CA}"/>
              </a:ext>
            </a:extLst>
          </p:cNvPr>
          <p:cNvSpPr>
            <a:spLocks noGrp="1"/>
          </p:cNvSpPr>
          <p:nvPr>
            <p:ph sz="half" idx="2" hasCustomPrompt="1"/>
          </p:nvPr>
        </p:nvSpPr>
        <p:spPr>
          <a:xfrm>
            <a:off x="6096000" y="1825625"/>
            <a:ext cx="5098129" cy="4214957"/>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777193-9708-6848-9A33-5C2D60930E31}"/>
              </a:ext>
            </a:extLst>
          </p:cNvPr>
          <p:cNvSpPr>
            <a:spLocks noGrp="1"/>
          </p:cNvSpPr>
          <p:nvPr>
            <p:ph type="sldNum" sz="quarter" idx="12"/>
          </p:nvPr>
        </p:nvSpPr>
        <p:spPr/>
        <p:txBody>
          <a:bodyPr/>
          <a:lstStyle/>
          <a:p>
            <a:fld id="{7A1A82D1-6124-764A-B015-8BB5F625E955}" type="slidenum">
              <a:rPr lang="en-US" smtClean="0"/>
              <a:t>‹#›</a:t>
            </a:fld>
            <a:endParaRPr lang="en-US"/>
          </a:p>
        </p:txBody>
      </p:sp>
    </p:spTree>
    <p:extLst>
      <p:ext uri="{BB962C8B-B14F-4D97-AF65-F5344CB8AC3E}">
        <p14:creationId xmlns:p14="http://schemas.microsoft.com/office/powerpoint/2010/main" val="2017990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lumn, Bullets + ImageSour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05C-AB5E-AC42-AC4B-5696C0CF1795}"/>
              </a:ext>
            </a:extLst>
          </p:cNvPr>
          <p:cNvSpPr>
            <a:spLocks noGrp="1"/>
          </p:cNvSpPr>
          <p:nvPr>
            <p:ph type="title" hasCustomPrompt="1"/>
          </p:nvPr>
        </p:nvSpPr>
        <p:spPr>
          <a:xfrm>
            <a:off x="678529" y="365760"/>
            <a:ext cx="10515600" cy="977538"/>
          </a:xfrm>
          <a:prstGeom prst="rect">
            <a:avLst/>
          </a:prstGeom>
        </p:spPr>
        <p:txBody>
          <a:bodyPr/>
          <a:lstStyle/>
          <a:p>
            <a:r>
              <a:rPr lang="en-US"/>
              <a:t>Click to add text</a:t>
            </a:r>
          </a:p>
        </p:txBody>
      </p:sp>
      <p:sp>
        <p:nvSpPr>
          <p:cNvPr id="3" name="Content Placeholder 2">
            <a:extLst>
              <a:ext uri="{FF2B5EF4-FFF2-40B4-BE49-F238E27FC236}">
                <a16:creationId xmlns:a16="http://schemas.microsoft.com/office/drawing/2014/main" id="{4C457B8D-6B6C-A14E-8898-11D7756E2138}"/>
              </a:ext>
            </a:extLst>
          </p:cNvPr>
          <p:cNvSpPr>
            <a:spLocks noGrp="1"/>
          </p:cNvSpPr>
          <p:nvPr>
            <p:ph sz="half" idx="1" hasCustomPrompt="1"/>
          </p:nvPr>
        </p:nvSpPr>
        <p:spPr>
          <a:xfrm>
            <a:off x="762000" y="1825625"/>
            <a:ext cx="5181600" cy="4225551"/>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90797F-2E27-4D45-8DBE-9064E9D948CA}"/>
              </a:ext>
            </a:extLst>
          </p:cNvPr>
          <p:cNvSpPr>
            <a:spLocks noGrp="1"/>
          </p:cNvSpPr>
          <p:nvPr>
            <p:ph sz="half" idx="2" hasCustomPrompt="1"/>
          </p:nvPr>
        </p:nvSpPr>
        <p:spPr>
          <a:xfrm>
            <a:off x="6096000" y="1825625"/>
            <a:ext cx="5181600" cy="4225551"/>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777193-9708-6848-9A33-5C2D60930E31}"/>
              </a:ext>
            </a:extLst>
          </p:cNvPr>
          <p:cNvSpPr>
            <a:spLocks noGrp="1"/>
          </p:cNvSpPr>
          <p:nvPr>
            <p:ph type="sldNum" sz="quarter" idx="12"/>
          </p:nvPr>
        </p:nvSpPr>
        <p:spPr>
          <a:xfrm>
            <a:off x="10990052" y="6356350"/>
            <a:ext cx="530975" cy="365125"/>
          </a:xfrm>
        </p:spPr>
        <p:txBody>
          <a:bodyPr/>
          <a:lstStyle/>
          <a:p>
            <a:fld id="{7A1A82D1-6124-764A-B015-8BB5F625E955}" type="slidenum">
              <a:rPr lang="en-US" smtClean="0"/>
              <a:t>‹#›</a:t>
            </a:fld>
            <a:endParaRPr lang="en-US"/>
          </a:p>
        </p:txBody>
      </p:sp>
      <p:sp>
        <p:nvSpPr>
          <p:cNvPr id="9" name="Content Placeholder 3">
            <a:extLst>
              <a:ext uri="{FF2B5EF4-FFF2-40B4-BE49-F238E27FC236}">
                <a16:creationId xmlns:a16="http://schemas.microsoft.com/office/drawing/2014/main" id="{DBE93D6F-27FE-0046-9494-635EF6EF34C3}"/>
              </a:ext>
            </a:extLst>
          </p:cNvPr>
          <p:cNvSpPr>
            <a:spLocks noGrp="1"/>
          </p:cNvSpPr>
          <p:nvPr>
            <p:ph sz="quarter" idx="15" hasCustomPrompt="1"/>
          </p:nvPr>
        </p:nvSpPr>
        <p:spPr>
          <a:xfrm>
            <a:off x="3642102" y="6366590"/>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Tree>
    <p:extLst>
      <p:ext uri="{BB962C8B-B14F-4D97-AF65-F5344CB8AC3E}">
        <p14:creationId xmlns:p14="http://schemas.microsoft.com/office/powerpoint/2010/main" val="64786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2Fig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05C-AB5E-AC42-AC4B-5696C0CF1795}"/>
              </a:ext>
            </a:extLst>
          </p:cNvPr>
          <p:cNvSpPr>
            <a:spLocks noGrp="1"/>
          </p:cNvSpPr>
          <p:nvPr>
            <p:ph type="title" hasCustomPrompt="1"/>
          </p:nvPr>
        </p:nvSpPr>
        <p:spPr>
          <a:xfrm>
            <a:off x="678529" y="365760"/>
            <a:ext cx="10515600" cy="977538"/>
          </a:xfrm>
          <a:prstGeom prst="rect">
            <a:avLst/>
          </a:prstGeom>
        </p:spPr>
        <p:txBody>
          <a:bodyPr/>
          <a:lstStyle/>
          <a:p>
            <a:r>
              <a:rPr lang="en-US"/>
              <a:t>Click to add text</a:t>
            </a:r>
          </a:p>
        </p:txBody>
      </p:sp>
      <p:sp>
        <p:nvSpPr>
          <p:cNvPr id="3" name="Content Placeholder 2">
            <a:extLst>
              <a:ext uri="{FF2B5EF4-FFF2-40B4-BE49-F238E27FC236}">
                <a16:creationId xmlns:a16="http://schemas.microsoft.com/office/drawing/2014/main" id="{4C457B8D-6B6C-A14E-8898-11D7756E2138}"/>
              </a:ext>
            </a:extLst>
          </p:cNvPr>
          <p:cNvSpPr>
            <a:spLocks noGrp="1"/>
          </p:cNvSpPr>
          <p:nvPr>
            <p:ph sz="half" idx="1" hasCustomPrompt="1"/>
          </p:nvPr>
        </p:nvSpPr>
        <p:spPr>
          <a:xfrm>
            <a:off x="762000" y="2588557"/>
            <a:ext cx="5181600" cy="3452025"/>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90797F-2E27-4D45-8DBE-9064E9D948CA}"/>
              </a:ext>
            </a:extLst>
          </p:cNvPr>
          <p:cNvSpPr>
            <a:spLocks noGrp="1"/>
          </p:cNvSpPr>
          <p:nvPr>
            <p:ph sz="half" idx="2" hasCustomPrompt="1"/>
          </p:nvPr>
        </p:nvSpPr>
        <p:spPr>
          <a:xfrm>
            <a:off x="6088566" y="2588557"/>
            <a:ext cx="5292944" cy="3452025"/>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777193-9708-6848-9A33-5C2D60930E31}"/>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8" name="Text Placeholder 9">
            <a:extLst>
              <a:ext uri="{FF2B5EF4-FFF2-40B4-BE49-F238E27FC236}">
                <a16:creationId xmlns:a16="http://schemas.microsoft.com/office/drawing/2014/main" id="{E46C0EDA-9EB4-344A-B161-EE4C7733B833}"/>
              </a:ext>
            </a:extLst>
          </p:cNvPr>
          <p:cNvSpPr>
            <a:spLocks noGrp="1"/>
          </p:cNvSpPr>
          <p:nvPr>
            <p:ph type="body" sz="quarter" idx="14" hasCustomPrompt="1"/>
          </p:nvPr>
        </p:nvSpPr>
        <p:spPr>
          <a:xfrm>
            <a:off x="6092553"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XX</a:t>
            </a:r>
            <a:endParaRPr lang="en-CA"/>
          </a:p>
        </p:txBody>
      </p:sp>
      <p:sp>
        <p:nvSpPr>
          <p:cNvPr id="9" name="Text Placeholder 9">
            <a:extLst>
              <a:ext uri="{FF2B5EF4-FFF2-40B4-BE49-F238E27FC236}">
                <a16:creationId xmlns:a16="http://schemas.microsoft.com/office/drawing/2014/main" id="{A1449298-7A56-0C4F-876F-20641979A46F}"/>
              </a:ext>
            </a:extLst>
          </p:cNvPr>
          <p:cNvSpPr>
            <a:spLocks noGrp="1"/>
          </p:cNvSpPr>
          <p:nvPr>
            <p:ph type="body" sz="quarter" idx="15" hasCustomPrompt="1"/>
          </p:nvPr>
        </p:nvSpPr>
        <p:spPr>
          <a:xfrm>
            <a:off x="762000"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rgbClr val="E71324"/>
                </a:solidFill>
                <a:latin typeface="Arial" panose="020B0604020202020204" pitchFamily="34" charset="0"/>
                <a:cs typeface="Arial" panose="020B0604020202020204" pitchFamily="34" charset="0"/>
              </a:defRPr>
            </a:lvl1pPr>
          </a:lstStyle>
          <a:p>
            <a:pPr lvl="0"/>
            <a:r>
              <a:rPr lang="en-US"/>
              <a:t>XX</a:t>
            </a:r>
            <a:endParaRPr lang="en-CA"/>
          </a:p>
        </p:txBody>
      </p:sp>
    </p:spTree>
    <p:extLst>
      <p:ext uri="{BB962C8B-B14F-4D97-AF65-F5344CB8AC3E}">
        <p14:creationId xmlns:p14="http://schemas.microsoft.com/office/powerpoint/2010/main" val="1709957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1Figure + Bullets">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hasCustomPrompt="1"/>
          </p:nvPr>
        </p:nvSpPr>
        <p:spPr>
          <a:xfrm>
            <a:off x="839788" y="2625464"/>
            <a:ext cx="5115844" cy="3402357"/>
          </a:xfrm>
        </p:spPr>
        <p:txBody>
          <a:bodyPr anchor="t">
            <a:normAutofit/>
          </a:bodyPr>
          <a:lstStyle>
            <a:lvl1pPr marL="0" indent="0">
              <a:buNone/>
              <a:defRPr sz="2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762000" y="1466164"/>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XX</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hasCustomPrompt="1"/>
          </p:nvPr>
        </p:nvSpPr>
        <p:spPr>
          <a:xfrm>
            <a:off x="682487" y="360050"/>
            <a:ext cx="10591152" cy="943442"/>
          </a:xfrm>
          <a:prstGeom prst="rect">
            <a:avLst/>
          </a:prstGeom>
        </p:spPr>
        <p:txBody>
          <a:bodyPr vert="horz" lIns="91440" tIns="45720" rIns="91440" bIns="45720" rtlCol="0" anchor="t">
            <a:normAutofit/>
          </a:bodyPr>
          <a:lstStyle>
            <a:lvl1pPr>
              <a:defRPr lang="en-CA"/>
            </a:lvl1pPr>
          </a:lstStyle>
          <a:p>
            <a:pPr lvl="0"/>
            <a:r>
              <a:rPr lang="en-US"/>
              <a:t>Click to add text</a:t>
            </a:r>
            <a:endParaRPr lang="en-CA"/>
          </a:p>
        </p:txBody>
      </p:sp>
      <p:sp>
        <p:nvSpPr>
          <p:cNvPr id="8" name="Slide Number Placeholder 5">
            <a:extLst>
              <a:ext uri="{FF2B5EF4-FFF2-40B4-BE49-F238E27FC236}">
                <a16:creationId xmlns:a16="http://schemas.microsoft.com/office/drawing/2014/main" id="{3457948D-AE24-6045-8E64-3DB0AF64C907}"/>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Content Placeholder 3">
            <a:extLst>
              <a:ext uri="{FF2B5EF4-FFF2-40B4-BE49-F238E27FC236}">
                <a16:creationId xmlns:a16="http://schemas.microsoft.com/office/drawing/2014/main" id="{32468882-CB4F-014B-AA2E-42AF07D5C1D9}"/>
              </a:ext>
            </a:extLst>
          </p:cNvPr>
          <p:cNvSpPr>
            <a:spLocks noGrp="1"/>
          </p:cNvSpPr>
          <p:nvPr>
            <p:ph sz="half" idx="13" hasCustomPrompt="1"/>
          </p:nvPr>
        </p:nvSpPr>
        <p:spPr>
          <a:xfrm>
            <a:off x="6096000" y="1825625"/>
            <a:ext cx="5181600" cy="4225551"/>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479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Bullets + Char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05466" y="1465312"/>
            <a:ext cx="5316162" cy="4402088"/>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hasCustomPrompt="1"/>
          </p:nvPr>
        </p:nvSpPr>
        <p:spPr>
          <a:xfrm>
            <a:off x="678529" y="365760"/>
            <a:ext cx="10589564" cy="943442"/>
          </a:xfrm>
          <a:prstGeom prst="rect">
            <a:avLst/>
          </a:prstGeom>
        </p:spPr>
        <p:txBody>
          <a:bodyPr vert="horz" lIns="91440" tIns="45720" rIns="91440" bIns="45720" rtlCol="0" anchor="t">
            <a:normAutofit/>
          </a:bodyPr>
          <a:lstStyle/>
          <a:p>
            <a:r>
              <a:rPr lang="en-US"/>
              <a:t>Click to add text</a:t>
            </a:r>
            <a:endParaRPr lang="en-CA"/>
          </a:p>
        </p:txBody>
      </p:sp>
      <p:sp>
        <p:nvSpPr>
          <p:cNvPr id="8" name="Slide Number Placeholder 5">
            <a:extLst>
              <a:ext uri="{FF2B5EF4-FFF2-40B4-BE49-F238E27FC236}">
                <a16:creationId xmlns:a16="http://schemas.microsoft.com/office/drawing/2014/main" id="{C1E70F6B-5436-754C-8777-5BA28F3639E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6" name="Content Placeholder 2">
            <a:extLst>
              <a:ext uri="{FF2B5EF4-FFF2-40B4-BE49-F238E27FC236}">
                <a16:creationId xmlns:a16="http://schemas.microsoft.com/office/drawing/2014/main" id="{5DDFE0C7-11F0-C54D-967B-44DB07A9A331}"/>
              </a:ext>
            </a:extLst>
          </p:cNvPr>
          <p:cNvSpPr>
            <a:spLocks noGrp="1"/>
          </p:cNvSpPr>
          <p:nvPr>
            <p:ph sz="half" idx="1" hasCustomPrompt="1"/>
          </p:nvPr>
        </p:nvSpPr>
        <p:spPr>
          <a:xfrm>
            <a:off x="762000" y="1467853"/>
            <a:ext cx="5215054" cy="4583323"/>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4036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Column, Key Finding + Char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988F28D5-4FC5-4047-983F-EBA4C42E4EC0}"/>
              </a:ext>
            </a:extLst>
          </p:cNvPr>
          <p:cNvSpPr>
            <a:spLocks noGrp="1"/>
          </p:cNvSpPr>
          <p:nvPr>
            <p:ph type="title" hasCustomPrompt="1"/>
          </p:nvPr>
        </p:nvSpPr>
        <p:spPr>
          <a:xfrm>
            <a:off x="678529" y="365760"/>
            <a:ext cx="10589564" cy="943442"/>
          </a:xfrm>
          <a:prstGeom prst="rect">
            <a:avLst/>
          </a:prstGeom>
        </p:spPr>
        <p:txBody>
          <a:bodyPr vert="horz" lIns="91440" tIns="45720" rIns="91440" bIns="45720" rtlCol="0" anchor="t">
            <a:normAutofit/>
          </a:bodyPr>
          <a:lstStyle/>
          <a:p>
            <a:r>
              <a:rPr lang="en-US"/>
              <a:t>Click to add text</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775771" y="1449659"/>
            <a:ext cx="5212434" cy="4417741"/>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
        <p:nvSpPr>
          <p:cNvPr id="7" name="Slide Number Placeholder 5">
            <a:extLst>
              <a:ext uri="{FF2B5EF4-FFF2-40B4-BE49-F238E27FC236}">
                <a16:creationId xmlns:a16="http://schemas.microsoft.com/office/drawing/2014/main" id="{0796F172-2574-614D-B7B5-CA59E2E3813B}"/>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6" name="Chart Placeholder 5">
            <a:extLst>
              <a:ext uri="{FF2B5EF4-FFF2-40B4-BE49-F238E27FC236}">
                <a16:creationId xmlns:a16="http://schemas.microsoft.com/office/drawing/2014/main" id="{F930F1C8-279A-6142-8BEF-369E5CB5EE31}"/>
              </a:ext>
            </a:extLst>
          </p:cNvPr>
          <p:cNvSpPr>
            <a:spLocks noGrp="1"/>
          </p:cNvSpPr>
          <p:nvPr>
            <p:ph type="chart" sz="quarter" idx="19"/>
          </p:nvPr>
        </p:nvSpPr>
        <p:spPr>
          <a:xfrm>
            <a:off x="6105466" y="1465312"/>
            <a:ext cx="5316162" cy="4402088"/>
          </a:xfrm>
        </p:spPr>
        <p:txBody>
          <a:bodyPr/>
          <a:lstStyle>
            <a:lvl1pPr marL="0" indent="0">
              <a:buFontTx/>
              <a:buNone/>
              <a:defRPr/>
            </a:lvl1pPr>
          </a:lstStyle>
          <a:p>
            <a:r>
              <a:rPr lang="en-US"/>
              <a:t>Click icon to add chart</a:t>
            </a:r>
            <a:endParaRPr lang="en-CA"/>
          </a:p>
        </p:txBody>
      </p:sp>
    </p:spTree>
    <p:extLst>
      <p:ext uri="{BB962C8B-B14F-4D97-AF65-F5344CB8AC3E}">
        <p14:creationId xmlns:p14="http://schemas.microsoft.com/office/powerpoint/2010/main" val="3523452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tial Calendar, 6 months">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3535104159"/>
              </p:ext>
            </p:extLst>
          </p:nvPr>
        </p:nvGraphicFramePr>
        <p:xfrm>
          <a:off x="804441" y="1743566"/>
          <a:ext cx="10625561" cy="3630391"/>
        </p:xfrm>
        <a:graphic>
          <a:graphicData uri="http://schemas.openxmlformats.org/drawingml/2006/table">
            <a:tbl>
              <a:tblPr>
                <a:tableStyleId>{08FB837D-C827-4EFA-A057-4D05807E0F7C}</a:tableStyleId>
              </a:tblPr>
              <a:tblGrid>
                <a:gridCol w="1758927">
                  <a:extLst>
                    <a:ext uri="{9D8B030D-6E8A-4147-A177-3AD203B41FA5}">
                      <a16:colId xmlns:a16="http://schemas.microsoft.com/office/drawing/2014/main" val="20016"/>
                    </a:ext>
                  </a:extLst>
                </a:gridCol>
                <a:gridCol w="1758922">
                  <a:extLst>
                    <a:ext uri="{9D8B030D-6E8A-4147-A177-3AD203B41FA5}">
                      <a16:colId xmlns:a16="http://schemas.microsoft.com/office/drawing/2014/main" val="20020"/>
                    </a:ext>
                  </a:extLst>
                </a:gridCol>
                <a:gridCol w="1758922">
                  <a:extLst>
                    <a:ext uri="{9D8B030D-6E8A-4147-A177-3AD203B41FA5}">
                      <a16:colId xmlns:a16="http://schemas.microsoft.com/office/drawing/2014/main" val="20024"/>
                    </a:ext>
                  </a:extLst>
                </a:gridCol>
                <a:gridCol w="1758921">
                  <a:extLst>
                    <a:ext uri="{9D8B030D-6E8A-4147-A177-3AD203B41FA5}">
                      <a16:colId xmlns:a16="http://schemas.microsoft.com/office/drawing/2014/main" val="20028"/>
                    </a:ext>
                  </a:extLst>
                </a:gridCol>
                <a:gridCol w="1758922">
                  <a:extLst>
                    <a:ext uri="{9D8B030D-6E8A-4147-A177-3AD203B41FA5}">
                      <a16:colId xmlns:a16="http://schemas.microsoft.com/office/drawing/2014/main" val="20032"/>
                    </a:ext>
                  </a:extLst>
                </a:gridCol>
                <a:gridCol w="1830947">
                  <a:extLst>
                    <a:ext uri="{9D8B030D-6E8A-4147-A177-3AD203B41FA5}">
                      <a16:colId xmlns:a16="http://schemas.microsoft.com/office/drawing/2014/main" val="1457300402"/>
                    </a:ext>
                  </a:extLst>
                </a:gridCol>
              </a:tblGrid>
              <a:tr h="311304">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hasCustomPrompt="1"/>
          </p:nvPr>
        </p:nvSpPr>
        <p:spPr>
          <a:xfrm>
            <a:off x="678529" y="365760"/>
            <a:ext cx="10515600" cy="943442"/>
          </a:xfrm>
          <a:prstGeom prst="rect">
            <a:avLst/>
          </a:prstGeom>
        </p:spPr>
        <p:txBody>
          <a:bodyPr vert="horz" lIns="91440" tIns="45720" rIns="91440" bIns="45720" rtlCol="0" anchor="t">
            <a:normAutofit/>
          </a:bodyPr>
          <a:lstStyle/>
          <a:p>
            <a:r>
              <a:rPr lang="en-US"/>
              <a:t>Click to add text</a:t>
            </a:r>
            <a:endParaRPr lang="en-CA"/>
          </a:p>
        </p:txBody>
      </p:sp>
      <p:sp>
        <p:nvSpPr>
          <p:cNvPr id="3" name="Text Placeholder 2">
            <a:extLst>
              <a:ext uri="{FF2B5EF4-FFF2-40B4-BE49-F238E27FC236}">
                <a16:creationId xmlns:a16="http://schemas.microsoft.com/office/drawing/2014/main" id="{45DB513A-FED1-E047-A7D2-E70402120AAA}"/>
              </a:ext>
            </a:extLst>
          </p:cNvPr>
          <p:cNvSpPr>
            <a:spLocks noGrp="1"/>
          </p:cNvSpPr>
          <p:nvPr>
            <p:ph type="body" sz="quarter" idx="10"/>
          </p:nvPr>
        </p:nvSpPr>
        <p:spPr>
          <a:xfrm>
            <a:off x="846635" y="2230583"/>
            <a:ext cx="163589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6" name="Text Placeholder 2">
            <a:extLst>
              <a:ext uri="{FF2B5EF4-FFF2-40B4-BE49-F238E27FC236}">
                <a16:creationId xmlns:a16="http://schemas.microsoft.com/office/drawing/2014/main" id="{A138CD6B-D007-CE47-AA95-E728BA12B457}"/>
              </a:ext>
            </a:extLst>
          </p:cNvPr>
          <p:cNvSpPr>
            <a:spLocks noGrp="1"/>
          </p:cNvSpPr>
          <p:nvPr>
            <p:ph type="body" sz="quarter" idx="11"/>
          </p:nvPr>
        </p:nvSpPr>
        <p:spPr>
          <a:xfrm>
            <a:off x="2657473" y="2230583"/>
            <a:ext cx="1557443"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7" name="Text Placeholder 2">
            <a:extLst>
              <a:ext uri="{FF2B5EF4-FFF2-40B4-BE49-F238E27FC236}">
                <a16:creationId xmlns:a16="http://schemas.microsoft.com/office/drawing/2014/main" id="{276EE109-C56E-1D44-9541-E2BB4CD9E665}"/>
              </a:ext>
            </a:extLst>
          </p:cNvPr>
          <p:cNvSpPr>
            <a:spLocks noGrp="1"/>
          </p:cNvSpPr>
          <p:nvPr>
            <p:ph type="body" sz="quarter" idx="12"/>
          </p:nvPr>
        </p:nvSpPr>
        <p:spPr>
          <a:xfrm>
            <a:off x="4389857" y="2230583"/>
            <a:ext cx="1557443"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8" name="Text Placeholder 2">
            <a:extLst>
              <a:ext uri="{FF2B5EF4-FFF2-40B4-BE49-F238E27FC236}">
                <a16:creationId xmlns:a16="http://schemas.microsoft.com/office/drawing/2014/main" id="{80934E78-28A5-2049-BA53-724D77750274}"/>
              </a:ext>
            </a:extLst>
          </p:cNvPr>
          <p:cNvSpPr>
            <a:spLocks noGrp="1"/>
          </p:cNvSpPr>
          <p:nvPr>
            <p:ph type="body" sz="quarter" idx="13"/>
          </p:nvPr>
        </p:nvSpPr>
        <p:spPr>
          <a:xfrm>
            <a:off x="6140674" y="2230583"/>
            <a:ext cx="1557443"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10" name="Text Placeholder 2">
            <a:extLst>
              <a:ext uri="{FF2B5EF4-FFF2-40B4-BE49-F238E27FC236}">
                <a16:creationId xmlns:a16="http://schemas.microsoft.com/office/drawing/2014/main" id="{46391447-7F81-B149-9BDC-EAF09D3AEC8F}"/>
              </a:ext>
            </a:extLst>
          </p:cNvPr>
          <p:cNvSpPr>
            <a:spLocks noGrp="1"/>
          </p:cNvSpPr>
          <p:nvPr>
            <p:ph type="body" sz="quarter" idx="14"/>
          </p:nvPr>
        </p:nvSpPr>
        <p:spPr>
          <a:xfrm>
            <a:off x="7905646" y="2230583"/>
            <a:ext cx="1557443"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2">
            <a:extLst>
              <a:ext uri="{FF2B5EF4-FFF2-40B4-BE49-F238E27FC236}">
                <a16:creationId xmlns:a16="http://schemas.microsoft.com/office/drawing/2014/main" id="{E36D542B-A9E0-2A48-A10B-76B7FD40ECA4}"/>
              </a:ext>
            </a:extLst>
          </p:cNvPr>
          <p:cNvSpPr>
            <a:spLocks noGrp="1"/>
          </p:cNvSpPr>
          <p:nvPr>
            <p:ph type="body" sz="quarter" idx="15"/>
          </p:nvPr>
        </p:nvSpPr>
        <p:spPr>
          <a:xfrm>
            <a:off x="9656463" y="2230583"/>
            <a:ext cx="1557443"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15" name="Slide Number Placeholder 5">
            <a:extLst>
              <a:ext uri="{FF2B5EF4-FFF2-40B4-BE49-F238E27FC236}">
                <a16:creationId xmlns:a16="http://schemas.microsoft.com/office/drawing/2014/main" id="{7B5F1F30-6C7B-144B-B903-495E3E0B9BF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4" name="Text Placeholder 2">
            <a:extLst>
              <a:ext uri="{FF2B5EF4-FFF2-40B4-BE49-F238E27FC236}">
                <a16:creationId xmlns:a16="http://schemas.microsoft.com/office/drawing/2014/main" id="{06CE9497-0A10-AC25-870E-02A63EA6AB62}"/>
              </a:ext>
            </a:extLst>
          </p:cNvPr>
          <p:cNvSpPr>
            <a:spLocks noGrp="1"/>
          </p:cNvSpPr>
          <p:nvPr>
            <p:ph type="body" sz="quarter" idx="18" hasCustomPrompt="1"/>
          </p:nvPr>
        </p:nvSpPr>
        <p:spPr>
          <a:xfrm>
            <a:off x="846635" y="1753505"/>
            <a:ext cx="1631982" cy="285899"/>
          </a:xfrm>
        </p:spPr>
        <p:txBody>
          <a:bodyPr anchor="t">
            <a:noAutofit/>
          </a:bodyPr>
          <a:lstStyle>
            <a:lvl1pPr marL="0" indent="0">
              <a:buNone/>
              <a:defRPr sz="1400" b="1"/>
            </a:lvl1pPr>
            <a:lvl2pPr>
              <a:defRPr sz="1100"/>
            </a:lvl2pPr>
            <a:lvl3pPr>
              <a:defRPr sz="1100"/>
            </a:lvl3pPr>
            <a:lvl4pPr>
              <a:defRPr sz="1100"/>
            </a:lvl4pPr>
            <a:lvl5pPr>
              <a:defRPr sz="1100"/>
            </a:lvl5pPr>
          </a:lstStyle>
          <a:p>
            <a:pPr lvl="0"/>
            <a:r>
              <a:rPr lang="en-US"/>
              <a:t>Month</a:t>
            </a:r>
          </a:p>
        </p:txBody>
      </p:sp>
      <p:sp>
        <p:nvSpPr>
          <p:cNvPr id="5" name="Text Placeholder 2">
            <a:extLst>
              <a:ext uri="{FF2B5EF4-FFF2-40B4-BE49-F238E27FC236}">
                <a16:creationId xmlns:a16="http://schemas.microsoft.com/office/drawing/2014/main" id="{F042B496-17EA-1A80-79F1-F80660F3CB1B}"/>
              </a:ext>
            </a:extLst>
          </p:cNvPr>
          <p:cNvSpPr>
            <a:spLocks noGrp="1"/>
          </p:cNvSpPr>
          <p:nvPr>
            <p:ph type="body" sz="quarter" idx="19" hasCustomPrompt="1"/>
          </p:nvPr>
        </p:nvSpPr>
        <p:spPr>
          <a:xfrm>
            <a:off x="2653257" y="1753505"/>
            <a:ext cx="1557443" cy="285899"/>
          </a:xfrm>
        </p:spPr>
        <p:txBody>
          <a:bodyPr anchor="t">
            <a:noAutofit/>
          </a:bodyPr>
          <a:lstStyle>
            <a:lvl1pPr marL="0" indent="0">
              <a:buNone/>
              <a:defRPr sz="1400" b="1"/>
            </a:lvl1pPr>
            <a:lvl2pPr>
              <a:defRPr sz="1100"/>
            </a:lvl2pPr>
            <a:lvl3pPr>
              <a:defRPr sz="1100"/>
            </a:lvl3pPr>
            <a:lvl4pPr>
              <a:defRPr sz="1100"/>
            </a:lvl4pPr>
            <a:lvl5pPr>
              <a:defRPr sz="1100"/>
            </a:lvl5pPr>
          </a:lstStyle>
          <a:p>
            <a:pPr lvl="0"/>
            <a:r>
              <a:rPr lang="en-US"/>
              <a:t>Month</a:t>
            </a:r>
          </a:p>
        </p:txBody>
      </p:sp>
      <p:sp>
        <p:nvSpPr>
          <p:cNvPr id="16" name="Text Placeholder 2">
            <a:extLst>
              <a:ext uri="{FF2B5EF4-FFF2-40B4-BE49-F238E27FC236}">
                <a16:creationId xmlns:a16="http://schemas.microsoft.com/office/drawing/2014/main" id="{CB8431BF-3E36-6AC7-B31E-785B7B292695}"/>
              </a:ext>
            </a:extLst>
          </p:cNvPr>
          <p:cNvSpPr>
            <a:spLocks noGrp="1"/>
          </p:cNvSpPr>
          <p:nvPr>
            <p:ph type="body" sz="quarter" idx="20" hasCustomPrompt="1"/>
          </p:nvPr>
        </p:nvSpPr>
        <p:spPr>
          <a:xfrm>
            <a:off x="4385340" y="1753505"/>
            <a:ext cx="1557443" cy="285899"/>
          </a:xfrm>
        </p:spPr>
        <p:txBody>
          <a:bodyPr anchor="t">
            <a:noAutofit/>
          </a:bodyPr>
          <a:lstStyle>
            <a:lvl1pPr marL="0" indent="0">
              <a:buNone/>
              <a:defRPr sz="1400" b="1"/>
            </a:lvl1pPr>
            <a:lvl2pPr>
              <a:defRPr sz="1100"/>
            </a:lvl2pPr>
            <a:lvl3pPr>
              <a:defRPr sz="1100"/>
            </a:lvl3pPr>
            <a:lvl4pPr>
              <a:defRPr sz="1100"/>
            </a:lvl4pPr>
            <a:lvl5pPr>
              <a:defRPr sz="1100"/>
            </a:lvl5pPr>
          </a:lstStyle>
          <a:p>
            <a:pPr lvl="0"/>
            <a:r>
              <a:rPr lang="en-US"/>
              <a:t>Month</a:t>
            </a:r>
          </a:p>
        </p:txBody>
      </p:sp>
      <p:sp>
        <p:nvSpPr>
          <p:cNvPr id="17" name="Text Placeholder 2">
            <a:extLst>
              <a:ext uri="{FF2B5EF4-FFF2-40B4-BE49-F238E27FC236}">
                <a16:creationId xmlns:a16="http://schemas.microsoft.com/office/drawing/2014/main" id="{AC1E78D6-9289-6DDE-D446-CB9132B904C5}"/>
              </a:ext>
            </a:extLst>
          </p:cNvPr>
          <p:cNvSpPr>
            <a:spLocks noGrp="1"/>
          </p:cNvSpPr>
          <p:nvPr>
            <p:ph type="body" sz="quarter" idx="21" hasCustomPrompt="1"/>
          </p:nvPr>
        </p:nvSpPr>
        <p:spPr>
          <a:xfrm>
            <a:off x="6149710" y="1753505"/>
            <a:ext cx="1557443" cy="285899"/>
          </a:xfrm>
        </p:spPr>
        <p:txBody>
          <a:bodyPr anchor="t">
            <a:noAutofit/>
          </a:bodyPr>
          <a:lstStyle>
            <a:lvl1pPr marL="0" indent="0">
              <a:buNone/>
              <a:defRPr sz="1400" b="1"/>
            </a:lvl1pPr>
            <a:lvl2pPr>
              <a:defRPr sz="1100"/>
            </a:lvl2pPr>
            <a:lvl3pPr>
              <a:defRPr sz="1100"/>
            </a:lvl3pPr>
            <a:lvl4pPr>
              <a:defRPr sz="1100"/>
            </a:lvl4pPr>
            <a:lvl5pPr>
              <a:defRPr sz="1100"/>
            </a:lvl5pPr>
          </a:lstStyle>
          <a:p>
            <a:pPr lvl="0"/>
            <a:r>
              <a:rPr lang="en-US"/>
              <a:t>Month</a:t>
            </a:r>
          </a:p>
        </p:txBody>
      </p:sp>
      <p:sp>
        <p:nvSpPr>
          <p:cNvPr id="18" name="Text Placeholder 2">
            <a:extLst>
              <a:ext uri="{FF2B5EF4-FFF2-40B4-BE49-F238E27FC236}">
                <a16:creationId xmlns:a16="http://schemas.microsoft.com/office/drawing/2014/main" id="{3B944CB2-3805-4A29-9AE6-B42A32D31FC5}"/>
              </a:ext>
            </a:extLst>
          </p:cNvPr>
          <p:cNvSpPr>
            <a:spLocks noGrp="1"/>
          </p:cNvSpPr>
          <p:nvPr>
            <p:ph type="body" sz="quarter" idx="22" hasCustomPrompt="1"/>
          </p:nvPr>
        </p:nvSpPr>
        <p:spPr>
          <a:xfrm>
            <a:off x="7900526" y="1753505"/>
            <a:ext cx="1081087" cy="285899"/>
          </a:xfrm>
        </p:spPr>
        <p:txBody>
          <a:bodyPr anchor="t">
            <a:noAutofit/>
          </a:bodyPr>
          <a:lstStyle>
            <a:lvl1pPr marL="0" indent="0">
              <a:buNone/>
              <a:defRPr sz="1400" b="1"/>
            </a:lvl1pPr>
            <a:lvl2pPr>
              <a:defRPr sz="1100"/>
            </a:lvl2pPr>
            <a:lvl3pPr>
              <a:defRPr sz="1100"/>
            </a:lvl3pPr>
            <a:lvl4pPr>
              <a:defRPr sz="1100"/>
            </a:lvl4pPr>
            <a:lvl5pPr>
              <a:defRPr sz="1100"/>
            </a:lvl5pPr>
          </a:lstStyle>
          <a:p>
            <a:pPr lvl="0"/>
            <a:r>
              <a:rPr lang="en-US"/>
              <a:t>Month</a:t>
            </a:r>
          </a:p>
        </p:txBody>
      </p:sp>
      <p:sp>
        <p:nvSpPr>
          <p:cNvPr id="19" name="Text Placeholder 2">
            <a:extLst>
              <a:ext uri="{FF2B5EF4-FFF2-40B4-BE49-F238E27FC236}">
                <a16:creationId xmlns:a16="http://schemas.microsoft.com/office/drawing/2014/main" id="{D946943B-9822-36B4-000E-2575E18DA83A}"/>
              </a:ext>
            </a:extLst>
          </p:cNvPr>
          <p:cNvSpPr>
            <a:spLocks noGrp="1"/>
          </p:cNvSpPr>
          <p:nvPr>
            <p:ph type="body" sz="quarter" idx="23" hasCustomPrompt="1"/>
          </p:nvPr>
        </p:nvSpPr>
        <p:spPr>
          <a:xfrm>
            <a:off x="9664896" y="1753505"/>
            <a:ext cx="1549010" cy="285899"/>
          </a:xfrm>
        </p:spPr>
        <p:txBody>
          <a:bodyPr anchor="t">
            <a:noAutofit/>
          </a:bodyPr>
          <a:lstStyle>
            <a:lvl1pPr marL="0" indent="0">
              <a:buNone/>
              <a:defRPr sz="1400" b="1"/>
            </a:lvl1pPr>
            <a:lvl2pPr>
              <a:defRPr sz="1100"/>
            </a:lvl2pPr>
            <a:lvl3pPr>
              <a:defRPr sz="1100"/>
            </a:lvl3pPr>
            <a:lvl4pPr>
              <a:defRPr sz="1100"/>
            </a:lvl4pPr>
            <a:lvl5pPr>
              <a:defRPr sz="1100"/>
            </a:lvl5pPr>
          </a:lstStyle>
          <a:p>
            <a:pPr lvl="0"/>
            <a:r>
              <a:rPr lang="en-US"/>
              <a:t>Month</a:t>
            </a:r>
          </a:p>
        </p:txBody>
      </p:sp>
    </p:spTree>
    <p:extLst>
      <p:ext uri="{BB962C8B-B14F-4D97-AF65-F5344CB8AC3E}">
        <p14:creationId xmlns:p14="http://schemas.microsoft.com/office/powerpoint/2010/main" val="3333903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2">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BCA13E0-E76A-4442-9EF7-8924B783DD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05"/>
            <a:ext cx="12192000" cy="4652478"/>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0399617D-677A-5B42-A9C9-5E2EF84092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47213" y="5035178"/>
            <a:ext cx="3859306" cy="1309687"/>
          </a:xfrm>
          <a:prstGeom prst="rect">
            <a:avLst/>
          </a:prstGeom>
        </p:spPr>
      </p:pic>
      <p:sp>
        <p:nvSpPr>
          <p:cNvPr id="2" name="TextBox 1">
            <a:extLst>
              <a:ext uri="{FF2B5EF4-FFF2-40B4-BE49-F238E27FC236}">
                <a16:creationId xmlns:a16="http://schemas.microsoft.com/office/drawing/2014/main" id="{109722D3-0C78-E949-9CB8-914FECBBC03B}"/>
              </a:ext>
            </a:extLst>
          </p:cNvPr>
          <p:cNvSpPr txBox="1"/>
          <p:nvPr userDrawn="1"/>
        </p:nvSpPr>
        <p:spPr>
          <a:xfrm>
            <a:off x="3829050" y="3929605"/>
            <a:ext cx="2028825" cy="461665"/>
          </a:xfrm>
          <a:prstGeom prst="rect">
            <a:avLst/>
          </a:prstGeom>
          <a:noFill/>
        </p:spPr>
        <p:txBody>
          <a:bodyPr wrap="square" rtlCol="0">
            <a:spAutoFit/>
          </a:bodyPr>
          <a:lstStyle/>
          <a:p>
            <a:r>
              <a:rPr lang="en-US" sz="1150" b="1">
                <a:solidFill>
                  <a:schemeClr val="tx2"/>
                </a:solidFill>
              </a:rPr>
              <a:t>Bilal,</a:t>
            </a:r>
            <a:r>
              <a:rPr lang="en-US" sz="1150">
                <a:solidFill>
                  <a:schemeClr val="tx2"/>
                </a:solidFill>
              </a:rPr>
              <a:t> </a:t>
            </a:r>
          </a:p>
          <a:p>
            <a:r>
              <a:rPr lang="en-US" sz="1150" i="1">
                <a:solidFill>
                  <a:schemeClr val="tx2"/>
                </a:solidFill>
              </a:rPr>
              <a:t>blood donor</a:t>
            </a:r>
          </a:p>
        </p:txBody>
      </p:sp>
      <p:sp>
        <p:nvSpPr>
          <p:cNvPr id="9" name="TextBox 8">
            <a:extLst>
              <a:ext uri="{FF2B5EF4-FFF2-40B4-BE49-F238E27FC236}">
                <a16:creationId xmlns:a16="http://schemas.microsoft.com/office/drawing/2014/main" id="{1EE3A8DC-9D6A-D74D-A149-8CECDA087FE1}"/>
              </a:ext>
            </a:extLst>
          </p:cNvPr>
          <p:cNvSpPr txBox="1"/>
          <p:nvPr userDrawn="1"/>
        </p:nvSpPr>
        <p:spPr>
          <a:xfrm>
            <a:off x="5775767" y="3755984"/>
            <a:ext cx="2095022" cy="646331"/>
          </a:xfrm>
          <a:prstGeom prst="rect">
            <a:avLst/>
          </a:prstGeom>
          <a:noFill/>
        </p:spPr>
        <p:txBody>
          <a:bodyPr wrap="square" rtlCol="0">
            <a:spAutoFit/>
          </a:bodyPr>
          <a:lstStyle/>
          <a:p>
            <a:pPr algn="r"/>
            <a:r>
              <a:rPr lang="en-US" sz="1150" b="1">
                <a:solidFill>
                  <a:schemeClr val="tx2"/>
                </a:solidFill>
              </a:rPr>
              <a:t>Cara,</a:t>
            </a:r>
            <a:r>
              <a:rPr lang="en-US" sz="1150">
                <a:solidFill>
                  <a:schemeClr val="tx2"/>
                </a:solidFill>
              </a:rPr>
              <a:t> </a:t>
            </a:r>
          </a:p>
          <a:p>
            <a:pPr algn="r"/>
            <a:r>
              <a:rPr lang="en-US" sz="1150" i="1">
                <a:solidFill>
                  <a:schemeClr val="tx2"/>
                </a:solidFill>
              </a:rPr>
              <a:t>blood recipient and cord blood stem cell donor</a:t>
            </a:r>
          </a:p>
        </p:txBody>
      </p:sp>
      <p:sp>
        <p:nvSpPr>
          <p:cNvPr id="12" name="Title Text">
            <a:extLst>
              <a:ext uri="{FF2B5EF4-FFF2-40B4-BE49-F238E27FC236}">
                <a16:creationId xmlns:a16="http://schemas.microsoft.com/office/drawing/2014/main" id="{BCE5655F-62E7-2A40-8FAC-16130BAC2287}"/>
              </a:ext>
            </a:extLst>
          </p:cNvPr>
          <p:cNvSpPr txBox="1">
            <a:spLocks noGrp="1"/>
          </p:cNvSpPr>
          <p:nvPr>
            <p:ph type="title" hasCustomPrompt="1"/>
          </p:nvPr>
        </p:nvSpPr>
        <p:spPr>
          <a:xfrm>
            <a:off x="671240" y="4982306"/>
            <a:ext cx="6624749" cy="621323"/>
          </a:xfrm>
          <a:prstGeom prst="rect">
            <a:avLst/>
          </a:prstGeom>
        </p:spPr>
        <p:txBody>
          <a:bodyPr anchor="ctr">
            <a:normAutofit/>
          </a:bodyPr>
          <a:lstStyle>
            <a:lvl1pPr algn="l" defTabSz="415431">
              <a:defRPr sz="32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sp>
        <p:nvSpPr>
          <p:cNvPr id="13" name="Body Level One…">
            <a:extLst>
              <a:ext uri="{FF2B5EF4-FFF2-40B4-BE49-F238E27FC236}">
                <a16:creationId xmlns:a16="http://schemas.microsoft.com/office/drawing/2014/main" id="{67BCB00F-2298-2244-962C-85120DBEBD6D}"/>
              </a:ext>
            </a:extLst>
          </p:cNvPr>
          <p:cNvSpPr txBox="1">
            <a:spLocks noGrp="1"/>
          </p:cNvSpPr>
          <p:nvPr>
            <p:ph type="body" idx="11" hasCustomPrompt="1"/>
          </p:nvPr>
        </p:nvSpPr>
        <p:spPr>
          <a:xfrm>
            <a:off x="671240" y="5973268"/>
            <a:ext cx="6624749" cy="650270"/>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secondary subtitle if applicable</a:t>
            </a:r>
          </a:p>
        </p:txBody>
      </p:sp>
      <p:sp>
        <p:nvSpPr>
          <p:cNvPr id="14" name="Content Placeholder 2">
            <a:extLst>
              <a:ext uri="{FF2B5EF4-FFF2-40B4-BE49-F238E27FC236}">
                <a16:creationId xmlns:a16="http://schemas.microsoft.com/office/drawing/2014/main" id="{6BCD8BF7-46A1-5B42-B182-4D6153AA5F59}"/>
              </a:ext>
            </a:extLst>
          </p:cNvPr>
          <p:cNvSpPr>
            <a:spLocks noGrp="1"/>
          </p:cNvSpPr>
          <p:nvPr>
            <p:ph sz="quarter" idx="12" hasCustomPrompt="1"/>
          </p:nvPr>
        </p:nvSpPr>
        <p:spPr>
          <a:xfrm>
            <a:off x="671241" y="5603630"/>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here</a:t>
            </a:r>
            <a:endParaRPr lang="en-CA"/>
          </a:p>
        </p:txBody>
      </p:sp>
      <p:sp>
        <p:nvSpPr>
          <p:cNvPr id="10" name="Rectangle 9">
            <a:extLst>
              <a:ext uri="{FF2B5EF4-FFF2-40B4-BE49-F238E27FC236}">
                <a16:creationId xmlns:a16="http://schemas.microsoft.com/office/drawing/2014/main" id="{063935CE-4C13-224A-B874-98533200F3D5}"/>
              </a:ext>
              <a:ext uri="{C183D7F6-B498-43B3-948B-1728B52AA6E4}">
                <adec:decorative xmlns:adec="http://schemas.microsoft.com/office/drawing/2017/decorative" val="1"/>
              </a:ext>
            </a:extLst>
          </p:cNvPr>
          <p:cNvSpPr/>
          <p:nvPr userDrawn="1"/>
        </p:nvSpPr>
        <p:spPr>
          <a:xfrm>
            <a:off x="9636369" y="6220949"/>
            <a:ext cx="1793631" cy="3205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Arial" panose="020B0604020202020204" pitchFamily="34" charset="0"/>
              <a:cs typeface="Arial" panose="020B0604020202020204" pitchFamily="34" charset="0"/>
            </a:endParaRPr>
          </a:p>
        </p:txBody>
      </p:sp>
      <p:sp>
        <p:nvSpPr>
          <p:cNvPr id="15" name="Body Level One…">
            <a:extLst>
              <a:ext uri="{FF2B5EF4-FFF2-40B4-BE49-F238E27FC236}">
                <a16:creationId xmlns:a16="http://schemas.microsoft.com/office/drawing/2014/main" id="{9D367D77-42FA-4940-8061-F358F1BE3336}"/>
              </a:ext>
            </a:extLst>
          </p:cNvPr>
          <p:cNvSpPr txBox="1">
            <a:spLocks noGrp="1"/>
          </p:cNvSpPr>
          <p:nvPr>
            <p:ph type="body" idx="13" hasCustomPrompt="1"/>
          </p:nvPr>
        </p:nvSpPr>
        <p:spPr>
          <a:xfrm>
            <a:off x="9636368" y="6283569"/>
            <a:ext cx="1781909" cy="257908"/>
          </a:xfrm>
          <a:prstGeom prst="rect">
            <a:avLst/>
          </a:prstGeom>
        </p:spPr>
        <p:txBody>
          <a:bodyPr anchor="t">
            <a:noAutofit/>
          </a:bodyPr>
          <a:lstStyle>
            <a:lvl1pPr marL="0" marR="0" indent="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9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CLASSIFICATION]</a:t>
            </a:r>
          </a:p>
        </p:txBody>
      </p:sp>
    </p:spTree>
    <p:extLst>
      <p:ext uri="{BB962C8B-B14F-4D97-AF65-F5344CB8AC3E}">
        <p14:creationId xmlns:p14="http://schemas.microsoft.com/office/powerpoint/2010/main" val="2497511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rtial Calendar, 8 months">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4250108849"/>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hasCustomPrompt="1"/>
          </p:nvPr>
        </p:nvSpPr>
        <p:spPr>
          <a:xfrm>
            <a:off x="678529" y="365760"/>
            <a:ext cx="10515600" cy="943442"/>
          </a:xfrm>
          <a:prstGeom prst="rect">
            <a:avLst/>
          </a:prstGeom>
        </p:spPr>
        <p:txBody>
          <a:bodyPr vert="horz" lIns="91440" tIns="45720" rIns="91440" bIns="45720" rtlCol="0" anchor="t">
            <a:normAutofit/>
          </a:bodyPr>
          <a:lstStyle/>
          <a:p>
            <a:r>
              <a:rPr lang="en-US"/>
              <a:t>Click to add text</a:t>
            </a:r>
            <a:endParaRPr lang="en-CA"/>
          </a:p>
        </p:txBody>
      </p:sp>
      <p:sp>
        <p:nvSpPr>
          <p:cNvPr id="3" name="Text Placeholder 2">
            <a:extLst>
              <a:ext uri="{FF2B5EF4-FFF2-40B4-BE49-F238E27FC236}">
                <a16:creationId xmlns:a16="http://schemas.microsoft.com/office/drawing/2014/main" id="{45DB513A-FED1-E047-A7D2-E70402120AAA}"/>
              </a:ext>
            </a:extLst>
          </p:cNvPr>
          <p:cNvSpPr>
            <a:spLocks noGrp="1"/>
          </p:cNvSpPr>
          <p:nvPr>
            <p:ph type="body" sz="quarter" idx="10"/>
          </p:nvPr>
        </p:nvSpPr>
        <p:spPr>
          <a:xfrm>
            <a:off x="928399"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6" name="Text Placeholder 2">
            <a:extLst>
              <a:ext uri="{FF2B5EF4-FFF2-40B4-BE49-F238E27FC236}">
                <a16:creationId xmlns:a16="http://schemas.microsoft.com/office/drawing/2014/main" id="{A138CD6B-D007-CE47-AA95-E728BA12B457}"/>
              </a:ext>
            </a:extLst>
          </p:cNvPr>
          <p:cNvSpPr>
            <a:spLocks noGrp="1"/>
          </p:cNvSpPr>
          <p:nvPr>
            <p:ph type="body" sz="quarter" idx="11"/>
          </p:nvPr>
        </p:nvSpPr>
        <p:spPr>
          <a:xfrm>
            <a:off x="2244581"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7" name="Text Placeholder 2">
            <a:extLst>
              <a:ext uri="{FF2B5EF4-FFF2-40B4-BE49-F238E27FC236}">
                <a16:creationId xmlns:a16="http://schemas.microsoft.com/office/drawing/2014/main" id="{276EE109-C56E-1D44-9541-E2BB4CD9E665}"/>
              </a:ext>
            </a:extLst>
          </p:cNvPr>
          <p:cNvSpPr>
            <a:spLocks noGrp="1"/>
          </p:cNvSpPr>
          <p:nvPr>
            <p:ph type="body" sz="quarter" idx="12"/>
          </p:nvPr>
        </p:nvSpPr>
        <p:spPr>
          <a:xfrm>
            <a:off x="3533054"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8" name="Text Placeholder 2">
            <a:extLst>
              <a:ext uri="{FF2B5EF4-FFF2-40B4-BE49-F238E27FC236}">
                <a16:creationId xmlns:a16="http://schemas.microsoft.com/office/drawing/2014/main" id="{80934E78-28A5-2049-BA53-724D77750274}"/>
              </a:ext>
            </a:extLst>
          </p:cNvPr>
          <p:cNvSpPr>
            <a:spLocks noGrp="1"/>
          </p:cNvSpPr>
          <p:nvPr>
            <p:ph type="body" sz="quarter" idx="13"/>
          </p:nvPr>
        </p:nvSpPr>
        <p:spPr>
          <a:xfrm>
            <a:off x="4835381"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10" name="Text Placeholder 2">
            <a:extLst>
              <a:ext uri="{FF2B5EF4-FFF2-40B4-BE49-F238E27FC236}">
                <a16:creationId xmlns:a16="http://schemas.microsoft.com/office/drawing/2014/main" id="{46391447-7F81-B149-9BDC-EAF09D3AEC8F}"/>
              </a:ext>
            </a:extLst>
          </p:cNvPr>
          <p:cNvSpPr>
            <a:spLocks noGrp="1"/>
          </p:cNvSpPr>
          <p:nvPr>
            <p:ph type="body" sz="quarter" idx="14"/>
          </p:nvPr>
        </p:nvSpPr>
        <p:spPr>
          <a:xfrm>
            <a:off x="6151563"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2">
            <a:extLst>
              <a:ext uri="{FF2B5EF4-FFF2-40B4-BE49-F238E27FC236}">
                <a16:creationId xmlns:a16="http://schemas.microsoft.com/office/drawing/2014/main" id="{E36D542B-A9E0-2A48-A10B-76B7FD40ECA4}"/>
              </a:ext>
            </a:extLst>
          </p:cNvPr>
          <p:cNvSpPr>
            <a:spLocks noGrp="1"/>
          </p:cNvSpPr>
          <p:nvPr>
            <p:ph type="body" sz="quarter" idx="15"/>
          </p:nvPr>
        </p:nvSpPr>
        <p:spPr>
          <a:xfrm>
            <a:off x="7440036"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2">
            <a:extLst>
              <a:ext uri="{FF2B5EF4-FFF2-40B4-BE49-F238E27FC236}">
                <a16:creationId xmlns:a16="http://schemas.microsoft.com/office/drawing/2014/main" id="{15F293D7-703F-DB49-9FE0-DD17F9A0A8DF}"/>
              </a:ext>
            </a:extLst>
          </p:cNvPr>
          <p:cNvSpPr>
            <a:spLocks noGrp="1"/>
          </p:cNvSpPr>
          <p:nvPr>
            <p:ph type="body" sz="quarter" idx="16"/>
          </p:nvPr>
        </p:nvSpPr>
        <p:spPr>
          <a:xfrm>
            <a:off x="8797781"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2">
            <a:extLst>
              <a:ext uri="{FF2B5EF4-FFF2-40B4-BE49-F238E27FC236}">
                <a16:creationId xmlns:a16="http://schemas.microsoft.com/office/drawing/2014/main" id="{C98760E7-6DB9-5242-964E-36C2B4FFA3EF}"/>
              </a:ext>
            </a:extLst>
          </p:cNvPr>
          <p:cNvSpPr>
            <a:spLocks noGrp="1"/>
          </p:cNvSpPr>
          <p:nvPr>
            <p:ph type="body" sz="quarter" idx="17"/>
          </p:nvPr>
        </p:nvSpPr>
        <p:spPr>
          <a:xfrm>
            <a:off x="10131211"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15" name="Slide Number Placeholder 5">
            <a:extLst>
              <a:ext uri="{FF2B5EF4-FFF2-40B4-BE49-F238E27FC236}">
                <a16:creationId xmlns:a16="http://schemas.microsoft.com/office/drawing/2014/main" id="{7B5F1F30-6C7B-144B-B903-495E3E0B9BF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4" name="Text Placeholder 2">
            <a:extLst>
              <a:ext uri="{FF2B5EF4-FFF2-40B4-BE49-F238E27FC236}">
                <a16:creationId xmlns:a16="http://schemas.microsoft.com/office/drawing/2014/main" id="{06CE9497-0A10-AC25-870E-02A63EA6AB62}"/>
              </a:ext>
            </a:extLst>
          </p:cNvPr>
          <p:cNvSpPr>
            <a:spLocks noGrp="1"/>
          </p:cNvSpPr>
          <p:nvPr>
            <p:ph type="body" sz="quarter" idx="18" hasCustomPrompt="1"/>
          </p:nvPr>
        </p:nvSpPr>
        <p:spPr>
          <a:xfrm>
            <a:off x="928399"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
        <p:nvSpPr>
          <p:cNvPr id="5" name="Text Placeholder 2">
            <a:extLst>
              <a:ext uri="{FF2B5EF4-FFF2-40B4-BE49-F238E27FC236}">
                <a16:creationId xmlns:a16="http://schemas.microsoft.com/office/drawing/2014/main" id="{F042B496-17EA-1A80-79F1-F80660F3CB1B}"/>
              </a:ext>
            </a:extLst>
          </p:cNvPr>
          <p:cNvSpPr>
            <a:spLocks noGrp="1"/>
          </p:cNvSpPr>
          <p:nvPr>
            <p:ph type="body" sz="quarter" idx="19" hasCustomPrompt="1"/>
          </p:nvPr>
        </p:nvSpPr>
        <p:spPr>
          <a:xfrm>
            <a:off x="2240365"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
        <p:nvSpPr>
          <p:cNvPr id="16" name="Text Placeholder 2">
            <a:extLst>
              <a:ext uri="{FF2B5EF4-FFF2-40B4-BE49-F238E27FC236}">
                <a16:creationId xmlns:a16="http://schemas.microsoft.com/office/drawing/2014/main" id="{CB8431BF-3E36-6AC7-B31E-785B7B292695}"/>
              </a:ext>
            </a:extLst>
          </p:cNvPr>
          <p:cNvSpPr>
            <a:spLocks noGrp="1"/>
          </p:cNvSpPr>
          <p:nvPr>
            <p:ph type="body" sz="quarter" idx="20" hasCustomPrompt="1"/>
          </p:nvPr>
        </p:nvSpPr>
        <p:spPr>
          <a:xfrm>
            <a:off x="3532452"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
        <p:nvSpPr>
          <p:cNvPr id="17" name="Text Placeholder 2">
            <a:extLst>
              <a:ext uri="{FF2B5EF4-FFF2-40B4-BE49-F238E27FC236}">
                <a16:creationId xmlns:a16="http://schemas.microsoft.com/office/drawing/2014/main" id="{AC1E78D6-9289-6DDE-D446-CB9132B904C5}"/>
              </a:ext>
            </a:extLst>
          </p:cNvPr>
          <p:cNvSpPr>
            <a:spLocks noGrp="1"/>
          </p:cNvSpPr>
          <p:nvPr>
            <p:ph type="body" sz="quarter" idx="21" hasCustomPrompt="1"/>
          </p:nvPr>
        </p:nvSpPr>
        <p:spPr>
          <a:xfrm>
            <a:off x="4844417"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
        <p:nvSpPr>
          <p:cNvPr id="18" name="Text Placeholder 2">
            <a:extLst>
              <a:ext uri="{FF2B5EF4-FFF2-40B4-BE49-F238E27FC236}">
                <a16:creationId xmlns:a16="http://schemas.microsoft.com/office/drawing/2014/main" id="{3B944CB2-3805-4A29-9AE6-B42A32D31FC5}"/>
              </a:ext>
            </a:extLst>
          </p:cNvPr>
          <p:cNvSpPr>
            <a:spLocks noGrp="1"/>
          </p:cNvSpPr>
          <p:nvPr>
            <p:ph type="body" sz="quarter" idx="22" hasCustomPrompt="1"/>
          </p:nvPr>
        </p:nvSpPr>
        <p:spPr>
          <a:xfrm>
            <a:off x="6146443"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
        <p:nvSpPr>
          <p:cNvPr id="19" name="Text Placeholder 2">
            <a:extLst>
              <a:ext uri="{FF2B5EF4-FFF2-40B4-BE49-F238E27FC236}">
                <a16:creationId xmlns:a16="http://schemas.microsoft.com/office/drawing/2014/main" id="{D946943B-9822-36B4-000E-2575E18DA83A}"/>
              </a:ext>
            </a:extLst>
          </p:cNvPr>
          <p:cNvSpPr>
            <a:spLocks noGrp="1"/>
          </p:cNvSpPr>
          <p:nvPr>
            <p:ph type="body" sz="quarter" idx="23" hasCustomPrompt="1"/>
          </p:nvPr>
        </p:nvSpPr>
        <p:spPr>
          <a:xfrm>
            <a:off x="7448469"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
        <p:nvSpPr>
          <p:cNvPr id="20" name="Text Placeholder 2">
            <a:extLst>
              <a:ext uri="{FF2B5EF4-FFF2-40B4-BE49-F238E27FC236}">
                <a16:creationId xmlns:a16="http://schemas.microsoft.com/office/drawing/2014/main" id="{19B1EC71-AD37-7BB9-BD4C-29AB1394E8A1}"/>
              </a:ext>
            </a:extLst>
          </p:cNvPr>
          <p:cNvSpPr>
            <a:spLocks noGrp="1"/>
          </p:cNvSpPr>
          <p:nvPr>
            <p:ph type="body" sz="quarter" idx="24" hasCustomPrompt="1"/>
          </p:nvPr>
        </p:nvSpPr>
        <p:spPr>
          <a:xfrm>
            <a:off x="8800191"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
        <p:nvSpPr>
          <p:cNvPr id="21" name="Text Placeholder 2">
            <a:extLst>
              <a:ext uri="{FF2B5EF4-FFF2-40B4-BE49-F238E27FC236}">
                <a16:creationId xmlns:a16="http://schemas.microsoft.com/office/drawing/2014/main" id="{1C62468F-F6DC-68EA-CAA7-59917FFCEB61}"/>
              </a:ext>
            </a:extLst>
          </p:cNvPr>
          <p:cNvSpPr>
            <a:spLocks noGrp="1"/>
          </p:cNvSpPr>
          <p:nvPr>
            <p:ph type="body" sz="quarter" idx="25" hasCustomPrompt="1"/>
          </p:nvPr>
        </p:nvSpPr>
        <p:spPr>
          <a:xfrm>
            <a:off x="10132035"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Tree>
    <p:extLst>
      <p:ext uri="{BB962C8B-B14F-4D97-AF65-F5344CB8AC3E}">
        <p14:creationId xmlns:p14="http://schemas.microsoft.com/office/powerpoint/2010/main" val="2849745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Section Divider 1 (Bl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6EFE94-23A0-1649-A3F5-70D1173408AB}"/>
              </a:ext>
            </a:extLst>
          </p:cNvPr>
          <p:cNvSpPr/>
          <p:nvPr userDrawn="1"/>
        </p:nvSpPr>
        <p:spPr>
          <a:xfrm>
            <a:off x="0" y="0"/>
            <a:ext cx="12192000" cy="6053328"/>
          </a:xfrm>
          <a:prstGeom prst="rect">
            <a:avLst/>
          </a:prstGeom>
          <a:solidFill>
            <a:srgbClr val="E71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37D9F74D-7846-404F-8B91-31D0710D4FC6}"/>
              </a:ext>
            </a:extLst>
          </p:cNvPr>
          <p:cNvSpPr>
            <a:spLocks noGrp="1"/>
          </p:cNvSpPr>
          <p:nvPr>
            <p:ph type="body" sz="quarter" idx="13" hasCustomPrompt="1"/>
          </p:nvPr>
        </p:nvSpPr>
        <p:spPr>
          <a:xfrm>
            <a:off x="771940" y="3907766"/>
            <a:ext cx="8897349" cy="1406106"/>
          </a:xfrm>
          <a:prstGeom prst="rect">
            <a:avLst/>
          </a:prstGeom>
        </p:spPr>
        <p:txBody>
          <a:bodyPr anchor="t" anchorCtr="0">
            <a:normAutofit/>
          </a:bodyPr>
          <a:lstStyle>
            <a:lvl1pPr marL="0" indent="0">
              <a:buNone/>
              <a:tabLst/>
              <a:defRPr sz="2200">
                <a:solidFill>
                  <a:schemeClr val="bg1"/>
                </a:solidFill>
              </a:defRPr>
            </a:lvl1pPr>
            <a:lvl2pPr marL="457200" indent="0">
              <a:lnSpc>
                <a:spcPct val="15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 subtitle here</a:t>
            </a:r>
          </a:p>
        </p:txBody>
      </p:sp>
      <p:sp>
        <p:nvSpPr>
          <p:cNvPr id="14" name="Title Placeholder 1">
            <a:extLst>
              <a:ext uri="{FF2B5EF4-FFF2-40B4-BE49-F238E27FC236}">
                <a16:creationId xmlns:a16="http://schemas.microsoft.com/office/drawing/2014/main" id="{E1832DDD-2CD5-544D-9641-BB3514111974}"/>
              </a:ext>
            </a:extLst>
          </p:cNvPr>
          <p:cNvSpPr>
            <a:spLocks noGrp="1"/>
          </p:cNvSpPr>
          <p:nvPr>
            <p:ph type="title" hasCustomPrompt="1"/>
          </p:nvPr>
        </p:nvSpPr>
        <p:spPr>
          <a:xfrm>
            <a:off x="771939" y="1829775"/>
            <a:ext cx="8897349" cy="1855893"/>
          </a:xfrm>
          <a:prstGeom prst="rect">
            <a:avLst/>
          </a:prstGeom>
        </p:spPr>
        <p:txBody>
          <a:bodyPr vert="horz" lIns="0" tIns="0" rIns="0" bIns="0" rtlCol="0" anchor="b" anchorCtr="0">
            <a:spAutoFit/>
          </a:bodyPr>
          <a:lstStyle>
            <a:lvl1pPr>
              <a:defRPr sz="6700">
                <a:solidFill>
                  <a:schemeClr val="bg1"/>
                </a:solidFill>
              </a:defRPr>
            </a:lvl1pPr>
          </a:lstStyle>
          <a:p>
            <a:r>
              <a:rPr lang="en-CA"/>
              <a:t>Insert section title here or statement text</a:t>
            </a:r>
          </a:p>
        </p:txBody>
      </p:sp>
      <p:sp>
        <p:nvSpPr>
          <p:cNvPr id="5" name="Slide Number Placeholder 5">
            <a:extLst>
              <a:ext uri="{FF2B5EF4-FFF2-40B4-BE49-F238E27FC236}">
                <a16:creationId xmlns:a16="http://schemas.microsoft.com/office/drawing/2014/main" id="{17CFED1E-0A60-2A47-8260-589426A8C3D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3189091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Section Divider 2 (Bloo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26B8C6-4037-8F07-211C-AF76A6A979C9}"/>
              </a:ext>
            </a:extLst>
          </p:cNvPr>
          <p:cNvPicPr>
            <a:picLocks noChangeAspect="1"/>
          </p:cNvPicPr>
          <p:nvPr userDrawn="1"/>
        </p:nvPicPr>
        <p:blipFill>
          <a:blip r:embed="rId2"/>
          <a:srcRect/>
          <a:stretch/>
        </p:blipFill>
        <p:spPr>
          <a:xfrm>
            <a:off x="21604" y="-21772"/>
            <a:ext cx="12165677" cy="6867525"/>
          </a:xfrm>
          <a:prstGeom prst="rect">
            <a:avLst/>
          </a:prstGeom>
        </p:spPr>
      </p:pic>
      <p:sp>
        <p:nvSpPr>
          <p:cNvPr id="8" name="Rectangle 7">
            <a:extLst>
              <a:ext uri="{FF2B5EF4-FFF2-40B4-BE49-F238E27FC236}">
                <a16:creationId xmlns:a16="http://schemas.microsoft.com/office/drawing/2014/main" id="{30FE39E9-12CB-3A47-B159-57EC6A53C485}"/>
              </a:ext>
            </a:extLst>
          </p:cNvPr>
          <p:cNvSpPr/>
          <p:nvPr userDrawn="1"/>
        </p:nvSpPr>
        <p:spPr>
          <a:xfrm>
            <a:off x="0" y="5922000"/>
            <a:ext cx="12192000" cy="9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1">
            <a:extLst>
              <a:ext uri="{FF2B5EF4-FFF2-40B4-BE49-F238E27FC236}">
                <a16:creationId xmlns:a16="http://schemas.microsoft.com/office/drawing/2014/main" id="{7DAA2D71-C859-FB40-AC87-94A60D16ABC4}"/>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
        <p:nvSpPr>
          <p:cNvPr id="5" name="Slide Number Placeholder 5">
            <a:extLst>
              <a:ext uri="{FF2B5EF4-FFF2-40B4-BE49-F238E27FC236}">
                <a16:creationId xmlns:a16="http://schemas.microsoft.com/office/drawing/2014/main" id="{15258D9F-78B3-9347-9EDE-472D544E16A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7" name="TextBox 6">
            <a:extLst>
              <a:ext uri="{FF2B5EF4-FFF2-40B4-BE49-F238E27FC236}">
                <a16:creationId xmlns:a16="http://schemas.microsoft.com/office/drawing/2014/main" id="{3A4AE9A3-6485-ED49-A892-FB818C3A8587}"/>
              </a:ext>
            </a:extLst>
          </p:cNvPr>
          <p:cNvSpPr txBox="1"/>
          <p:nvPr userDrawn="1"/>
        </p:nvSpPr>
        <p:spPr>
          <a:xfrm>
            <a:off x="4237200" y="5272268"/>
            <a:ext cx="2028825" cy="461665"/>
          </a:xfrm>
          <a:prstGeom prst="rect">
            <a:avLst/>
          </a:prstGeom>
          <a:noFill/>
        </p:spPr>
        <p:txBody>
          <a:bodyPr wrap="square" rtlCol="0">
            <a:spAutoFit/>
          </a:bodyPr>
          <a:lstStyle/>
          <a:p>
            <a:r>
              <a:rPr lang="en-US" sz="1150" b="1">
                <a:solidFill>
                  <a:schemeClr val="tx2"/>
                </a:solidFill>
              </a:rPr>
              <a:t>Gagandeep,</a:t>
            </a:r>
            <a:r>
              <a:rPr lang="en-US" sz="1150">
                <a:solidFill>
                  <a:schemeClr val="tx2"/>
                </a:solidFill>
              </a:rPr>
              <a:t> </a:t>
            </a:r>
          </a:p>
          <a:p>
            <a:r>
              <a:rPr lang="en-US" sz="1150" i="1">
                <a:solidFill>
                  <a:schemeClr val="tx2"/>
                </a:solidFill>
              </a:rPr>
              <a:t>blood donor</a:t>
            </a:r>
          </a:p>
        </p:txBody>
      </p:sp>
      <p:sp>
        <p:nvSpPr>
          <p:cNvPr id="9" name="TextBox 8">
            <a:extLst>
              <a:ext uri="{FF2B5EF4-FFF2-40B4-BE49-F238E27FC236}">
                <a16:creationId xmlns:a16="http://schemas.microsoft.com/office/drawing/2014/main" id="{C28A60B2-79CF-2F46-BE1E-48107EF58281}"/>
              </a:ext>
            </a:extLst>
          </p:cNvPr>
          <p:cNvSpPr txBox="1"/>
          <p:nvPr userDrawn="1"/>
        </p:nvSpPr>
        <p:spPr>
          <a:xfrm>
            <a:off x="6672942" y="5272268"/>
            <a:ext cx="1804498" cy="461665"/>
          </a:xfrm>
          <a:prstGeom prst="rect">
            <a:avLst/>
          </a:prstGeom>
          <a:noFill/>
        </p:spPr>
        <p:txBody>
          <a:bodyPr wrap="square" rtlCol="0">
            <a:spAutoFit/>
          </a:bodyPr>
          <a:lstStyle/>
          <a:p>
            <a:pPr algn="r"/>
            <a:r>
              <a:rPr lang="en-US" sz="1150" b="1">
                <a:solidFill>
                  <a:schemeClr val="tx2"/>
                </a:solidFill>
              </a:rPr>
              <a:t>Micah and Joiakim,</a:t>
            </a:r>
            <a:endParaRPr lang="en-US" sz="1150">
              <a:solidFill>
                <a:schemeClr val="tx2"/>
              </a:solidFill>
            </a:endParaRPr>
          </a:p>
          <a:p>
            <a:pPr algn="r"/>
            <a:r>
              <a:rPr lang="en-US" sz="1150" i="1">
                <a:solidFill>
                  <a:schemeClr val="tx2"/>
                </a:solidFill>
              </a:rPr>
              <a:t>blood recipients</a:t>
            </a:r>
          </a:p>
        </p:txBody>
      </p:sp>
    </p:spTree>
    <p:extLst>
      <p:ext uri="{BB962C8B-B14F-4D97-AF65-F5344CB8AC3E}">
        <p14:creationId xmlns:p14="http://schemas.microsoft.com/office/powerpoint/2010/main" val="2262335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Red Section Divider 3 (Bloo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E694554-CE46-B875-600A-9CD905E30D13}"/>
              </a:ext>
            </a:extLst>
          </p:cNvPr>
          <p:cNvPicPr>
            <a:picLocks noChangeAspect="1"/>
          </p:cNvPicPr>
          <p:nvPr userDrawn="1"/>
        </p:nvPicPr>
        <p:blipFill>
          <a:blip r:embed="rId2"/>
          <a:srcRect/>
          <a:stretch/>
        </p:blipFill>
        <p:spPr>
          <a:xfrm>
            <a:off x="21604" y="-20411"/>
            <a:ext cx="12165677" cy="6867525"/>
          </a:xfrm>
          <a:prstGeom prst="rect">
            <a:avLst/>
          </a:prstGeom>
        </p:spPr>
      </p:pic>
      <p:sp>
        <p:nvSpPr>
          <p:cNvPr id="6" name="Rectangle 5">
            <a:extLst>
              <a:ext uri="{FF2B5EF4-FFF2-40B4-BE49-F238E27FC236}">
                <a16:creationId xmlns:a16="http://schemas.microsoft.com/office/drawing/2014/main" id="{17358354-E697-AF44-A415-7783EDC87AA0}"/>
              </a:ext>
            </a:extLst>
          </p:cNvPr>
          <p:cNvSpPr/>
          <p:nvPr userDrawn="1"/>
        </p:nvSpPr>
        <p:spPr>
          <a:xfrm>
            <a:off x="0" y="5922000"/>
            <a:ext cx="12192000" cy="9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2D68FF82-10D8-2E47-B311-B98200CB641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TextBox 10">
            <a:extLst>
              <a:ext uri="{FF2B5EF4-FFF2-40B4-BE49-F238E27FC236}">
                <a16:creationId xmlns:a16="http://schemas.microsoft.com/office/drawing/2014/main" id="{9EE2D587-5CC4-C844-AAD0-B1E40BDCA2F4}"/>
              </a:ext>
            </a:extLst>
          </p:cNvPr>
          <p:cNvSpPr txBox="1"/>
          <p:nvPr userDrawn="1"/>
        </p:nvSpPr>
        <p:spPr>
          <a:xfrm>
            <a:off x="4753894" y="5086830"/>
            <a:ext cx="1394861" cy="623248"/>
          </a:xfrm>
          <a:prstGeom prst="rect">
            <a:avLst/>
          </a:prstGeom>
          <a:noFill/>
        </p:spPr>
        <p:txBody>
          <a:bodyPr wrap="square" rtlCol="0">
            <a:spAutoFit/>
          </a:bodyPr>
          <a:lstStyle/>
          <a:p>
            <a:r>
              <a:rPr lang="en-US" sz="1150" b="1">
                <a:solidFill>
                  <a:schemeClr val="tx2"/>
                </a:solidFill>
              </a:rPr>
              <a:t>Mansi,</a:t>
            </a:r>
            <a:r>
              <a:rPr lang="en-US" sz="1150">
                <a:solidFill>
                  <a:schemeClr val="tx2"/>
                </a:solidFill>
              </a:rPr>
              <a:t> </a:t>
            </a:r>
          </a:p>
          <a:p>
            <a:r>
              <a:rPr lang="en-US" sz="1150" i="1">
                <a:solidFill>
                  <a:schemeClr val="tx2"/>
                </a:solidFill>
              </a:rPr>
              <a:t>blood donor and volunteer</a:t>
            </a:r>
          </a:p>
        </p:txBody>
      </p:sp>
      <p:sp>
        <p:nvSpPr>
          <p:cNvPr id="13" name="TextBox 12">
            <a:extLst>
              <a:ext uri="{FF2B5EF4-FFF2-40B4-BE49-F238E27FC236}">
                <a16:creationId xmlns:a16="http://schemas.microsoft.com/office/drawing/2014/main" id="{A97B92B7-4180-2F47-857E-2A3F1CF0F7CE}"/>
              </a:ext>
            </a:extLst>
          </p:cNvPr>
          <p:cNvSpPr txBox="1"/>
          <p:nvPr userDrawn="1"/>
        </p:nvSpPr>
        <p:spPr>
          <a:xfrm>
            <a:off x="5486400" y="5087602"/>
            <a:ext cx="2122845" cy="623248"/>
          </a:xfrm>
          <a:prstGeom prst="rect">
            <a:avLst/>
          </a:prstGeom>
          <a:noFill/>
        </p:spPr>
        <p:txBody>
          <a:bodyPr wrap="square" rtlCol="0">
            <a:spAutoFit/>
          </a:bodyPr>
          <a:lstStyle/>
          <a:p>
            <a:pPr algn="r"/>
            <a:r>
              <a:rPr lang="en-US" sz="1150" b="1">
                <a:solidFill>
                  <a:schemeClr val="tx2"/>
                </a:solidFill>
              </a:rPr>
              <a:t>David,</a:t>
            </a:r>
            <a:r>
              <a:rPr lang="en-US" sz="1150" b="1" i="0">
                <a:solidFill>
                  <a:schemeClr val="tx2"/>
                </a:solidFill>
                <a:latin typeface="+mn-lt"/>
              </a:rPr>
              <a:t> </a:t>
            </a:r>
            <a:br>
              <a:rPr lang="en-US" sz="1150" b="1" i="0">
                <a:solidFill>
                  <a:schemeClr val="tx2"/>
                </a:solidFill>
                <a:latin typeface="+mn-lt"/>
              </a:rPr>
            </a:br>
            <a:r>
              <a:rPr lang="en-US" sz="1150" i="1">
                <a:solidFill>
                  <a:schemeClr val="tx2"/>
                </a:solidFill>
                <a:latin typeface="+mn-lt"/>
              </a:rPr>
              <a:t>blood recipient and </a:t>
            </a:r>
          </a:p>
          <a:p>
            <a:pPr algn="r"/>
            <a:r>
              <a:rPr lang="en-US" sz="1150" i="1">
                <a:solidFill>
                  <a:schemeClr val="tx2"/>
                </a:solidFill>
                <a:latin typeface="+mn-lt"/>
              </a:rPr>
              <a:t>Partners for Life champion</a:t>
            </a:r>
          </a:p>
        </p:txBody>
      </p:sp>
      <p:sp>
        <p:nvSpPr>
          <p:cNvPr id="8" name="Title 11">
            <a:extLst>
              <a:ext uri="{FF2B5EF4-FFF2-40B4-BE49-F238E27FC236}">
                <a16:creationId xmlns:a16="http://schemas.microsoft.com/office/drawing/2014/main" id="{8EA1584E-43F6-5D4A-B5F9-50162F9D1C0B}"/>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2537053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ed Statement Text 1 (Bloo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2"/>
            <a:ext cx="4663068" cy="5500176"/>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3" name="Picture 2" descr="A person posing for the camera&#10;&#10;Description automatically generated">
            <a:extLst>
              <a:ext uri="{FF2B5EF4-FFF2-40B4-BE49-F238E27FC236}">
                <a16:creationId xmlns:a16="http://schemas.microsoft.com/office/drawing/2014/main" id="{4FC219BA-96CD-CE40-A925-0CE3F50976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823006" y="0"/>
            <a:ext cx="5065558" cy="6858000"/>
          </a:xfrm>
          <a:prstGeom prst="rect">
            <a:avLst/>
          </a:prstGeom>
        </p:spPr>
      </p:pic>
      <p:sp>
        <p:nvSpPr>
          <p:cNvPr id="8" name="Slide Number Placeholder 5">
            <a:extLst>
              <a:ext uri="{FF2B5EF4-FFF2-40B4-BE49-F238E27FC236}">
                <a16:creationId xmlns:a16="http://schemas.microsoft.com/office/drawing/2014/main" id="{2DD4C4AF-B6B5-144C-9EEB-8D848B0A0BFE}"/>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1ECEB64D-0824-9445-B62B-0093ED3281D6}"/>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Alexander,</a:t>
            </a:r>
            <a:r>
              <a:rPr lang="en-US" sz="1150">
                <a:solidFill>
                  <a:schemeClr val="bg1"/>
                </a:solidFill>
              </a:rPr>
              <a:t> </a:t>
            </a:r>
            <a:r>
              <a:rPr lang="en-US" sz="1150" i="1">
                <a:solidFill>
                  <a:schemeClr val="bg1"/>
                </a:solidFill>
              </a:rPr>
              <a:t>blood donor and volunteer</a:t>
            </a:r>
          </a:p>
        </p:txBody>
      </p:sp>
    </p:spTree>
    <p:extLst>
      <p:ext uri="{BB962C8B-B14F-4D97-AF65-F5344CB8AC3E}">
        <p14:creationId xmlns:p14="http://schemas.microsoft.com/office/powerpoint/2010/main" val="614137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d Statement Text 2 (Bloo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3" name="Picture 2" descr="A person posing for the camera&#10;&#10;Description automatically generated">
            <a:extLst>
              <a:ext uri="{FF2B5EF4-FFF2-40B4-BE49-F238E27FC236}">
                <a16:creationId xmlns:a16="http://schemas.microsoft.com/office/drawing/2014/main" id="{CADA61CB-727B-0648-BF13-3598A8E96C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5957765" cy="6858000"/>
          </a:xfrm>
          <a:prstGeom prst="rect">
            <a:avLst/>
          </a:prstGeom>
        </p:spPr>
      </p:pic>
      <p:sp>
        <p:nvSpPr>
          <p:cNvPr id="8" name="Slide Number Placeholder 5">
            <a:extLst>
              <a:ext uri="{FF2B5EF4-FFF2-40B4-BE49-F238E27FC236}">
                <a16:creationId xmlns:a16="http://schemas.microsoft.com/office/drawing/2014/main" id="{C12784E9-F8BE-4743-ACEC-F8901D095FAB}"/>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8AF88FC3-0274-9245-BF50-847A76D9D178}"/>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err="1">
                <a:solidFill>
                  <a:schemeClr val="bg1"/>
                </a:solidFill>
              </a:rPr>
              <a:t>Roshlind</a:t>
            </a:r>
            <a:r>
              <a:rPr lang="en-US" sz="1150" b="1">
                <a:solidFill>
                  <a:schemeClr val="bg1"/>
                </a:solidFill>
              </a:rPr>
              <a:t>,</a:t>
            </a:r>
            <a:r>
              <a:rPr lang="en-US" sz="1150">
                <a:solidFill>
                  <a:schemeClr val="bg1"/>
                </a:solidFill>
              </a:rPr>
              <a:t> </a:t>
            </a:r>
            <a:r>
              <a:rPr lang="en-US" sz="1150" i="1">
                <a:solidFill>
                  <a:schemeClr val="bg1"/>
                </a:solidFill>
              </a:rPr>
              <a:t>blood and stem cell recipient</a:t>
            </a:r>
          </a:p>
        </p:txBody>
      </p:sp>
    </p:spTree>
    <p:extLst>
      <p:ext uri="{BB962C8B-B14F-4D97-AF65-F5344CB8AC3E}">
        <p14:creationId xmlns:p14="http://schemas.microsoft.com/office/powerpoint/2010/main" val="3376654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ed Statement Text 3 (Blood)">
    <p:spTree>
      <p:nvGrpSpPr>
        <p:cNvPr id="1" name=""/>
        <p:cNvGrpSpPr/>
        <p:nvPr/>
      </p:nvGrpSpPr>
      <p:grpSpPr>
        <a:xfrm>
          <a:off x="0" y="0"/>
          <a:ext cx="0" cy="0"/>
          <a:chOff x="0" y="0"/>
          <a:chExt cx="0" cy="0"/>
        </a:xfrm>
      </p:grpSpPr>
      <p:pic>
        <p:nvPicPr>
          <p:cNvPr id="3" name="Picture 2" descr="A picture containing person, clothing, footwear, human face&#10;&#10;Description automatically generated">
            <a:extLst>
              <a:ext uri="{FF2B5EF4-FFF2-40B4-BE49-F238E27FC236}">
                <a16:creationId xmlns:a16="http://schemas.microsoft.com/office/drawing/2014/main" id="{DDF01253-E0CE-AC99-DD8F-D9722D94B6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275" y="0"/>
            <a:ext cx="6077093"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8" name="Slide Number Placeholder 5">
            <a:extLst>
              <a:ext uri="{FF2B5EF4-FFF2-40B4-BE49-F238E27FC236}">
                <a16:creationId xmlns:a16="http://schemas.microsoft.com/office/drawing/2014/main" id="{FABB4A47-EEFD-674B-AAC6-AF59961BC7E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0" name="TextBox 9">
            <a:extLst>
              <a:ext uri="{FF2B5EF4-FFF2-40B4-BE49-F238E27FC236}">
                <a16:creationId xmlns:a16="http://schemas.microsoft.com/office/drawing/2014/main" id="{330A0290-2341-6A40-9216-1D35C1DDDEF2}"/>
              </a:ext>
            </a:extLst>
          </p:cNvPr>
          <p:cNvSpPr txBox="1"/>
          <p:nvPr userDrawn="1"/>
        </p:nvSpPr>
        <p:spPr>
          <a:xfrm>
            <a:off x="6088284" y="6030410"/>
            <a:ext cx="6103716" cy="446276"/>
          </a:xfrm>
          <a:prstGeom prst="rect">
            <a:avLst/>
          </a:prstGeom>
          <a:noFill/>
        </p:spPr>
        <p:txBody>
          <a:bodyPr wrap="square" rtlCol="0">
            <a:spAutoFit/>
          </a:bodyPr>
          <a:lstStyle/>
          <a:p>
            <a:pPr algn="ctr"/>
            <a:r>
              <a:rPr lang="en-US" sz="1150" b="1">
                <a:solidFill>
                  <a:schemeClr val="bg1"/>
                </a:solidFill>
              </a:rPr>
              <a:t>Alicia,</a:t>
            </a:r>
            <a:r>
              <a:rPr lang="en-US" sz="1150">
                <a:solidFill>
                  <a:schemeClr val="bg1"/>
                </a:solidFill>
              </a:rPr>
              <a:t> </a:t>
            </a:r>
            <a:r>
              <a:rPr lang="en-US" sz="1150" i="1">
                <a:solidFill>
                  <a:schemeClr val="bg1"/>
                </a:solidFill>
              </a:rPr>
              <a:t>blood recipient and </a:t>
            </a:r>
          </a:p>
          <a:p>
            <a:pPr algn="ctr"/>
            <a:r>
              <a:rPr lang="en-US" sz="1150" i="1">
                <a:solidFill>
                  <a:schemeClr val="bg1"/>
                </a:solidFill>
              </a:rPr>
              <a:t>Hockey Gives Blood player ambassador</a:t>
            </a:r>
          </a:p>
        </p:txBody>
      </p:sp>
    </p:spTree>
    <p:extLst>
      <p:ext uri="{BB962C8B-B14F-4D97-AF65-F5344CB8AC3E}">
        <p14:creationId xmlns:p14="http://schemas.microsoft.com/office/powerpoint/2010/main" val="344361776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Red Statement Text 4 (Bloo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8" name="Slide Number Placeholder 5">
            <a:extLst>
              <a:ext uri="{FF2B5EF4-FFF2-40B4-BE49-F238E27FC236}">
                <a16:creationId xmlns:a16="http://schemas.microsoft.com/office/drawing/2014/main" id="{FABB4A47-EEFD-674B-AAC6-AF59961BC7E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 name="Picture Placeholder 2">
            <a:extLst>
              <a:ext uri="{FF2B5EF4-FFF2-40B4-BE49-F238E27FC236}">
                <a16:creationId xmlns:a16="http://schemas.microsoft.com/office/drawing/2014/main" id="{F9C4DA55-257C-D677-E627-93EF7E3E7B91}"/>
              </a:ext>
            </a:extLst>
          </p:cNvPr>
          <p:cNvSpPr>
            <a:spLocks noGrp="1"/>
          </p:cNvSpPr>
          <p:nvPr>
            <p:ph type="pic" sz="quarter" idx="13"/>
          </p:nvPr>
        </p:nvSpPr>
        <p:spPr>
          <a:xfrm>
            <a:off x="0" y="0"/>
            <a:ext cx="6096000" cy="6858000"/>
          </a:xfrm>
        </p:spPr>
        <p:txBody>
          <a:bodyPr anchor="ctr" anchorCtr="0"/>
          <a:lstStyle>
            <a:lvl1pPr marL="0" indent="0" algn="ctr">
              <a:buNone/>
              <a:defRPr/>
            </a:lvl1pPr>
          </a:lstStyle>
          <a:p>
            <a:r>
              <a:rPr lang="en-US"/>
              <a:t>Click icon to add picture</a:t>
            </a:r>
          </a:p>
        </p:txBody>
      </p:sp>
      <p:sp>
        <p:nvSpPr>
          <p:cNvPr id="12" name="Text Placeholder 11">
            <a:extLst>
              <a:ext uri="{FF2B5EF4-FFF2-40B4-BE49-F238E27FC236}">
                <a16:creationId xmlns:a16="http://schemas.microsoft.com/office/drawing/2014/main" id="{1461CCAB-7A4A-8896-2C93-5E0970A1178B}"/>
              </a:ext>
            </a:extLst>
          </p:cNvPr>
          <p:cNvSpPr>
            <a:spLocks noGrp="1"/>
          </p:cNvSpPr>
          <p:nvPr>
            <p:ph type="body" sz="quarter" idx="14" hasCustomPrompt="1"/>
          </p:nvPr>
        </p:nvSpPr>
        <p:spPr>
          <a:xfrm>
            <a:off x="6798312" y="5842318"/>
            <a:ext cx="4722716" cy="639762"/>
          </a:xfrm>
        </p:spPr>
        <p:txBody>
          <a:bodyPr>
            <a:noAutofit/>
          </a:bodyPr>
          <a:lstStyle>
            <a:lvl1pPr marL="0" indent="0" algn="ctr">
              <a:buNone/>
              <a:defRPr sz="1150" b="0" i="0">
                <a:solidFill>
                  <a:schemeClr val="bg1"/>
                </a:solidFill>
              </a:defRPr>
            </a:lvl1pPr>
            <a:lvl2pPr marL="457200" indent="0" algn="ctr">
              <a:buNone/>
              <a:defRPr sz="1150">
                <a:solidFill>
                  <a:schemeClr val="bg1"/>
                </a:solidFill>
              </a:defRPr>
            </a:lvl2pPr>
            <a:lvl3pPr marL="914400" indent="0" algn="ctr">
              <a:buNone/>
              <a:defRPr sz="1150">
                <a:solidFill>
                  <a:schemeClr val="bg1"/>
                </a:solidFill>
              </a:defRPr>
            </a:lvl3pPr>
            <a:lvl4pPr marL="1371600" indent="0" algn="ctr">
              <a:buNone/>
              <a:defRPr sz="1150">
                <a:solidFill>
                  <a:schemeClr val="bg1"/>
                </a:solidFill>
              </a:defRPr>
            </a:lvl4pPr>
            <a:lvl5pPr marL="1828800" indent="0" algn="ctr">
              <a:buNone/>
              <a:defRPr sz="1150">
                <a:solidFill>
                  <a:schemeClr val="bg1"/>
                </a:solidFill>
              </a:defRPr>
            </a:lvl5pPr>
          </a:lstStyle>
          <a:p>
            <a:pPr lvl="0"/>
            <a:r>
              <a:rPr lang="en-US"/>
              <a:t>Image source</a:t>
            </a:r>
          </a:p>
        </p:txBody>
      </p:sp>
    </p:spTree>
    <p:extLst>
      <p:ext uri="{BB962C8B-B14F-4D97-AF65-F5344CB8AC3E}">
        <p14:creationId xmlns:p14="http://schemas.microsoft.com/office/powerpoint/2010/main" val="711514432"/>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Red 4-Sections (Bloo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F04DE07-2846-254E-B41B-2812EA4D6254}"/>
              </a:ext>
            </a:extLst>
          </p:cNvPr>
          <p:cNvSpPr/>
          <p:nvPr userDrawn="1"/>
        </p:nvSpPr>
        <p:spPr>
          <a:xfrm>
            <a:off x="0" y="0"/>
            <a:ext cx="5019040" cy="60256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5282523D-0BE7-334E-AE3A-6B32505A9A2A}"/>
              </a:ext>
            </a:extLst>
          </p:cNvPr>
          <p:cNvCxnSpPr>
            <a:cxnSpLocks/>
          </p:cNvCxnSpPr>
          <p:nvPr userDrawn="1"/>
        </p:nvCxnSpPr>
        <p:spPr>
          <a:xfrm>
            <a:off x="5462694" y="1623120"/>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8867196-7307-2D4C-A2A6-F9721FD0A4D7}"/>
              </a:ext>
            </a:extLst>
          </p:cNvPr>
          <p:cNvCxnSpPr>
            <a:cxnSpLocks/>
          </p:cNvCxnSpPr>
          <p:nvPr userDrawn="1"/>
        </p:nvCxnSpPr>
        <p:spPr>
          <a:xfrm>
            <a:off x="5462694" y="3141956"/>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4DB783-DB3C-F649-A7FD-DEEBB2639801}"/>
              </a:ext>
            </a:extLst>
          </p:cNvPr>
          <p:cNvCxnSpPr>
            <a:cxnSpLocks/>
          </p:cNvCxnSpPr>
          <p:nvPr userDrawn="1"/>
        </p:nvCxnSpPr>
        <p:spPr>
          <a:xfrm>
            <a:off x="5462694" y="4645927"/>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C75D08B4-24B8-804C-9733-ED2AFD11567F}"/>
              </a:ext>
            </a:extLst>
          </p:cNvPr>
          <p:cNvSpPr>
            <a:spLocks noGrp="1"/>
          </p:cNvSpPr>
          <p:nvPr>
            <p:ph type="body" sz="quarter" idx="13" hasCustomPrompt="1"/>
          </p:nvPr>
        </p:nvSpPr>
        <p:spPr>
          <a:xfrm>
            <a:off x="10957301" y="260247"/>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sp>
        <p:nvSpPr>
          <p:cNvPr id="29" name="Text Placeholder 21">
            <a:extLst>
              <a:ext uri="{FF2B5EF4-FFF2-40B4-BE49-F238E27FC236}">
                <a16:creationId xmlns:a16="http://schemas.microsoft.com/office/drawing/2014/main" id="{F2FDE7E9-0448-9541-82E6-3C881330DF4A}"/>
              </a:ext>
            </a:extLst>
          </p:cNvPr>
          <p:cNvSpPr>
            <a:spLocks noGrp="1"/>
          </p:cNvSpPr>
          <p:nvPr>
            <p:ph type="body" sz="quarter" idx="17" hasCustomPrompt="1"/>
          </p:nvPr>
        </p:nvSpPr>
        <p:spPr>
          <a:xfrm>
            <a:off x="5462695" y="260246"/>
            <a:ext cx="2333151" cy="1255363"/>
          </a:xfrm>
        </p:spPr>
        <p:txBody>
          <a:bodyPr>
            <a:normAutofit/>
          </a:bodyPr>
          <a:lstStyle>
            <a:lvl1pPr marL="0" indent="0">
              <a:buNone/>
              <a:defRPr sz="2000" b="1"/>
            </a:lvl1pPr>
          </a:lstStyle>
          <a:p>
            <a:pPr lvl="0"/>
            <a:r>
              <a:rPr lang="en-US"/>
              <a:t>Section 1 title</a:t>
            </a:r>
          </a:p>
        </p:txBody>
      </p:sp>
      <p:sp>
        <p:nvSpPr>
          <p:cNvPr id="30" name="Text Placeholder 21">
            <a:extLst>
              <a:ext uri="{FF2B5EF4-FFF2-40B4-BE49-F238E27FC236}">
                <a16:creationId xmlns:a16="http://schemas.microsoft.com/office/drawing/2014/main" id="{9C80DE96-F8A7-C34B-99AA-B0EEC5271067}"/>
              </a:ext>
            </a:extLst>
          </p:cNvPr>
          <p:cNvSpPr>
            <a:spLocks noGrp="1"/>
          </p:cNvSpPr>
          <p:nvPr>
            <p:ph type="body" sz="quarter" idx="18" hasCustomPrompt="1"/>
          </p:nvPr>
        </p:nvSpPr>
        <p:spPr>
          <a:xfrm>
            <a:off x="7948246" y="260246"/>
            <a:ext cx="2865925" cy="1255363"/>
          </a:xfrm>
        </p:spPr>
        <p:txBody>
          <a:bodyPr>
            <a:no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1" name="Text Placeholder 13">
            <a:extLst>
              <a:ext uri="{FF2B5EF4-FFF2-40B4-BE49-F238E27FC236}">
                <a16:creationId xmlns:a16="http://schemas.microsoft.com/office/drawing/2014/main" id="{6E591960-4987-534E-AE5B-027A600BC0E5}"/>
              </a:ext>
            </a:extLst>
          </p:cNvPr>
          <p:cNvSpPr>
            <a:spLocks noGrp="1"/>
          </p:cNvSpPr>
          <p:nvPr>
            <p:ph type="body" sz="quarter" idx="19" hasCustomPrompt="1"/>
          </p:nvPr>
        </p:nvSpPr>
        <p:spPr>
          <a:xfrm>
            <a:off x="10957301" y="1755834"/>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32" name="Text Placeholder 21">
            <a:extLst>
              <a:ext uri="{FF2B5EF4-FFF2-40B4-BE49-F238E27FC236}">
                <a16:creationId xmlns:a16="http://schemas.microsoft.com/office/drawing/2014/main" id="{47D80038-0F30-E446-879B-AAA1CCC743C6}"/>
              </a:ext>
            </a:extLst>
          </p:cNvPr>
          <p:cNvSpPr>
            <a:spLocks noGrp="1"/>
          </p:cNvSpPr>
          <p:nvPr>
            <p:ph type="body" sz="quarter" idx="20" hasCustomPrompt="1"/>
          </p:nvPr>
        </p:nvSpPr>
        <p:spPr>
          <a:xfrm>
            <a:off x="5462695" y="1755833"/>
            <a:ext cx="2333151" cy="1255363"/>
          </a:xfrm>
        </p:spPr>
        <p:txBody>
          <a:bodyPr>
            <a:normAutofit/>
          </a:bodyPr>
          <a:lstStyle>
            <a:lvl1pPr marL="0" indent="0">
              <a:buNone/>
              <a:defRPr sz="2000" b="1"/>
            </a:lvl1pPr>
          </a:lstStyle>
          <a:p>
            <a:pPr lvl="0"/>
            <a:r>
              <a:rPr lang="en-US"/>
              <a:t>Section 2 title</a:t>
            </a:r>
          </a:p>
        </p:txBody>
      </p:sp>
      <p:sp>
        <p:nvSpPr>
          <p:cNvPr id="33" name="Text Placeholder 21">
            <a:extLst>
              <a:ext uri="{FF2B5EF4-FFF2-40B4-BE49-F238E27FC236}">
                <a16:creationId xmlns:a16="http://schemas.microsoft.com/office/drawing/2014/main" id="{7B936A09-8CBA-7249-B79F-B680EB970AE2}"/>
              </a:ext>
            </a:extLst>
          </p:cNvPr>
          <p:cNvSpPr>
            <a:spLocks noGrp="1"/>
          </p:cNvSpPr>
          <p:nvPr>
            <p:ph type="body" sz="quarter" idx="21" hasCustomPrompt="1"/>
          </p:nvPr>
        </p:nvSpPr>
        <p:spPr>
          <a:xfrm>
            <a:off x="7948246" y="1755833"/>
            <a:ext cx="2865925" cy="1255363"/>
          </a:xfrm>
        </p:spPr>
        <p:txBody>
          <a:bodyPr>
            <a:noAutofit/>
          </a:bodyPr>
          <a:lstStyle>
            <a:lvl1pPr marL="138113" indent="-138113">
              <a:spcBef>
                <a:spcPts val="10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4" name="Text Placeholder 13">
            <a:extLst>
              <a:ext uri="{FF2B5EF4-FFF2-40B4-BE49-F238E27FC236}">
                <a16:creationId xmlns:a16="http://schemas.microsoft.com/office/drawing/2014/main" id="{772465A4-34D6-B84E-B7AA-209B9C11A6F5}"/>
              </a:ext>
            </a:extLst>
          </p:cNvPr>
          <p:cNvSpPr>
            <a:spLocks noGrp="1"/>
          </p:cNvSpPr>
          <p:nvPr>
            <p:ph type="body" sz="quarter" idx="22" hasCustomPrompt="1"/>
          </p:nvPr>
        </p:nvSpPr>
        <p:spPr>
          <a:xfrm>
            <a:off x="10957301" y="3266919"/>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sp>
        <p:nvSpPr>
          <p:cNvPr id="35" name="Text Placeholder 21">
            <a:extLst>
              <a:ext uri="{FF2B5EF4-FFF2-40B4-BE49-F238E27FC236}">
                <a16:creationId xmlns:a16="http://schemas.microsoft.com/office/drawing/2014/main" id="{2A122E6C-E71F-DD4C-831A-9636374E389D}"/>
              </a:ext>
            </a:extLst>
          </p:cNvPr>
          <p:cNvSpPr>
            <a:spLocks noGrp="1"/>
          </p:cNvSpPr>
          <p:nvPr>
            <p:ph type="body" sz="quarter" idx="23" hasCustomPrompt="1"/>
          </p:nvPr>
        </p:nvSpPr>
        <p:spPr>
          <a:xfrm>
            <a:off x="5462695" y="3266918"/>
            <a:ext cx="2333151" cy="1255363"/>
          </a:xfrm>
        </p:spPr>
        <p:txBody>
          <a:bodyPr>
            <a:normAutofit/>
          </a:bodyPr>
          <a:lstStyle>
            <a:lvl1pPr marL="0" indent="0">
              <a:buNone/>
              <a:defRPr sz="2000" b="1"/>
            </a:lvl1pPr>
          </a:lstStyle>
          <a:p>
            <a:pPr lvl="0"/>
            <a:r>
              <a:rPr lang="en-US"/>
              <a:t>Section 3 title</a:t>
            </a:r>
          </a:p>
        </p:txBody>
      </p:sp>
      <p:sp>
        <p:nvSpPr>
          <p:cNvPr id="36" name="Text Placeholder 21">
            <a:extLst>
              <a:ext uri="{FF2B5EF4-FFF2-40B4-BE49-F238E27FC236}">
                <a16:creationId xmlns:a16="http://schemas.microsoft.com/office/drawing/2014/main" id="{9BDF5FB5-4E6E-E84B-B9D0-CB75866488DE}"/>
              </a:ext>
            </a:extLst>
          </p:cNvPr>
          <p:cNvSpPr>
            <a:spLocks noGrp="1"/>
          </p:cNvSpPr>
          <p:nvPr>
            <p:ph type="body" sz="quarter" idx="24" hasCustomPrompt="1"/>
          </p:nvPr>
        </p:nvSpPr>
        <p:spPr>
          <a:xfrm>
            <a:off x="7948246" y="3266918"/>
            <a:ext cx="2865925" cy="1255363"/>
          </a:xfrm>
        </p:spPr>
        <p:txBody>
          <a:bodyPr>
            <a:no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7" name="Text Placeholder 13">
            <a:extLst>
              <a:ext uri="{FF2B5EF4-FFF2-40B4-BE49-F238E27FC236}">
                <a16:creationId xmlns:a16="http://schemas.microsoft.com/office/drawing/2014/main" id="{81814801-7B8A-5949-ACAE-5EED7E0E935F}"/>
              </a:ext>
            </a:extLst>
          </p:cNvPr>
          <p:cNvSpPr>
            <a:spLocks noGrp="1"/>
          </p:cNvSpPr>
          <p:nvPr>
            <p:ph type="body" sz="quarter" idx="25" hasCustomPrompt="1"/>
          </p:nvPr>
        </p:nvSpPr>
        <p:spPr>
          <a:xfrm>
            <a:off x="10957301" y="4770254"/>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4</a:t>
            </a:r>
          </a:p>
        </p:txBody>
      </p:sp>
      <p:sp>
        <p:nvSpPr>
          <p:cNvPr id="38" name="Text Placeholder 21">
            <a:extLst>
              <a:ext uri="{FF2B5EF4-FFF2-40B4-BE49-F238E27FC236}">
                <a16:creationId xmlns:a16="http://schemas.microsoft.com/office/drawing/2014/main" id="{BD6301E1-228E-4241-9FCC-63B95B15C213}"/>
              </a:ext>
            </a:extLst>
          </p:cNvPr>
          <p:cNvSpPr>
            <a:spLocks noGrp="1"/>
          </p:cNvSpPr>
          <p:nvPr>
            <p:ph type="body" sz="quarter" idx="26" hasCustomPrompt="1"/>
          </p:nvPr>
        </p:nvSpPr>
        <p:spPr>
          <a:xfrm>
            <a:off x="5462695" y="4770253"/>
            <a:ext cx="2333151" cy="1255363"/>
          </a:xfrm>
        </p:spPr>
        <p:txBody>
          <a:bodyPr>
            <a:normAutofit/>
          </a:bodyPr>
          <a:lstStyle>
            <a:lvl1pPr marL="0" indent="0">
              <a:buNone/>
              <a:defRPr sz="2000" b="1"/>
            </a:lvl1pPr>
          </a:lstStyle>
          <a:p>
            <a:pPr lvl="0"/>
            <a:r>
              <a:rPr lang="en-US"/>
              <a:t>Section 4 title</a:t>
            </a:r>
          </a:p>
        </p:txBody>
      </p:sp>
      <p:sp>
        <p:nvSpPr>
          <p:cNvPr id="39" name="Text Placeholder 21">
            <a:extLst>
              <a:ext uri="{FF2B5EF4-FFF2-40B4-BE49-F238E27FC236}">
                <a16:creationId xmlns:a16="http://schemas.microsoft.com/office/drawing/2014/main" id="{352C096A-9B41-1049-806A-9CDFCF8A669B}"/>
              </a:ext>
            </a:extLst>
          </p:cNvPr>
          <p:cNvSpPr>
            <a:spLocks noGrp="1"/>
          </p:cNvSpPr>
          <p:nvPr>
            <p:ph type="body" sz="quarter" idx="27" hasCustomPrompt="1"/>
          </p:nvPr>
        </p:nvSpPr>
        <p:spPr>
          <a:xfrm>
            <a:off x="7948246" y="4770253"/>
            <a:ext cx="2865925" cy="1255363"/>
          </a:xfrm>
        </p:spPr>
        <p:txBody>
          <a:bodyPr>
            <a:no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pic>
        <p:nvPicPr>
          <p:cNvPr id="20" name="Image" descr="Image">
            <a:extLst>
              <a:ext uri="{FF2B5EF4-FFF2-40B4-BE49-F238E27FC236}">
                <a16:creationId xmlns:a16="http://schemas.microsoft.com/office/drawing/2014/main" id="{333700DC-B16A-CD4F-82BA-A68243CCBF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21" name="Slide Number Placeholder 5">
            <a:extLst>
              <a:ext uri="{FF2B5EF4-FFF2-40B4-BE49-F238E27FC236}">
                <a16:creationId xmlns:a16="http://schemas.microsoft.com/office/drawing/2014/main" id="{E3593EBB-09BB-7E42-868B-7FCA421AE51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4" name="Title 3">
            <a:extLst>
              <a:ext uri="{FF2B5EF4-FFF2-40B4-BE49-F238E27FC236}">
                <a16:creationId xmlns:a16="http://schemas.microsoft.com/office/drawing/2014/main" id="{84856888-AB46-634F-BA1F-9F998613F37F}"/>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2086135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Red 3-Sections (Bloo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98E5809-BA8E-BF4D-9509-388C411A8C2F}"/>
              </a:ext>
            </a:extLst>
          </p:cNvPr>
          <p:cNvSpPr/>
          <p:nvPr userDrawn="1"/>
        </p:nvSpPr>
        <p:spPr>
          <a:xfrm>
            <a:off x="0" y="0"/>
            <a:ext cx="5019040" cy="6019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34A3C34-8180-4641-8CC7-8A1BF7C85884}"/>
              </a:ext>
            </a:extLst>
          </p:cNvPr>
          <p:cNvCxnSpPr>
            <a:cxnSpLocks/>
          </p:cNvCxnSpPr>
          <p:nvPr userDrawn="1"/>
        </p:nvCxnSpPr>
        <p:spPr>
          <a:xfrm>
            <a:off x="5462694" y="2074055"/>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87FF553C-998D-BB4B-9AFF-0364E4B24C10}"/>
              </a:ext>
            </a:extLst>
          </p:cNvPr>
          <p:cNvSpPr>
            <a:spLocks noGrp="1"/>
          </p:cNvSpPr>
          <p:nvPr>
            <p:ph type="body" sz="quarter" idx="13" hasCustomPrompt="1"/>
          </p:nvPr>
        </p:nvSpPr>
        <p:spPr>
          <a:xfrm>
            <a:off x="10957301" y="210870"/>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sp>
        <p:nvSpPr>
          <p:cNvPr id="24" name="Text Placeholder 21">
            <a:extLst>
              <a:ext uri="{FF2B5EF4-FFF2-40B4-BE49-F238E27FC236}">
                <a16:creationId xmlns:a16="http://schemas.microsoft.com/office/drawing/2014/main" id="{C0287148-EC09-BC49-A088-21DBC3323E55}"/>
              </a:ext>
            </a:extLst>
          </p:cNvPr>
          <p:cNvSpPr>
            <a:spLocks noGrp="1"/>
          </p:cNvSpPr>
          <p:nvPr>
            <p:ph type="body" sz="quarter" idx="17" hasCustomPrompt="1"/>
          </p:nvPr>
        </p:nvSpPr>
        <p:spPr>
          <a:xfrm>
            <a:off x="5462695" y="210870"/>
            <a:ext cx="2333151" cy="1650570"/>
          </a:xfrm>
        </p:spPr>
        <p:txBody>
          <a:bodyPr>
            <a:normAutofit/>
          </a:bodyPr>
          <a:lstStyle>
            <a:lvl1pPr marL="0" indent="0">
              <a:buNone/>
              <a:defRPr sz="2000" b="1"/>
            </a:lvl1pPr>
          </a:lstStyle>
          <a:p>
            <a:pPr lvl="0"/>
            <a:r>
              <a:rPr lang="en-US"/>
              <a:t>Section 1 title</a:t>
            </a:r>
          </a:p>
        </p:txBody>
      </p:sp>
      <p:sp>
        <p:nvSpPr>
          <p:cNvPr id="25" name="Text Placeholder 21">
            <a:extLst>
              <a:ext uri="{FF2B5EF4-FFF2-40B4-BE49-F238E27FC236}">
                <a16:creationId xmlns:a16="http://schemas.microsoft.com/office/drawing/2014/main" id="{A462E079-C104-DA4D-AF9E-91BA455A8A0D}"/>
              </a:ext>
            </a:extLst>
          </p:cNvPr>
          <p:cNvSpPr>
            <a:spLocks noGrp="1"/>
          </p:cNvSpPr>
          <p:nvPr>
            <p:ph type="body" sz="quarter" idx="18" hasCustomPrompt="1"/>
          </p:nvPr>
        </p:nvSpPr>
        <p:spPr>
          <a:xfrm>
            <a:off x="7936524" y="210870"/>
            <a:ext cx="2877648" cy="1650570"/>
          </a:xfrm>
        </p:spPr>
        <p:txBody>
          <a:bodyPr>
            <a:norm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cxnSp>
        <p:nvCxnSpPr>
          <p:cNvPr id="26" name="Straight Connector 25">
            <a:extLst>
              <a:ext uri="{FF2B5EF4-FFF2-40B4-BE49-F238E27FC236}">
                <a16:creationId xmlns:a16="http://schemas.microsoft.com/office/drawing/2014/main" id="{ABF33D1B-8403-DA48-A899-79AA7DDF6338}"/>
              </a:ext>
            </a:extLst>
          </p:cNvPr>
          <p:cNvCxnSpPr>
            <a:cxnSpLocks/>
          </p:cNvCxnSpPr>
          <p:nvPr userDrawn="1"/>
        </p:nvCxnSpPr>
        <p:spPr>
          <a:xfrm>
            <a:off x="5462694" y="4149856"/>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4CD5A8D4-4C27-0843-BFAE-CDE39C6DC0A7}"/>
              </a:ext>
            </a:extLst>
          </p:cNvPr>
          <p:cNvSpPr>
            <a:spLocks noGrp="1"/>
          </p:cNvSpPr>
          <p:nvPr>
            <p:ph type="body" sz="quarter" idx="19" hasCustomPrompt="1"/>
          </p:nvPr>
        </p:nvSpPr>
        <p:spPr>
          <a:xfrm>
            <a:off x="10957301" y="2286671"/>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28" name="Text Placeholder 21">
            <a:extLst>
              <a:ext uri="{FF2B5EF4-FFF2-40B4-BE49-F238E27FC236}">
                <a16:creationId xmlns:a16="http://schemas.microsoft.com/office/drawing/2014/main" id="{E3FA44E1-24F5-924A-9BBF-3E6C8BBB0DE6}"/>
              </a:ext>
            </a:extLst>
          </p:cNvPr>
          <p:cNvSpPr>
            <a:spLocks noGrp="1"/>
          </p:cNvSpPr>
          <p:nvPr>
            <p:ph type="body" sz="quarter" idx="20" hasCustomPrompt="1"/>
          </p:nvPr>
        </p:nvSpPr>
        <p:spPr>
          <a:xfrm>
            <a:off x="5462695" y="2286671"/>
            <a:ext cx="2333151" cy="1650570"/>
          </a:xfrm>
        </p:spPr>
        <p:txBody>
          <a:bodyPr>
            <a:normAutofit/>
          </a:bodyPr>
          <a:lstStyle>
            <a:lvl1pPr marL="0" indent="0">
              <a:buNone/>
              <a:defRPr sz="2000" b="1"/>
            </a:lvl1pPr>
          </a:lstStyle>
          <a:p>
            <a:pPr lvl="0"/>
            <a:r>
              <a:rPr lang="en-US"/>
              <a:t>Section 2 title</a:t>
            </a:r>
          </a:p>
        </p:txBody>
      </p:sp>
      <p:sp>
        <p:nvSpPr>
          <p:cNvPr id="29" name="Text Placeholder 21">
            <a:extLst>
              <a:ext uri="{FF2B5EF4-FFF2-40B4-BE49-F238E27FC236}">
                <a16:creationId xmlns:a16="http://schemas.microsoft.com/office/drawing/2014/main" id="{1E94AE2F-3375-F842-905A-C2C633514EA7}"/>
              </a:ext>
            </a:extLst>
          </p:cNvPr>
          <p:cNvSpPr>
            <a:spLocks noGrp="1"/>
          </p:cNvSpPr>
          <p:nvPr>
            <p:ph type="body" sz="quarter" idx="21" hasCustomPrompt="1"/>
          </p:nvPr>
        </p:nvSpPr>
        <p:spPr>
          <a:xfrm>
            <a:off x="7936524" y="2286671"/>
            <a:ext cx="2877648" cy="1650570"/>
          </a:xfrm>
        </p:spPr>
        <p:txBody>
          <a:bodyPr>
            <a:norm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0" name="Text Placeholder 13">
            <a:extLst>
              <a:ext uri="{FF2B5EF4-FFF2-40B4-BE49-F238E27FC236}">
                <a16:creationId xmlns:a16="http://schemas.microsoft.com/office/drawing/2014/main" id="{7D42B98A-274B-C648-A66F-76DFFC40FF55}"/>
              </a:ext>
            </a:extLst>
          </p:cNvPr>
          <p:cNvSpPr>
            <a:spLocks noGrp="1"/>
          </p:cNvSpPr>
          <p:nvPr>
            <p:ph type="body" sz="quarter" idx="22" hasCustomPrompt="1"/>
          </p:nvPr>
        </p:nvSpPr>
        <p:spPr>
          <a:xfrm>
            <a:off x="10957301" y="4362472"/>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sp>
        <p:nvSpPr>
          <p:cNvPr id="31" name="Text Placeholder 21">
            <a:extLst>
              <a:ext uri="{FF2B5EF4-FFF2-40B4-BE49-F238E27FC236}">
                <a16:creationId xmlns:a16="http://schemas.microsoft.com/office/drawing/2014/main" id="{8845879B-4006-EE4E-883C-980497A8128E}"/>
              </a:ext>
            </a:extLst>
          </p:cNvPr>
          <p:cNvSpPr>
            <a:spLocks noGrp="1"/>
          </p:cNvSpPr>
          <p:nvPr>
            <p:ph type="body" sz="quarter" idx="23" hasCustomPrompt="1"/>
          </p:nvPr>
        </p:nvSpPr>
        <p:spPr>
          <a:xfrm>
            <a:off x="5462695" y="4362472"/>
            <a:ext cx="2333151" cy="1650570"/>
          </a:xfrm>
        </p:spPr>
        <p:txBody>
          <a:bodyPr>
            <a:normAutofit/>
          </a:bodyPr>
          <a:lstStyle>
            <a:lvl1pPr marL="0" indent="0">
              <a:buNone/>
              <a:defRPr sz="2000" b="1"/>
            </a:lvl1pPr>
          </a:lstStyle>
          <a:p>
            <a:pPr lvl="0"/>
            <a:r>
              <a:rPr lang="en-US"/>
              <a:t>Section 3 title</a:t>
            </a:r>
          </a:p>
        </p:txBody>
      </p:sp>
      <p:sp>
        <p:nvSpPr>
          <p:cNvPr id="32" name="Text Placeholder 21">
            <a:extLst>
              <a:ext uri="{FF2B5EF4-FFF2-40B4-BE49-F238E27FC236}">
                <a16:creationId xmlns:a16="http://schemas.microsoft.com/office/drawing/2014/main" id="{A0E1EF2F-81C5-F547-A9C7-0F7E2B79B209}"/>
              </a:ext>
            </a:extLst>
          </p:cNvPr>
          <p:cNvSpPr>
            <a:spLocks noGrp="1"/>
          </p:cNvSpPr>
          <p:nvPr>
            <p:ph type="body" sz="quarter" idx="24" hasCustomPrompt="1"/>
          </p:nvPr>
        </p:nvSpPr>
        <p:spPr>
          <a:xfrm>
            <a:off x="7936524" y="4362472"/>
            <a:ext cx="2877648" cy="1650570"/>
          </a:xfrm>
        </p:spPr>
        <p:txBody>
          <a:bodyPr>
            <a:norm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pic>
        <p:nvPicPr>
          <p:cNvPr id="18" name="Image" descr="Image">
            <a:extLst>
              <a:ext uri="{FF2B5EF4-FFF2-40B4-BE49-F238E27FC236}">
                <a16:creationId xmlns:a16="http://schemas.microsoft.com/office/drawing/2014/main" id="{901B3FB8-A76C-5743-8CF9-C32E6C6F7F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19" name="Slide Number Placeholder 5">
            <a:extLst>
              <a:ext uri="{FF2B5EF4-FFF2-40B4-BE49-F238E27FC236}">
                <a16:creationId xmlns:a16="http://schemas.microsoft.com/office/drawing/2014/main" id="{F306B7AA-0620-F443-8D44-05B2A7033C8E}"/>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7" name="Title 3">
            <a:extLst>
              <a:ext uri="{FF2B5EF4-FFF2-40B4-BE49-F238E27FC236}">
                <a16:creationId xmlns:a16="http://schemas.microsoft.com/office/drawing/2014/main" id="{D560AEF0-6668-A443-9804-B8EB2F1C20A1}"/>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117539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Slide_2">
    <p:spTree>
      <p:nvGrpSpPr>
        <p:cNvPr id="1" name=""/>
        <p:cNvGrpSpPr/>
        <p:nvPr/>
      </p:nvGrpSpPr>
      <p:grpSpPr>
        <a:xfrm>
          <a:off x="0" y="0"/>
          <a:ext cx="0" cy="0"/>
          <a:chOff x="0" y="0"/>
          <a:chExt cx="0" cy="0"/>
        </a:xfrm>
      </p:grpSpPr>
      <p:pic>
        <p:nvPicPr>
          <p:cNvPr id="4" name="Picture 3" descr="A person and person holding a sign&#10;&#10;Description automatically generated">
            <a:extLst>
              <a:ext uri="{FF2B5EF4-FFF2-40B4-BE49-F238E27FC236}">
                <a16:creationId xmlns:a16="http://schemas.microsoft.com/office/drawing/2014/main" id="{24BCF4B2-8BA1-9885-260E-1283465909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34462"/>
            <a:ext cx="12191999" cy="4381318"/>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0399617D-677A-5B42-A9C9-5E2EF84092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47213" y="5035178"/>
            <a:ext cx="3859306" cy="1309687"/>
          </a:xfrm>
          <a:prstGeom prst="rect">
            <a:avLst/>
          </a:prstGeom>
        </p:spPr>
      </p:pic>
      <p:sp>
        <p:nvSpPr>
          <p:cNvPr id="2" name="TextBox 1">
            <a:extLst>
              <a:ext uri="{FF2B5EF4-FFF2-40B4-BE49-F238E27FC236}">
                <a16:creationId xmlns:a16="http://schemas.microsoft.com/office/drawing/2014/main" id="{109722D3-0C78-E949-9CB8-914FECBBC03B}"/>
              </a:ext>
            </a:extLst>
          </p:cNvPr>
          <p:cNvSpPr txBox="1"/>
          <p:nvPr userDrawn="1"/>
        </p:nvSpPr>
        <p:spPr>
          <a:xfrm>
            <a:off x="4718737" y="3929605"/>
            <a:ext cx="2028825" cy="461665"/>
          </a:xfrm>
          <a:prstGeom prst="rect">
            <a:avLst/>
          </a:prstGeom>
          <a:noFill/>
        </p:spPr>
        <p:txBody>
          <a:bodyPr wrap="square" rtlCol="0">
            <a:spAutoFit/>
          </a:bodyPr>
          <a:lstStyle/>
          <a:p>
            <a:r>
              <a:rPr lang="en-US" sz="1150" b="1">
                <a:solidFill>
                  <a:schemeClr val="tx2"/>
                </a:solidFill>
              </a:rPr>
              <a:t>Aaron,</a:t>
            </a:r>
            <a:r>
              <a:rPr lang="en-US" sz="1150">
                <a:solidFill>
                  <a:schemeClr val="tx2"/>
                </a:solidFill>
              </a:rPr>
              <a:t> </a:t>
            </a:r>
          </a:p>
          <a:p>
            <a:r>
              <a:rPr lang="en-US" sz="1150" i="1">
                <a:solidFill>
                  <a:schemeClr val="tx2"/>
                </a:solidFill>
              </a:rPr>
              <a:t>blood donor</a:t>
            </a:r>
          </a:p>
        </p:txBody>
      </p:sp>
      <p:sp>
        <p:nvSpPr>
          <p:cNvPr id="9" name="TextBox 8">
            <a:extLst>
              <a:ext uri="{FF2B5EF4-FFF2-40B4-BE49-F238E27FC236}">
                <a16:creationId xmlns:a16="http://schemas.microsoft.com/office/drawing/2014/main" id="{1EE3A8DC-9D6A-D74D-A149-8CECDA087FE1}"/>
              </a:ext>
            </a:extLst>
          </p:cNvPr>
          <p:cNvSpPr txBox="1"/>
          <p:nvPr userDrawn="1"/>
        </p:nvSpPr>
        <p:spPr>
          <a:xfrm>
            <a:off x="6009502" y="3929604"/>
            <a:ext cx="2095022" cy="446276"/>
          </a:xfrm>
          <a:prstGeom prst="rect">
            <a:avLst/>
          </a:prstGeom>
          <a:noFill/>
        </p:spPr>
        <p:txBody>
          <a:bodyPr wrap="square" rtlCol="0">
            <a:spAutoFit/>
          </a:bodyPr>
          <a:lstStyle/>
          <a:p>
            <a:pPr algn="r"/>
            <a:r>
              <a:rPr lang="en-US" sz="1150" b="1">
                <a:solidFill>
                  <a:schemeClr val="tx2"/>
                </a:solidFill>
              </a:rPr>
              <a:t>Melissa,</a:t>
            </a:r>
            <a:r>
              <a:rPr lang="en-US" sz="1150">
                <a:solidFill>
                  <a:schemeClr val="tx2"/>
                </a:solidFill>
              </a:rPr>
              <a:t> </a:t>
            </a:r>
          </a:p>
          <a:p>
            <a:pPr algn="r"/>
            <a:r>
              <a:rPr lang="en-US" sz="1150" i="1">
                <a:solidFill>
                  <a:schemeClr val="tx2"/>
                </a:solidFill>
              </a:rPr>
              <a:t>stem cell recipient</a:t>
            </a:r>
          </a:p>
        </p:txBody>
      </p:sp>
      <p:sp>
        <p:nvSpPr>
          <p:cNvPr id="12" name="Title Text">
            <a:extLst>
              <a:ext uri="{FF2B5EF4-FFF2-40B4-BE49-F238E27FC236}">
                <a16:creationId xmlns:a16="http://schemas.microsoft.com/office/drawing/2014/main" id="{BCE5655F-62E7-2A40-8FAC-16130BAC2287}"/>
              </a:ext>
            </a:extLst>
          </p:cNvPr>
          <p:cNvSpPr txBox="1">
            <a:spLocks noGrp="1"/>
          </p:cNvSpPr>
          <p:nvPr>
            <p:ph type="title" hasCustomPrompt="1"/>
          </p:nvPr>
        </p:nvSpPr>
        <p:spPr>
          <a:xfrm>
            <a:off x="671240" y="4982306"/>
            <a:ext cx="6624749" cy="621323"/>
          </a:xfrm>
          <a:prstGeom prst="rect">
            <a:avLst/>
          </a:prstGeom>
        </p:spPr>
        <p:txBody>
          <a:bodyPr anchor="ctr">
            <a:normAutofit/>
          </a:bodyPr>
          <a:lstStyle>
            <a:lvl1pPr algn="l" defTabSz="415431">
              <a:defRPr sz="32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sp>
        <p:nvSpPr>
          <p:cNvPr id="13" name="Body Level One…">
            <a:extLst>
              <a:ext uri="{FF2B5EF4-FFF2-40B4-BE49-F238E27FC236}">
                <a16:creationId xmlns:a16="http://schemas.microsoft.com/office/drawing/2014/main" id="{67BCB00F-2298-2244-962C-85120DBEBD6D}"/>
              </a:ext>
            </a:extLst>
          </p:cNvPr>
          <p:cNvSpPr txBox="1">
            <a:spLocks noGrp="1"/>
          </p:cNvSpPr>
          <p:nvPr>
            <p:ph type="body" idx="11" hasCustomPrompt="1"/>
          </p:nvPr>
        </p:nvSpPr>
        <p:spPr>
          <a:xfrm>
            <a:off x="671240" y="5973268"/>
            <a:ext cx="6624749" cy="650270"/>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secondary subtitle if applicable</a:t>
            </a:r>
          </a:p>
        </p:txBody>
      </p:sp>
      <p:sp>
        <p:nvSpPr>
          <p:cNvPr id="14" name="Content Placeholder 2">
            <a:extLst>
              <a:ext uri="{FF2B5EF4-FFF2-40B4-BE49-F238E27FC236}">
                <a16:creationId xmlns:a16="http://schemas.microsoft.com/office/drawing/2014/main" id="{6BCD8BF7-46A1-5B42-B182-4D6153AA5F59}"/>
              </a:ext>
            </a:extLst>
          </p:cNvPr>
          <p:cNvSpPr>
            <a:spLocks noGrp="1"/>
          </p:cNvSpPr>
          <p:nvPr>
            <p:ph sz="quarter" idx="12" hasCustomPrompt="1"/>
          </p:nvPr>
        </p:nvSpPr>
        <p:spPr>
          <a:xfrm>
            <a:off x="671241" y="5603630"/>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here</a:t>
            </a:r>
            <a:endParaRPr lang="en-CA"/>
          </a:p>
        </p:txBody>
      </p:sp>
      <p:sp>
        <p:nvSpPr>
          <p:cNvPr id="10" name="Rectangle 9">
            <a:extLst>
              <a:ext uri="{FF2B5EF4-FFF2-40B4-BE49-F238E27FC236}">
                <a16:creationId xmlns:a16="http://schemas.microsoft.com/office/drawing/2014/main" id="{063935CE-4C13-224A-B874-98533200F3D5}"/>
              </a:ext>
              <a:ext uri="{C183D7F6-B498-43B3-948B-1728B52AA6E4}">
                <adec:decorative xmlns:adec="http://schemas.microsoft.com/office/drawing/2017/decorative" val="1"/>
              </a:ext>
            </a:extLst>
          </p:cNvPr>
          <p:cNvSpPr/>
          <p:nvPr userDrawn="1"/>
        </p:nvSpPr>
        <p:spPr>
          <a:xfrm>
            <a:off x="9636369" y="6220949"/>
            <a:ext cx="1793631" cy="3205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Arial" panose="020B0604020202020204" pitchFamily="34" charset="0"/>
              <a:cs typeface="Arial" panose="020B0604020202020204" pitchFamily="34" charset="0"/>
            </a:endParaRPr>
          </a:p>
        </p:txBody>
      </p:sp>
      <p:sp>
        <p:nvSpPr>
          <p:cNvPr id="15" name="Body Level One…">
            <a:extLst>
              <a:ext uri="{FF2B5EF4-FFF2-40B4-BE49-F238E27FC236}">
                <a16:creationId xmlns:a16="http://schemas.microsoft.com/office/drawing/2014/main" id="{9D367D77-42FA-4940-8061-F358F1BE3336}"/>
              </a:ext>
            </a:extLst>
          </p:cNvPr>
          <p:cNvSpPr txBox="1">
            <a:spLocks noGrp="1"/>
          </p:cNvSpPr>
          <p:nvPr>
            <p:ph type="body" idx="13" hasCustomPrompt="1"/>
          </p:nvPr>
        </p:nvSpPr>
        <p:spPr>
          <a:xfrm>
            <a:off x="9636368" y="6283569"/>
            <a:ext cx="1781909" cy="257908"/>
          </a:xfrm>
          <a:prstGeom prst="rect">
            <a:avLst/>
          </a:prstGeom>
        </p:spPr>
        <p:txBody>
          <a:bodyPr anchor="t">
            <a:noAutofit/>
          </a:bodyPr>
          <a:lstStyle>
            <a:lvl1pPr marL="0" marR="0" indent="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9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CLASSIFICATION]</a:t>
            </a:r>
          </a:p>
        </p:txBody>
      </p:sp>
    </p:spTree>
    <p:extLst>
      <p:ext uri="{BB962C8B-B14F-4D97-AF65-F5344CB8AC3E}">
        <p14:creationId xmlns:p14="http://schemas.microsoft.com/office/powerpoint/2010/main" val="1398849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Red, Statement + Bullets (Bloo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2277E7-7C40-9948-A8F0-78CD40B594AA}"/>
              </a:ext>
            </a:extLst>
          </p:cNvPr>
          <p:cNvSpPr/>
          <p:nvPr userDrawn="1"/>
        </p:nvSpPr>
        <p:spPr>
          <a:xfrm>
            <a:off x="0" y="0"/>
            <a:ext cx="5019040" cy="6019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6CB9A530-6EBA-8943-888B-6759F7F65E9E}"/>
              </a:ext>
            </a:extLst>
          </p:cNvPr>
          <p:cNvSpPr>
            <a:spLocks noGrp="1"/>
          </p:cNvSpPr>
          <p:nvPr>
            <p:ph type="body" sz="quarter" idx="10" hasCustomPrompt="1"/>
          </p:nvPr>
        </p:nvSpPr>
        <p:spPr>
          <a:xfrm>
            <a:off x="5322888" y="1495585"/>
            <a:ext cx="6107112" cy="3905089"/>
          </a:xfrm>
        </p:spPr>
        <p:txBody>
          <a:bodyPr anchor="t" anchorCtr="0"/>
          <a:lstStyle>
            <a:lvl1pPr>
              <a:lnSpc>
                <a:spcPct val="100000"/>
              </a:lnSpc>
              <a:spcAft>
                <a:spcPts val="600"/>
              </a:spcAft>
              <a:buClr>
                <a:schemeClr val="accent1"/>
              </a:buClr>
              <a:defRPr sz="2600"/>
            </a:lvl1pPr>
            <a:lvl2pPr>
              <a:lnSpc>
                <a:spcPct val="100000"/>
              </a:lnSpc>
              <a:spcAft>
                <a:spcPts val="600"/>
              </a:spcAft>
              <a:buClr>
                <a:schemeClr val="accent1"/>
              </a:buClr>
              <a:defRPr/>
            </a:lvl2pPr>
            <a:lvl3pPr>
              <a:lnSpc>
                <a:spcPct val="100000"/>
              </a:lnSpc>
              <a:spcAft>
                <a:spcPts val="600"/>
              </a:spcAft>
              <a:buClr>
                <a:schemeClr val="accent1"/>
              </a:buClr>
              <a:defRPr/>
            </a:lvl3pPr>
            <a:lvl4pPr>
              <a:lnSpc>
                <a:spcPct val="100000"/>
              </a:lnSpc>
              <a:spcAft>
                <a:spcPts val="600"/>
              </a:spcAft>
              <a:buClr>
                <a:schemeClr val="accent1"/>
              </a:buClr>
              <a:defRPr/>
            </a:lvl4pPr>
            <a:lvl5pPr>
              <a:lnSpc>
                <a:spcPct val="100000"/>
              </a:lnSpc>
              <a:spcAft>
                <a:spcPts val="600"/>
              </a:spcAft>
              <a:buClr>
                <a:schemeClr val="accent1"/>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Image" descr="Image">
            <a:extLst>
              <a:ext uri="{FF2B5EF4-FFF2-40B4-BE49-F238E27FC236}">
                <a16:creationId xmlns:a16="http://schemas.microsoft.com/office/drawing/2014/main" id="{BA917C96-6682-B94F-9FFC-90BD46B56C3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10" name="Slide Number Placeholder 5">
            <a:extLst>
              <a:ext uri="{FF2B5EF4-FFF2-40B4-BE49-F238E27FC236}">
                <a16:creationId xmlns:a16="http://schemas.microsoft.com/office/drawing/2014/main" id="{5EB0337F-0515-C548-9FF9-18B4B37D45EC}"/>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Title 3">
            <a:extLst>
              <a:ext uri="{FF2B5EF4-FFF2-40B4-BE49-F238E27FC236}">
                <a16:creationId xmlns:a16="http://schemas.microsoft.com/office/drawing/2014/main" id="{00CEB347-D085-4544-8DBF-52176DCC96F0}"/>
              </a:ext>
            </a:extLst>
          </p:cNvPr>
          <p:cNvSpPr>
            <a:spLocks noGrp="1"/>
          </p:cNvSpPr>
          <p:nvPr>
            <p:ph type="title" hasCustomPrompt="1"/>
          </p:nvPr>
        </p:nvSpPr>
        <p:spPr>
          <a:xfrm>
            <a:off x="676829" y="553453"/>
            <a:ext cx="3859075" cy="4836694"/>
          </a:xfrm>
        </p:spPr>
        <p:txBody>
          <a:bodyPr anchor="ctr" anchorCtr="0"/>
          <a:lstStyle>
            <a:lvl1pPr>
              <a:defRPr>
                <a:solidFill>
                  <a:schemeClr val="bg1"/>
                </a:solidFill>
              </a:defRPr>
            </a:lvl1pPr>
          </a:lstStyle>
          <a:p>
            <a:r>
              <a:rPr lang="en-CA"/>
              <a:t>Insert statement text here</a:t>
            </a:r>
            <a:endParaRPr lang="en-US"/>
          </a:p>
        </p:txBody>
      </p:sp>
      <p:cxnSp>
        <p:nvCxnSpPr>
          <p:cNvPr id="13" name="Straight Connector 12">
            <a:extLst>
              <a:ext uri="{FF2B5EF4-FFF2-40B4-BE49-F238E27FC236}">
                <a16:creationId xmlns:a16="http://schemas.microsoft.com/office/drawing/2014/main" id="{41C9CDB3-5D1A-B142-BF04-259FE1FE3689}"/>
              </a:ext>
            </a:extLst>
          </p:cNvPr>
          <p:cNvCxnSpPr>
            <a:cxnSpLocks/>
          </p:cNvCxnSpPr>
          <p:nvPr userDrawn="1"/>
        </p:nvCxnSpPr>
        <p:spPr>
          <a:xfrm>
            <a:off x="5462694" y="6003681"/>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925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Red, Statement + Image (Bloo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5366C6-D7E4-6149-A7F3-D0E4B46D58E7}"/>
              </a:ext>
            </a:extLst>
          </p:cNvPr>
          <p:cNvSpPr/>
          <p:nvPr userDrawn="1"/>
        </p:nvSpPr>
        <p:spPr>
          <a:xfrm>
            <a:off x="0" y="0"/>
            <a:ext cx="5019040" cy="6019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5017477" y="0"/>
            <a:ext cx="7174524" cy="6019800"/>
          </a:xfrm>
        </p:spPr>
        <p:txBody>
          <a:bodyPr anchor="ctr" anchorCtr="0"/>
          <a:lstStyle>
            <a:lvl1pPr marL="0" indent="0" algn="ctr">
              <a:buNone/>
              <a:defRPr/>
            </a:lvl1pPr>
          </a:lstStyle>
          <a:p>
            <a:r>
              <a:rPr lang="en-US"/>
              <a:t>Click icon to add picture</a:t>
            </a:r>
          </a:p>
        </p:txBody>
      </p:sp>
      <p:pic>
        <p:nvPicPr>
          <p:cNvPr id="8" name="Image" descr="Image">
            <a:extLst>
              <a:ext uri="{FF2B5EF4-FFF2-40B4-BE49-F238E27FC236}">
                <a16:creationId xmlns:a16="http://schemas.microsoft.com/office/drawing/2014/main" id="{F8C46134-8D99-6E4F-9958-54C3EF3348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9" name="Slide Number Placeholder 5">
            <a:extLst>
              <a:ext uri="{FF2B5EF4-FFF2-40B4-BE49-F238E27FC236}">
                <a16:creationId xmlns:a16="http://schemas.microsoft.com/office/drawing/2014/main" id="{63BF9CB8-50BC-D44C-961A-F52C864BD44C}"/>
              </a:ext>
            </a:extLst>
          </p:cNvPr>
          <p:cNvSpPr>
            <a:spLocks noGrp="1"/>
          </p:cNvSpPr>
          <p:nvPr>
            <p:ph type="sldNum" sz="quarter" idx="4"/>
          </p:nvPr>
        </p:nvSpPr>
        <p:spPr>
          <a:xfrm>
            <a:off x="11015932" y="6356350"/>
            <a:ext cx="505096"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0" name="Content Placeholder 3">
            <a:extLst>
              <a:ext uri="{FF2B5EF4-FFF2-40B4-BE49-F238E27FC236}">
                <a16:creationId xmlns:a16="http://schemas.microsoft.com/office/drawing/2014/main" id="{B52CB235-72D6-7949-A3A6-DD63D7DEA344}"/>
              </a:ext>
            </a:extLst>
          </p:cNvPr>
          <p:cNvSpPr>
            <a:spLocks noGrp="1"/>
          </p:cNvSpPr>
          <p:nvPr>
            <p:ph sz="quarter" idx="15" hasCustomPrompt="1"/>
          </p:nvPr>
        </p:nvSpPr>
        <p:spPr>
          <a:xfrm>
            <a:off x="3642102" y="6343144"/>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4" name="Title 3">
            <a:extLst>
              <a:ext uri="{FF2B5EF4-FFF2-40B4-BE49-F238E27FC236}">
                <a16:creationId xmlns:a16="http://schemas.microsoft.com/office/drawing/2014/main" id="{656EC0C8-95C5-CA45-AD19-31CBAF32E271}"/>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spTree>
    <p:extLst>
      <p:ext uri="{BB962C8B-B14F-4D97-AF65-F5344CB8AC3E}">
        <p14:creationId xmlns:p14="http://schemas.microsoft.com/office/powerpoint/2010/main" val="32166317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Red Section Divider 1 (Plasm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6885E6-B81A-AB42-B5CD-89964B768A0D}"/>
              </a:ext>
            </a:extLst>
          </p:cNvPr>
          <p:cNvSpPr/>
          <p:nvPr userDrawn="1"/>
        </p:nvSpPr>
        <p:spPr>
          <a:xfrm>
            <a:off x="0" y="0"/>
            <a:ext cx="12192000" cy="6053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37D9F74D-7846-404F-8B91-31D0710D4FC6}"/>
              </a:ext>
            </a:extLst>
          </p:cNvPr>
          <p:cNvSpPr>
            <a:spLocks noGrp="1"/>
          </p:cNvSpPr>
          <p:nvPr>
            <p:ph type="body" sz="quarter" idx="13" hasCustomPrompt="1"/>
          </p:nvPr>
        </p:nvSpPr>
        <p:spPr>
          <a:xfrm>
            <a:off x="771940" y="3907766"/>
            <a:ext cx="8897349" cy="1406106"/>
          </a:xfrm>
          <a:prstGeom prst="rect">
            <a:avLst/>
          </a:prstGeom>
        </p:spPr>
        <p:txBody>
          <a:bodyPr anchor="t" anchorCtr="0">
            <a:normAutofit/>
          </a:bodyPr>
          <a:lstStyle>
            <a:lvl1pPr marL="0" indent="0">
              <a:buNone/>
              <a:tabLst/>
              <a:defRPr sz="2200">
                <a:solidFill>
                  <a:schemeClr val="bg1"/>
                </a:solidFill>
              </a:defRPr>
            </a:lvl1pPr>
            <a:lvl2pPr marL="457200" indent="0">
              <a:lnSpc>
                <a:spcPct val="15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 subtitle here</a:t>
            </a:r>
          </a:p>
        </p:txBody>
      </p:sp>
      <p:sp>
        <p:nvSpPr>
          <p:cNvPr id="14" name="Title Placeholder 1">
            <a:extLst>
              <a:ext uri="{FF2B5EF4-FFF2-40B4-BE49-F238E27FC236}">
                <a16:creationId xmlns:a16="http://schemas.microsoft.com/office/drawing/2014/main" id="{E1832DDD-2CD5-544D-9641-BB3514111974}"/>
              </a:ext>
            </a:extLst>
          </p:cNvPr>
          <p:cNvSpPr>
            <a:spLocks noGrp="1"/>
          </p:cNvSpPr>
          <p:nvPr>
            <p:ph type="title" hasCustomPrompt="1"/>
          </p:nvPr>
        </p:nvSpPr>
        <p:spPr>
          <a:xfrm>
            <a:off x="771939" y="1829775"/>
            <a:ext cx="8897349" cy="1855893"/>
          </a:xfrm>
          <a:prstGeom prst="rect">
            <a:avLst/>
          </a:prstGeom>
        </p:spPr>
        <p:txBody>
          <a:bodyPr vert="horz" lIns="0" tIns="0" rIns="0" bIns="0" rtlCol="0" anchor="b" anchorCtr="0">
            <a:spAutoFit/>
          </a:bodyPr>
          <a:lstStyle>
            <a:lvl1pPr>
              <a:defRPr sz="6700">
                <a:solidFill>
                  <a:schemeClr val="bg1"/>
                </a:solidFill>
              </a:defRPr>
            </a:lvl1pPr>
          </a:lstStyle>
          <a:p>
            <a:r>
              <a:rPr lang="en-CA"/>
              <a:t>Insert section title here or statement text</a:t>
            </a:r>
          </a:p>
        </p:txBody>
      </p:sp>
      <p:sp>
        <p:nvSpPr>
          <p:cNvPr id="5" name="Slide Number Placeholder 5">
            <a:extLst>
              <a:ext uri="{FF2B5EF4-FFF2-40B4-BE49-F238E27FC236}">
                <a16:creationId xmlns:a16="http://schemas.microsoft.com/office/drawing/2014/main" id="{5FB136CC-6E82-0645-A1D1-F0D726D45410}"/>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1125812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 Red Section Divider 2 (Plasm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2FD52-3203-CCAC-9FEE-E94829CC45FB}"/>
              </a:ext>
            </a:extLst>
          </p:cNvPr>
          <p:cNvPicPr>
            <a:picLocks noChangeAspect="1"/>
          </p:cNvPicPr>
          <p:nvPr userDrawn="1"/>
        </p:nvPicPr>
        <p:blipFill>
          <a:blip r:embed="rId2"/>
          <a:srcRect/>
          <a:stretch/>
        </p:blipFill>
        <p:spPr>
          <a:xfrm>
            <a:off x="21605" y="-27453"/>
            <a:ext cx="12165675" cy="6867524"/>
          </a:xfrm>
          <a:prstGeom prst="rect">
            <a:avLst/>
          </a:prstGeom>
        </p:spPr>
      </p:pic>
      <p:sp>
        <p:nvSpPr>
          <p:cNvPr id="7" name="Rectangle 6">
            <a:extLst>
              <a:ext uri="{FF2B5EF4-FFF2-40B4-BE49-F238E27FC236}">
                <a16:creationId xmlns:a16="http://schemas.microsoft.com/office/drawing/2014/main" id="{5D681096-EE9B-814E-8242-7F8B524ABE21}"/>
              </a:ext>
            </a:extLst>
          </p:cNvPr>
          <p:cNvSpPr/>
          <p:nvPr userDrawn="1"/>
        </p:nvSpPr>
        <p:spPr>
          <a:xfrm>
            <a:off x="0" y="5922000"/>
            <a:ext cx="12192000" cy="9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AAA40D61-B9E1-7C49-B22D-08C9D0630665}"/>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5242FDAC-3E41-A541-AC1F-5F1343D3D4E9}"/>
              </a:ext>
            </a:extLst>
          </p:cNvPr>
          <p:cNvSpPr txBox="1"/>
          <p:nvPr userDrawn="1"/>
        </p:nvSpPr>
        <p:spPr>
          <a:xfrm>
            <a:off x="4099201" y="5272268"/>
            <a:ext cx="2028825" cy="461665"/>
          </a:xfrm>
          <a:prstGeom prst="rect">
            <a:avLst/>
          </a:prstGeom>
          <a:noFill/>
        </p:spPr>
        <p:txBody>
          <a:bodyPr wrap="square" rtlCol="0">
            <a:spAutoFit/>
          </a:bodyPr>
          <a:lstStyle/>
          <a:p>
            <a:r>
              <a:rPr lang="en-US" sz="1150" b="1">
                <a:solidFill>
                  <a:schemeClr val="tx2"/>
                </a:solidFill>
              </a:rPr>
              <a:t>Albert,</a:t>
            </a:r>
            <a:r>
              <a:rPr lang="en-US" sz="1150">
                <a:solidFill>
                  <a:schemeClr val="tx2"/>
                </a:solidFill>
              </a:rPr>
              <a:t> </a:t>
            </a:r>
          </a:p>
          <a:p>
            <a:r>
              <a:rPr lang="en-US" sz="1150" i="1">
                <a:solidFill>
                  <a:schemeClr val="tx2"/>
                </a:solidFill>
              </a:rPr>
              <a:t>plasma donor</a:t>
            </a:r>
          </a:p>
        </p:txBody>
      </p:sp>
      <p:sp>
        <p:nvSpPr>
          <p:cNvPr id="9" name="TextBox 8">
            <a:extLst>
              <a:ext uri="{FF2B5EF4-FFF2-40B4-BE49-F238E27FC236}">
                <a16:creationId xmlns:a16="http://schemas.microsoft.com/office/drawing/2014/main" id="{C39ECB7C-865D-794F-A682-422674CFF876}"/>
              </a:ext>
            </a:extLst>
          </p:cNvPr>
          <p:cNvSpPr txBox="1"/>
          <p:nvPr userDrawn="1"/>
        </p:nvSpPr>
        <p:spPr>
          <a:xfrm>
            <a:off x="6363016" y="5272268"/>
            <a:ext cx="1533646" cy="446276"/>
          </a:xfrm>
          <a:prstGeom prst="rect">
            <a:avLst/>
          </a:prstGeom>
          <a:noFill/>
        </p:spPr>
        <p:txBody>
          <a:bodyPr wrap="square" rtlCol="0">
            <a:spAutoFit/>
          </a:bodyPr>
          <a:lstStyle/>
          <a:p>
            <a:pPr algn="r"/>
            <a:r>
              <a:rPr lang="en-US" sz="1150" b="1">
                <a:solidFill>
                  <a:schemeClr val="tx2"/>
                </a:solidFill>
              </a:rPr>
              <a:t>Linda,</a:t>
            </a:r>
            <a:endParaRPr lang="en-US" sz="1150">
              <a:solidFill>
                <a:schemeClr val="tx2"/>
              </a:solidFill>
            </a:endParaRPr>
          </a:p>
          <a:p>
            <a:pPr algn="r"/>
            <a:r>
              <a:rPr lang="en-US" sz="1150" i="1">
                <a:solidFill>
                  <a:schemeClr val="tx2"/>
                </a:solidFill>
              </a:rPr>
              <a:t>plasma recipient</a:t>
            </a:r>
          </a:p>
        </p:txBody>
      </p:sp>
      <p:sp>
        <p:nvSpPr>
          <p:cNvPr id="11" name="Title 11">
            <a:extLst>
              <a:ext uri="{FF2B5EF4-FFF2-40B4-BE49-F238E27FC236}">
                <a16:creationId xmlns:a16="http://schemas.microsoft.com/office/drawing/2014/main" id="{52C44269-13E6-A348-9584-1A55FF5906CA}"/>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2532561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ark Red Section Divider 3 (Plasm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8C5529-2A9F-0ADB-255A-230BC3F6C32A}"/>
              </a:ext>
            </a:extLst>
          </p:cNvPr>
          <p:cNvPicPr>
            <a:picLocks noChangeAspect="1"/>
          </p:cNvPicPr>
          <p:nvPr userDrawn="1"/>
        </p:nvPicPr>
        <p:blipFill>
          <a:blip r:embed="rId2"/>
          <a:srcRect/>
          <a:stretch/>
        </p:blipFill>
        <p:spPr>
          <a:xfrm>
            <a:off x="4725" y="-29884"/>
            <a:ext cx="12182549" cy="6877049"/>
          </a:xfrm>
          <a:prstGeom prst="rect">
            <a:avLst/>
          </a:prstGeom>
        </p:spPr>
      </p:pic>
      <p:sp>
        <p:nvSpPr>
          <p:cNvPr id="6" name="Rectangle 5">
            <a:extLst>
              <a:ext uri="{FF2B5EF4-FFF2-40B4-BE49-F238E27FC236}">
                <a16:creationId xmlns:a16="http://schemas.microsoft.com/office/drawing/2014/main" id="{22A93D94-2801-F346-AC43-DB6C4415C672}"/>
              </a:ext>
            </a:extLst>
          </p:cNvPr>
          <p:cNvSpPr/>
          <p:nvPr userDrawn="1"/>
        </p:nvSpPr>
        <p:spPr>
          <a:xfrm>
            <a:off x="0" y="5922000"/>
            <a:ext cx="12192000" cy="9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A9A1600F-D7F0-2C45-88A7-1D75051EDB0B}"/>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TextBox 10">
            <a:extLst>
              <a:ext uri="{FF2B5EF4-FFF2-40B4-BE49-F238E27FC236}">
                <a16:creationId xmlns:a16="http://schemas.microsoft.com/office/drawing/2014/main" id="{4512C051-B130-D042-BBC1-7A89E0922846}"/>
              </a:ext>
            </a:extLst>
          </p:cNvPr>
          <p:cNvSpPr txBox="1"/>
          <p:nvPr userDrawn="1"/>
        </p:nvSpPr>
        <p:spPr>
          <a:xfrm>
            <a:off x="4759398" y="5272268"/>
            <a:ext cx="2028825" cy="461665"/>
          </a:xfrm>
          <a:prstGeom prst="rect">
            <a:avLst/>
          </a:prstGeom>
          <a:noFill/>
        </p:spPr>
        <p:txBody>
          <a:bodyPr wrap="square" rtlCol="0">
            <a:spAutoFit/>
          </a:bodyPr>
          <a:lstStyle/>
          <a:p>
            <a:r>
              <a:rPr lang="en-US" sz="1150" b="1">
                <a:solidFill>
                  <a:schemeClr val="tx2"/>
                </a:solidFill>
              </a:rPr>
              <a:t>Amanka,</a:t>
            </a:r>
            <a:r>
              <a:rPr lang="en-US" sz="1150">
                <a:solidFill>
                  <a:schemeClr val="tx2"/>
                </a:solidFill>
              </a:rPr>
              <a:t> </a:t>
            </a:r>
          </a:p>
          <a:p>
            <a:r>
              <a:rPr lang="en-US" sz="1150" i="1">
                <a:solidFill>
                  <a:schemeClr val="tx2"/>
                </a:solidFill>
              </a:rPr>
              <a:t>plasma donor</a:t>
            </a:r>
          </a:p>
        </p:txBody>
      </p:sp>
      <p:sp>
        <p:nvSpPr>
          <p:cNvPr id="12" name="TextBox 11">
            <a:extLst>
              <a:ext uri="{FF2B5EF4-FFF2-40B4-BE49-F238E27FC236}">
                <a16:creationId xmlns:a16="http://schemas.microsoft.com/office/drawing/2014/main" id="{02B82DDD-86C7-7745-AD06-6A2AC8545D4F}"/>
              </a:ext>
            </a:extLst>
          </p:cNvPr>
          <p:cNvSpPr txBox="1"/>
          <p:nvPr userDrawn="1"/>
        </p:nvSpPr>
        <p:spPr>
          <a:xfrm>
            <a:off x="6788223" y="5272268"/>
            <a:ext cx="1533646" cy="446276"/>
          </a:xfrm>
          <a:prstGeom prst="rect">
            <a:avLst/>
          </a:prstGeom>
          <a:noFill/>
        </p:spPr>
        <p:txBody>
          <a:bodyPr wrap="square" rtlCol="0">
            <a:spAutoFit/>
          </a:bodyPr>
          <a:lstStyle/>
          <a:p>
            <a:pPr algn="r"/>
            <a:r>
              <a:rPr lang="en-US" sz="1150" b="1">
                <a:solidFill>
                  <a:schemeClr val="tx2"/>
                </a:solidFill>
              </a:rPr>
              <a:t>Brandon,</a:t>
            </a:r>
            <a:endParaRPr lang="en-US" sz="1150">
              <a:solidFill>
                <a:schemeClr val="tx2"/>
              </a:solidFill>
            </a:endParaRPr>
          </a:p>
          <a:p>
            <a:pPr algn="r"/>
            <a:r>
              <a:rPr lang="en-US" sz="1150" i="1">
                <a:solidFill>
                  <a:schemeClr val="tx2"/>
                </a:solidFill>
              </a:rPr>
              <a:t>plasma recipient</a:t>
            </a:r>
          </a:p>
        </p:txBody>
      </p:sp>
      <p:sp>
        <p:nvSpPr>
          <p:cNvPr id="8" name="Title 11">
            <a:extLst>
              <a:ext uri="{FF2B5EF4-FFF2-40B4-BE49-F238E27FC236}">
                <a16:creationId xmlns:a16="http://schemas.microsoft.com/office/drawing/2014/main" id="{54685912-5EEB-314F-A0FD-F4DD0A063CFC}"/>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3834039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Text 1 (Plasm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4" name="Picture 3" descr="A person looking at the camera&#10;&#10;Description automatically generated">
            <a:extLst>
              <a:ext uri="{FF2B5EF4-FFF2-40B4-BE49-F238E27FC236}">
                <a16:creationId xmlns:a16="http://schemas.microsoft.com/office/drawing/2014/main" id="{27382C51-2D22-EF48-BE2B-549288851E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29184"/>
            <a:ext cx="6099048" cy="6528816"/>
          </a:xfrm>
          <a:prstGeom prst="rect">
            <a:avLst/>
          </a:prstGeom>
        </p:spPr>
      </p:pic>
      <p:sp>
        <p:nvSpPr>
          <p:cNvPr id="6" name="Slide Number Placeholder 5">
            <a:extLst>
              <a:ext uri="{FF2B5EF4-FFF2-40B4-BE49-F238E27FC236}">
                <a16:creationId xmlns:a16="http://schemas.microsoft.com/office/drawing/2014/main" id="{13F309E0-BBC4-A84A-9424-6B38193938BD}"/>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C006CE06-6F59-9044-83C4-15E4975EAA35}"/>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Rakesh,</a:t>
            </a:r>
            <a:r>
              <a:rPr lang="en-US" sz="1150">
                <a:solidFill>
                  <a:schemeClr val="bg1"/>
                </a:solidFill>
              </a:rPr>
              <a:t> </a:t>
            </a:r>
            <a:r>
              <a:rPr lang="en-US" sz="1150" i="1">
                <a:solidFill>
                  <a:schemeClr val="bg1"/>
                </a:solidFill>
              </a:rPr>
              <a:t>plasma donor</a:t>
            </a:r>
          </a:p>
        </p:txBody>
      </p:sp>
    </p:spTree>
    <p:extLst>
      <p:ext uri="{BB962C8B-B14F-4D97-AF65-F5344CB8AC3E}">
        <p14:creationId xmlns:p14="http://schemas.microsoft.com/office/powerpoint/2010/main" val="1460706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Text 2 (Plasma)">
    <p:spTree>
      <p:nvGrpSpPr>
        <p:cNvPr id="1" name=""/>
        <p:cNvGrpSpPr/>
        <p:nvPr/>
      </p:nvGrpSpPr>
      <p:grpSpPr>
        <a:xfrm>
          <a:off x="0" y="0"/>
          <a:ext cx="0" cy="0"/>
          <a:chOff x="0" y="0"/>
          <a:chExt cx="0" cy="0"/>
        </a:xfrm>
      </p:grpSpPr>
      <p:pic>
        <p:nvPicPr>
          <p:cNvPr id="3" name="Picture 2" descr="A person in a red dress&#10;&#10;Description automatically generated">
            <a:extLst>
              <a:ext uri="{FF2B5EF4-FFF2-40B4-BE49-F238E27FC236}">
                <a16:creationId xmlns:a16="http://schemas.microsoft.com/office/drawing/2014/main" id="{C911E352-AD08-696D-F87B-1D5A64980E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86" y="0"/>
            <a:ext cx="6079114"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9" name="Slide Number Placeholder 5">
            <a:extLst>
              <a:ext uri="{FF2B5EF4-FFF2-40B4-BE49-F238E27FC236}">
                <a16:creationId xmlns:a16="http://schemas.microsoft.com/office/drawing/2014/main" id="{545C0A83-3925-C048-A110-B0EFD7DD27B4}"/>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0" name="TextBox 9">
            <a:extLst>
              <a:ext uri="{FF2B5EF4-FFF2-40B4-BE49-F238E27FC236}">
                <a16:creationId xmlns:a16="http://schemas.microsoft.com/office/drawing/2014/main" id="{2B192F75-8A5B-6848-A5B9-5EE0D8D02988}"/>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Jayden,</a:t>
            </a:r>
            <a:r>
              <a:rPr lang="en-US" sz="1150">
                <a:solidFill>
                  <a:schemeClr val="bg1"/>
                </a:solidFill>
              </a:rPr>
              <a:t> </a:t>
            </a:r>
            <a:r>
              <a:rPr lang="en-US" sz="1150" i="1">
                <a:solidFill>
                  <a:schemeClr val="bg1"/>
                </a:solidFill>
              </a:rPr>
              <a:t>plasma recipient</a:t>
            </a:r>
          </a:p>
        </p:txBody>
      </p:sp>
    </p:spTree>
    <p:extLst>
      <p:ext uri="{BB962C8B-B14F-4D97-AF65-F5344CB8AC3E}">
        <p14:creationId xmlns:p14="http://schemas.microsoft.com/office/powerpoint/2010/main" val="657458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Text 3 (Plasma)">
    <p:spTree>
      <p:nvGrpSpPr>
        <p:cNvPr id="1" name=""/>
        <p:cNvGrpSpPr/>
        <p:nvPr/>
      </p:nvGrpSpPr>
      <p:grpSpPr>
        <a:xfrm>
          <a:off x="0" y="0"/>
          <a:ext cx="0" cy="0"/>
          <a:chOff x="0" y="0"/>
          <a:chExt cx="0" cy="0"/>
        </a:xfrm>
      </p:grpSpPr>
      <p:pic>
        <p:nvPicPr>
          <p:cNvPr id="4" name="Picture 3" descr="A person with his arms crossed&#10;&#10;Description automatically generated with low confidence">
            <a:extLst>
              <a:ext uri="{FF2B5EF4-FFF2-40B4-BE49-F238E27FC236}">
                <a16:creationId xmlns:a16="http://schemas.microsoft.com/office/drawing/2014/main" id="{DE0089F3-A650-A771-72A3-CE0388FEF7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247" y="0"/>
            <a:ext cx="6077093"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6" name="Slide Number Placeholder 5">
            <a:extLst>
              <a:ext uri="{FF2B5EF4-FFF2-40B4-BE49-F238E27FC236}">
                <a16:creationId xmlns:a16="http://schemas.microsoft.com/office/drawing/2014/main" id="{8181BFF5-92CA-E44B-9F3C-46602BA81BF4}"/>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A0CE2616-10C0-7E4A-ADDC-C09B4B6704CB}"/>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Brian,</a:t>
            </a:r>
            <a:r>
              <a:rPr lang="en-US" sz="1150">
                <a:solidFill>
                  <a:schemeClr val="bg1"/>
                </a:solidFill>
              </a:rPr>
              <a:t> </a:t>
            </a:r>
            <a:r>
              <a:rPr lang="en-US" sz="1150" i="1">
                <a:solidFill>
                  <a:schemeClr val="bg1"/>
                </a:solidFill>
              </a:rPr>
              <a:t>plasma donor</a:t>
            </a:r>
          </a:p>
        </p:txBody>
      </p:sp>
    </p:spTree>
    <p:extLst>
      <p:ext uri="{BB962C8B-B14F-4D97-AF65-F5344CB8AC3E}">
        <p14:creationId xmlns:p14="http://schemas.microsoft.com/office/powerpoint/2010/main" val="40983322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Text 4 (Plasm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8" name="Slide Number Placeholder 5">
            <a:extLst>
              <a:ext uri="{FF2B5EF4-FFF2-40B4-BE49-F238E27FC236}">
                <a16:creationId xmlns:a16="http://schemas.microsoft.com/office/drawing/2014/main" id="{FABB4A47-EEFD-674B-AAC6-AF59961BC7E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 name="Picture Placeholder 2">
            <a:extLst>
              <a:ext uri="{FF2B5EF4-FFF2-40B4-BE49-F238E27FC236}">
                <a16:creationId xmlns:a16="http://schemas.microsoft.com/office/drawing/2014/main" id="{F9C4DA55-257C-D677-E627-93EF7E3E7B91}"/>
              </a:ext>
            </a:extLst>
          </p:cNvPr>
          <p:cNvSpPr>
            <a:spLocks noGrp="1"/>
          </p:cNvSpPr>
          <p:nvPr>
            <p:ph type="pic" sz="quarter" idx="13"/>
          </p:nvPr>
        </p:nvSpPr>
        <p:spPr>
          <a:xfrm>
            <a:off x="0" y="0"/>
            <a:ext cx="6096000" cy="6858000"/>
          </a:xfrm>
        </p:spPr>
        <p:txBody>
          <a:bodyPr anchor="ctr" anchorCtr="0"/>
          <a:lstStyle>
            <a:lvl1pPr marL="0" indent="0" algn="ctr">
              <a:buNone/>
              <a:defRPr/>
            </a:lvl1pPr>
          </a:lstStyle>
          <a:p>
            <a:r>
              <a:rPr lang="en-US"/>
              <a:t>Click icon to add picture</a:t>
            </a:r>
          </a:p>
        </p:txBody>
      </p:sp>
      <p:sp>
        <p:nvSpPr>
          <p:cNvPr id="12" name="Text Placeholder 11">
            <a:extLst>
              <a:ext uri="{FF2B5EF4-FFF2-40B4-BE49-F238E27FC236}">
                <a16:creationId xmlns:a16="http://schemas.microsoft.com/office/drawing/2014/main" id="{1461CCAB-7A4A-8896-2C93-5E0970A1178B}"/>
              </a:ext>
            </a:extLst>
          </p:cNvPr>
          <p:cNvSpPr>
            <a:spLocks noGrp="1"/>
          </p:cNvSpPr>
          <p:nvPr>
            <p:ph type="body" sz="quarter" idx="14" hasCustomPrompt="1"/>
          </p:nvPr>
        </p:nvSpPr>
        <p:spPr>
          <a:xfrm>
            <a:off x="6798312" y="5842318"/>
            <a:ext cx="4722716" cy="639762"/>
          </a:xfrm>
        </p:spPr>
        <p:txBody>
          <a:bodyPr>
            <a:noAutofit/>
          </a:bodyPr>
          <a:lstStyle>
            <a:lvl1pPr marL="0" indent="0" algn="ctr">
              <a:buNone/>
              <a:defRPr sz="1150" b="0" i="0">
                <a:solidFill>
                  <a:schemeClr val="bg1"/>
                </a:solidFill>
              </a:defRPr>
            </a:lvl1pPr>
            <a:lvl2pPr marL="457200" indent="0" algn="ctr">
              <a:buNone/>
              <a:defRPr sz="1150">
                <a:solidFill>
                  <a:schemeClr val="bg1"/>
                </a:solidFill>
              </a:defRPr>
            </a:lvl2pPr>
            <a:lvl3pPr marL="914400" indent="0" algn="ctr">
              <a:buNone/>
              <a:defRPr sz="1150">
                <a:solidFill>
                  <a:schemeClr val="bg1"/>
                </a:solidFill>
              </a:defRPr>
            </a:lvl3pPr>
            <a:lvl4pPr marL="1371600" indent="0" algn="ctr">
              <a:buNone/>
              <a:defRPr sz="1150">
                <a:solidFill>
                  <a:schemeClr val="bg1"/>
                </a:solidFill>
              </a:defRPr>
            </a:lvl4pPr>
            <a:lvl5pPr marL="1828800" indent="0" algn="ctr">
              <a:buNone/>
              <a:defRPr sz="1150">
                <a:solidFill>
                  <a:schemeClr val="bg1"/>
                </a:solidFill>
              </a:defRPr>
            </a:lvl5pPr>
          </a:lstStyle>
          <a:p>
            <a:pPr lvl="0"/>
            <a:r>
              <a:rPr lang="en-US"/>
              <a:t>Image source</a:t>
            </a:r>
          </a:p>
        </p:txBody>
      </p:sp>
    </p:spTree>
    <p:extLst>
      <p:ext uri="{BB962C8B-B14F-4D97-AF65-F5344CB8AC3E}">
        <p14:creationId xmlns:p14="http://schemas.microsoft.com/office/powerpoint/2010/main" val="116755348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ark Red 4-Sections (Plasma)">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F04DE07-2846-254E-B41B-2812EA4D6254}"/>
              </a:ext>
            </a:extLst>
          </p:cNvPr>
          <p:cNvSpPr/>
          <p:nvPr userDrawn="1"/>
        </p:nvSpPr>
        <p:spPr>
          <a:xfrm>
            <a:off x="0" y="0"/>
            <a:ext cx="5019040" cy="6019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6FF869A-2AA0-0240-9E3C-3B23C78B5968}"/>
              </a:ext>
            </a:extLst>
          </p:cNvPr>
          <p:cNvCxnSpPr>
            <a:cxnSpLocks/>
          </p:cNvCxnSpPr>
          <p:nvPr userDrawn="1"/>
        </p:nvCxnSpPr>
        <p:spPr>
          <a:xfrm>
            <a:off x="5462694" y="1623122"/>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449579-521C-FD4A-9177-919181014819}"/>
              </a:ext>
            </a:extLst>
          </p:cNvPr>
          <p:cNvCxnSpPr>
            <a:cxnSpLocks/>
          </p:cNvCxnSpPr>
          <p:nvPr userDrawn="1"/>
        </p:nvCxnSpPr>
        <p:spPr>
          <a:xfrm>
            <a:off x="5462694" y="3141958"/>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D45037F-D573-4D4A-AFEF-1722470A69C7}"/>
              </a:ext>
            </a:extLst>
          </p:cNvPr>
          <p:cNvCxnSpPr>
            <a:cxnSpLocks/>
          </p:cNvCxnSpPr>
          <p:nvPr userDrawn="1"/>
        </p:nvCxnSpPr>
        <p:spPr>
          <a:xfrm>
            <a:off x="5462694" y="4645929"/>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13">
            <a:extLst>
              <a:ext uri="{FF2B5EF4-FFF2-40B4-BE49-F238E27FC236}">
                <a16:creationId xmlns:a16="http://schemas.microsoft.com/office/drawing/2014/main" id="{2BBCF0FE-3F3F-6846-9E4F-BFBC70CA6FDA}"/>
              </a:ext>
            </a:extLst>
          </p:cNvPr>
          <p:cNvSpPr>
            <a:spLocks noGrp="1"/>
          </p:cNvSpPr>
          <p:nvPr>
            <p:ph type="body" sz="quarter" idx="13" hasCustomPrompt="1"/>
          </p:nvPr>
        </p:nvSpPr>
        <p:spPr>
          <a:xfrm>
            <a:off x="10957301" y="260249"/>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sp>
        <p:nvSpPr>
          <p:cNvPr id="44" name="Text Placeholder 13">
            <a:extLst>
              <a:ext uri="{FF2B5EF4-FFF2-40B4-BE49-F238E27FC236}">
                <a16:creationId xmlns:a16="http://schemas.microsoft.com/office/drawing/2014/main" id="{65CCD3F0-5AC4-6147-A536-C5A20792DB0C}"/>
              </a:ext>
            </a:extLst>
          </p:cNvPr>
          <p:cNvSpPr>
            <a:spLocks noGrp="1"/>
          </p:cNvSpPr>
          <p:nvPr>
            <p:ph type="body" sz="quarter" idx="19" hasCustomPrompt="1"/>
          </p:nvPr>
        </p:nvSpPr>
        <p:spPr>
          <a:xfrm>
            <a:off x="10957301" y="175583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47" name="Text Placeholder 13">
            <a:extLst>
              <a:ext uri="{FF2B5EF4-FFF2-40B4-BE49-F238E27FC236}">
                <a16:creationId xmlns:a16="http://schemas.microsoft.com/office/drawing/2014/main" id="{BE6C88BA-ED33-204C-9205-AC93130F4AF6}"/>
              </a:ext>
            </a:extLst>
          </p:cNvPr>
          <p:cNvSpPr>
            <a:spLocks noGrp="1"/>
          </p:cNvSpPr>
          <p:nvPr>
            <p:ph type="body" sz="quarter" idx="22" hasCustomPrompt="1"/>
          </p:nvPr>
        </p:nvSpPr>
        <p:spPr>
          <a:xfrm>
            <a:off x="10957301" y="3266921"/>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sp>
        <p:nvSpPr>
          <p:cNvPr id="50" name="Text Placeholder 13">
            <a:extLst>
              <a:ext uri="{FF2B5EF4-FFF2-40B4-BE49-F238E27FC236}">
                <a16:creationId xmlns:a16="http://schemas.microsoft.com/office/drawing/2014/main" id="{6DA3C0D6-4D87-B044-96A7-20F93C82A240}"/>
              </a:ext>
            </a:extLst>
          </p:cNvPr>
          <p:cNvSpPr>
            <a:spLocks noGrp="1"/>
          </p:cNvSpPr>
          <p:nvPr>
            <p:ph type="body" sz="quarter" idx="25" hasCustomPrompt="1"/>
          </p:nvPr>
        </p:nvSpPr>
        <p:spPr>
          <a:xfrm>
            <a:off x="10957301" y="477025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4</a:t>
            </a:r>
          </a:p>
        </p:txBody>
      </p:sp>
      <p:pic>
        <p:nvPicPr>
          <p:cNvPr id="24" name="Image" descr="Image">
            <a:extLst>
              <a:ext uri="{FF2B5EF4-FFF2-40B4-BE49-F238E27FC236}">
                <a16:creationId xmlns:a16="http://schemas.microsoft.com/office/drawing/2014/main" id="{1B5C2037-7985-4244-85B6-431DFF0F75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25" name="Slide Number Placeholder 5">
            <a:extLst>
              <a:ext uri="{FF2B5EF4-FFF2-40B4-BE49-F238E27FC236}">
                <a16:creationId xmlns:a16="http://schemas.microsoft.com/office/drawing/2014/main" id="{3D86A17F-3049-1040-BEEA-500D050A657E}"/>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6" name="Text Placeholder 21">
            <a:extLst>
              <a:ext uri="{FF2B5EF4-FFF2-40B4-BE49-F238E27FC236}">
                <a16:creationId xmlns:a16="http://schemas.microsoft.com/office/drawing/2014/main" id="{3FFF697C-3820-C34C-A98E-4C9A3A3914BA}"/>
              </a:ext>
            </a:extLst>
          </p:cNvPr>
          <p:cNvSpPr>
            <a:spLocks noGrp="1"/>
          </p:cNvSpPr>
          <p:nvPr>
            <p:ph type="body" sz="quarter" idx="17" hasCustomPrompt="1"/>
          </p:nvPr>
        </p:nvSpPr>
        <p:spPr>
          <a:xfrm>
            <a:off x="5462695" y="260246"/>
            <a:ext cx="2333151" cy="1255363"/>
          </a:xfrm>
        </p:spPr>
        <p:txBody>
          <a:bodyPr>
            <a:normAutofit/>
          </a:bodyPr>
          <a:lstStyle>
            <a:lvl1pPr marL="0" indent="0">
              <a:buNone/>
              <a:defRPr sz="2000" b="1"/>
            </a:lvl1pPr>
          </a:lstStyle>
          <a:p>
            <a:pPr lvl="0"/>
            <a:r>
              <a:rPr lang="en-US"/>
              <a:t>Section 1 title</a:t>
            </a:r>
          </a:p>
        </p:txBody>
      </p:sp>
      <p:sp>
        <p:nvSpPr>
          <p:cNvPr id="27" name="Text Placeholder 21">
            <a:extLst>
              <a:ext uri="{FF2B5EF4-FFF2-40B4-BE49-F238E27FC236}">
                <a16:creationId xmlns:a16="http://schemas.microsoft.com/office/drawing/2014/main" id="{F51254E3-A3B9-654B-B8DF-EA4B78F6F679}"/>
              </a:ext>
            </a:extLst>
          </p:cNvPr>
          <p:cNvSpPr>
            <a:spLocks noGrp="1"/>
          </p:cNvSpPr>
          <p:nvPr>
            <p:ph type="body" sz="quarter" idx="18" hasCustomPrompt="1"/>
          </p:nvPr>
        </p:nvSpPr>
        <p:spPr>
          <a:xfrm>
            <a:off x="7948246" y="260246"/>
            <a:ext cx="2865925" cy="1255363"/>
          </a:xfrm>
        </p:spPr>
        <p:txBody>
          <a:bodyPr>
            <a:no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8" name="Text Placeholder 21">
            <a:extLst>
              <a:ext uri="{FF2B5EF4-FFF2-40B4-BE49-F238E27FC236}">
                <a16:creationId xmlns:a16="http://schemas.microsoft.com/office/drawing/2014/main" id="{69606F56-FCBB-4D49-811E-9DC358B5B449}"/>
              </a:ext>
            </a:extLst>
          </p:cNvPr>
          <p:cNvSpPr>
            <a:spLocks noGrp="1"/>
          </p:cNvSpPr>
          <p:nvPr>
            <p:ph type="body" sz="quarter" idx="20" hasCustomPrompt="1"/>
          </p:nvPr>
        </p:nvSpPr>
        <p:spPr>
          <a:xfrm>
            <a:off x="5462695" y="1755833"/>
            <a:ext cx="2333151" cy="1255363"/>
          </a:xfrm>
        </p:spPr>
        <p:txBody>
          <a:bodyPr>
            <a:normAutofit/>
          </a:bodyPr>
          <a:lstStyle>
            <a:lvl1pPr marL="0" indent="0">
              <a:buNone/>
              <a:defRPr sz="2000" b="1"/>
            </a:lvl1pPr>
          </a:lstStyle>
          <a:p>
            <a:pPr lvl="0"/>
            <a:r>
              <a:rPr lang="en-US"/>
              <a:t>Section 2 title</a:t>
            </a:r>
          </a:p>
        </p:txBody>
      </p:sp>
      <p:sp>
        <p:nvSpPr>
          <p:cNvPr id="29" name="Text Placeholder 21">
            <a:extLst>
              <a:ext uri="{FF2B5EF4-FFF2-40B4-BE49-F238E27FC236}">
                <a16:creationId xmlns:a16="http://schemas.microsoft.com/office/drawing/2014/main" id="{E47384C2-DEDA-A549-9352-256F185B6C90}"/>
              </a:ext>
            </a:extLst>
          </p:cNvPr>
          <p:cNvSpPr>
            <a:spLocks noGrp="1"/>
          </p:cNvSpPr>
          <p:nvPr>
            <p:ph type="body" sz="quarter" idx="21" hasCustomPrompt="1"/>
          </p:nvPr>
        </p:nvSpPr>
        <p:spPr>
          <a:xfrm>
            <a:off x="7948246" y="1755833"/>
            <a:ext cx="2865925" cy="1255363"/>
          </a:xfrm>
        </p:spPr>
        <p:txBody>
          <a:bodyPr>
            <a:noAutofit/>
          </a:bodyPr>
          <a:lstStyle>
            <a:lvl1pPr marL="138113" indent="-138113">
              <a:spcBef>
                <a:spcPts val="10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0" name="Text Placeholder 21">
            <a:extLst>
              <a:ext uri="{FF2B5EF4-FFF2-40B4-BE49-F238E27FC236}">
                <a16:creationId xmlns:a16="http://schemas.microsoft.com/office/drawing/2014/main" id="{8EDBC8F1-DF73-0242-8A25-DF5A81858E23}"/>
              </a:ext>
            </a:extLst>
          </p:cNvPr>
          <p:cNvSpPr>
            <a:spLocks noGrp="1"/>
          </p:cNvSpPr>
          <p:nvPr>
            <p:ph type="body" sz="quarter" idx="23" hasCustomPrompt="1"/>
          </p:nvPr>
        </p:nvSpPr>
        <p:spPr>
          <a:xfrm>
            <a:off x="5462695" y="3266918"/>
            <a:ext cx="2333151" cy="1255363"/>
          </a:xfrm>
        </p:spPr>
        <p:txBody>
          <a:bodyPr>
            <a:normAutofit/>
          </a:bodyPr>
          <a:lstStyle>
            <a:lvl1pPr marL="0" indent="0">
              <a:buNone/>
              <a:defRPr sz="2000" b="1"/>
            </a:lvl1pPr>
          </a:lstStyle>
          <a:p>
            <a:pPr lvl="0"/>
            <a:r>
              <a:rPr lang="en-US"/>
              <a:t>Section 3 title</a:t>
            </a:r>
          </a:p>
        </p:txBody>
      </p:sp>
      <p:sp>
        <p:nvSpPr>
          <p:cNvPr id="31" name="Text Placeholder 21">
            <a:extLst>
              <a:ext uri="{FF2B5EF4-FFF2-40B4-BE49-F238E27FC236}">
                <a16:creationId xmlns:a16="http://schemas.microsoft.com/office/drawing/2014/main" id="{3977AA20-1CD2-A74D-B804-7666C73C4E5B}"/>
              </a:ext>
            </a:extLst>
          </p:cNvPr>
          <p:cNvSpPr>
            <a:spLocks noGrp="1"/>
          </p:cNvSpPr>
          <p:nvPr>
            <p:ph type="body" sz="quarter" idx="24" hasCustomPrompt="1"/>
          </p:nvPr>
        </p:nvSpPr>
        <p:spPr>
          <a:xfrm>
            <a:off x="7948246" y="3266918"/>
            <a:ext cx="2865925" cy="1255363"/>
          </a:xfrm>
        </p:spPr>
        <p:txBody>
          <a:bodyPr>
            <a:no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2" name="Text Placeholder 21">
            <a:extLst>
              <a:ext uri="{FF2B5EF4-FFF2-40B4-BE49-F238E27FC236}">
                <a16:creationId xmlns:a16="http://schemas.microsoft.com/office/drawing/2014/main" id="{30EC98D3-AA77-D345-A982-FBDDE1509CA9}"/>
              </a:ext>
            </a:extLst>
          </p:cNvPr>
          <p:cNvSpPr>
            <a:spLocks noGrp="1"/>
          </p:cNvSpPr>
          <p:nvPr>
            <p:ph type="body" sz="quarter" idx="26" hasCustomPrompt="1"/>
          </p:nvPr>
        </p:nvSpPr>
        <p:spPr>
          <a:xfrm>
            <a:off x="5462695" y="4770253"/>
            <a:ext cx="2333151" cy="1255363"/>
          </a:xfrm>
        </p:spPr>
        <p:txBody>
          <a:bodyPr>
            <a:normAutofit/>
          </a:bodyPr>
          <a:lstStyle>
            <a:lvl1pPr marL="0" indent="0">
              <a:buNone/>
              <a:defRPr sz="2000" b="1"/>
            </a:lvl1pPr>
          </a:lstStyle>
          <a:p>
            <a:pPr lvl="0"/>
            <a:r>
              <a:rPr lang="en-US"/>
              <a:t>Section 4 title</a:t>
            </a:r>
          </a:p>
        </p:txBody>
      </p:sp>
      <p:sp>
        <p:nvSpPr>
          <p:cNvPr id="33" name="Text Placeholder 21">
            <a:extLst>
              <a:ext uri="{FF2B5EF4-FFF2-40B4-BE49-F238E27FC236}">
                <a16:creationId xmlns:a16="http://schemas.microsoft.com/office/drawing/2014/main" id="{D0B1ACFE-B2F4-0342-B80E-7AD7E1A7B5EE}"/>
              </a:ext>
            </a:extLst>
          </p:cNvPr>
          <p:cNvSpPr>
            <a:spLocks noGrp="1"/>
          </p:cNvSpPr>
          <p:nvPr>
            <p:ph type="body" sz="quarter" idx="27" hasCustomPrompt="1"/>
          </p:nvPr>
        </p:nvSpPr>
        <p:spPr>
          <a:xfrm>
            <a:off x="7948246" y="4770253"/>
            <a:ext cx="2865925" cy="1255363"/>
          </a:xfrm>
        </p:spPr>
        <p:txBody>
          <a:bodyPr>
            <a:no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4" name="Title 3">
            <a:extLst>
              <a:ext uri="{FF2B5EF4-FFF2-40B4-BE49-F238E27FC236}">
                <a16:creationId xmlns:a16="http://schemas.microsoft.com/office/drawing/2014/main" id="{FA9A0F45-4B40-064D-9F47-63C25E247F44}"/>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3043809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Slide_3">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671240"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secondary subtitle if applicable</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671241"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r>
              <a:rPr lang="en-US"/>
              <a:t>Insert subtitle here</a:t>
            </a:r>
          </a:p>
        </p:txBody>
      </p:sp>
      <p:pic>
        <p:nvPicPr>
          <p:cNvPr id="13" name="Picture 12" descr="A picture containing logo&#10;&#10;Description automatically generated">
            <a:extLst>
              <a:ext uri="{FF2B5EF4-FFF2-40B4-BE49-F238E27FC236}">
                <a16:creationId xmlns:a16="http://schemas.microsoft.com/office/drawing/2014/main" id="{EFA517D8-4F35-E145-9A80-3D54F5C6F9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47213" y="5035178"/>
            <a:ext cx="3859306" cy="1309687"/>
          </a:xfrm>
          <a:prstGeom prst="rect">
            <a:avLst/>
          </a:prstGeom>
        </p:spPr>
      </p:pic>
      <p:sp>
        <p:nvSpPr>
          <p:cNvPr id="14" name="Title Text">
            <a:extLst>
              <a:ext uri="{FF2B5EF4-FFF2-40B4-BE49-F238E27FC236}">
                <a16:creationId xmlns:a16="http://schemas.microsoft.com/office/drawing/2014/main" id="{A3A82A76-7975-BE44-8EC9-4B7BF4DD617D}"/>
              </a:ext>
            </a:extLst>
          </p:cNvPr>
          <p:cNvSpPr txBox="1">
            <a:spLocks noGrp="1"/>
          </p:cNvSpPr>
          <p:nvPr>
            <p:ph type="title" hasCustomPrompt="1"/>
          </p:nvPr>
        </p:nvSpPr>
        <p:spPr>
          <a:xfrm>
            <a:off x="650810" y="749816"/>
            <a:ext cx="1065975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15" name="Picture 14">
            <a:extLst>
              <a:ext uri="{FF2B5EF4-FFF2-40B4-BE49-F238E27FC236}">
                <a16:creationId xmlns:a16="http://schemas.microsoft.com/office/drawing/2014/main" id="{86064E00-FF0B-5E4C-9D10-25A288EF7D71}"/>
              </a:ext>
            </a:extLst>
          </p:cNvPr>
          <p:cNvPicPr>
            <a:picLocks noChangeAspect="1"/>
          </p:cNvPicPr>
          <p:nvPr userDrawn="1"/>
        </p:nvPicPr>
        <p:blipFill>
          <a:blip r:embed="rId3"/>
          <a:stretch>
            <a:fillRect/>
          </a:stretch>
        </p:blipFill>
        <p:spPr>
          <a:xfrm>
            <a:off x="770250" y="5061644"/>
            <a:ext cx="10659750" cy="92177"/>
          </a:xfrm>
          <a:prstGeom prst="rect">
            <a:avLst/>
          </a:prstGeom>
        </p:spPr>
      </p:pic>
      <p:sp>
        <p:nvSpPr>
          <p:cNvPr id="7" name="Rectangle 6">
            <a:extLst>
              <a:ext uri="{FF2B5EF4-FFF2-40B4-BE49-F238E27FC236}">
                <a16:creationId xmlns:a16="http://schemas.microsoft.com/office/drawing/2014/main" id="{5097B52A-910E-8C45-8DB4-024B26D578B2}"/>
              </a:ext>
              <a:ext uri="{C183D7F6-B498-43B3-948B-1728B52AA6E4}">
                <adec:decorative xmlns:adec="http://schemas.microsoft.com/office/drawing/2017/decorative" val="1"/>
              </a:ext>
            </a:extLst>
          </p:cNvPr>
          <p:cNvSpPr/>
          <p:nvPr userDrawn="1"/>
        </p:nvSpPr>
        <p:spPr>
          <a:xfrm>
            <a:off x="9636369" y="6220949"/>
            <a:ext cx="1793631" cy="3205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Arial" panose="020B0604020202020204" pitchFamily="34" charset="0"/>
              <a:cs typeface="Arial" panose="020B0604020202020204" pitchFamily="34" charset="0"/>
            </a:endParaRPr>
          </a:p>
        </p:txBody>
      </p:sp>
      <p:sp>
        <p:nvSpPr>
          <p:cNvPr id="9" name="Body Level One…">
            <a:extLst>
              <a:ext uri="{FF2B5EF4-FFF2-40B4-BE49-F238E27FC236}">
                <a16:creationId xmlns:a16="http://schemas.microsoft.com/office/drawing/2014/main" id="{35A5015D-BE90-D241-A37F-EE3DFD91D941}"/>
              </a:ext>
            </a:extLst>
          </p:cNvPr>
          <p:cNvSpPr txBox="1">
            <a:spLocks noGrp="1"/>
          </p:cNvSpPr>
          <p:nvPr>
            <p:ph type="body" idx="13" hasCustomPrompt="1"/>
          </p:nvPr>
        </p:nvSpPr>
        <p:spPr>
          <a:xfrm>
            <a:off x="9636368" y="6283569"/>
            <a:ext cx="1781909" cy="257908"/>
          </a:xfrm>
          <a:prstGeom prst="rect">
            <a:avLst/>
          </a:prstGeom>
        </p:spPr>
        <p:txBody>
          <a:bodyPr anchor="t">
            <a:noAutofit/>
          </a:bodyPr>
          <a:lstStyle>
            <a:lvl1pPr marL="0" marR="0" indent="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9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CLASSIFICATION]</a:t>
            </a:r>
          </a:p>
        </p:txBody>
      </p:sp>
    </p:spTree>
    <p:extLst>
      <p:ext uri="{BB962C8B-B14F-4D97-AF65-F5344CB8AC3E}">
        <p14:creationId xmlns:p14="http://schemas.microsoft.com/office/powerpoint/2010/main" val="1479718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ark Red 3-Sections (Plasma)">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F6BF10-0C79-834D-A298-CADE413E0013}"/>
              </a:ext>
            </a:extLst>
          </p:cNvPr>
          <p:cNvSpPr/>
          <p:nvPr userDrawn="1"/>
        </p:nvSpPr>
        <p:spPr>
          <a:xfrm>
            <a:off x="0" y="0"/>
            <a:ext cx="5019040" cy="60197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34A3C34-8180-4641-8CC7-8A1BF7C85884}"/>
              </a:ext>
            </a:extLst>
          </p:cNvPr>
          <p:cNvCxnSpPr>
            <a:cxnSpLocks/>
          </p:cNvCxnSpPr>
          <p:nvPr userDrawn="1"/>
        </p:nvCxnSpPr>
        <p:spPr>
          <a:xfrm>
            <a:off x="5462694" y="2074055"/>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87FF553C-998D-BB4B-9AFF-0364E4B24C10}"/>
              </a:ext>
            </a:extLst>
          </p:cNvPr>
          <p:cNvSpPr>
            <a:spLocks noGrp="1"/>
          </p:cNvSpPr>
          <p:nvPr>
            <p:ph type="body" sz="quarter" idx="13" hasCustomPrompt="1"/>
          </p:nvPr>
        </p:nvSpPr>
        <p:spPr>
          <a:xfrm>
            <a:off x="10957301" y="210870"/>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cxnSp>
        <p:nvCxnSpPr>
          <p:cNvPr id="26" name="Straight Connector 25">
            <a:extLst>
              <a:ext uri="{FF2B5EF4-FFF2-40B4-BE49-F238E27FC236}">
                <a16:creationId xmlns:a16="http://schemas.microsoft.com/office/drawing/2014/main" id="{ABF33D1B-8403-DA48-A899-79AA7DDF6338}"/>
              </a:ext>
            </a:extLst>
          </p:cNvPr>
          <p:cNvCxnSpPr>
            <a:cxnSpLocks/>
          </p:cNvCxnSpPr>
          <p:nvPr userDrawn="1"/>
        </p:nvCxnSpPr>
        <p:spPr>
          <a:xfrm>
            <a:off x="5462694" y="4149856"/>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4CD5A8D4-4C27-0843-BFAE-CDE39C6DC0A7}"/>
              </a:ext>
            </a:extLst>
          </p:cNvPr>
          <p:cNvSpPr>
            <a:spLocks noGrp="1"/>
          </p:cNvSpPr>
          <p:nvPr>
            <p:ph type="body" sz="quarter" idx="19" hasCustomPrompt="1"/>
          </p:nvPr>
        </p:nvSpPr>
        <p:spPr>
          <a:xfrm>
            <a:off x="10957301" y="2286671"/>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30" name="Text Placeholder 13">
            <a:extLst>
              <a:ext uri="{FF2B5EF4-FFF2-40B4-BE49-F238E27FC236}">
                <a16:creationId xmlns:a16="http://schemas.microsoft.com/office/drawing/2014/main" id="{7D42B98A-274B-C648-A66F-76DFFC40FF55}"/>
              </a:ext>
            </a:extLst>
          </p:cNvPr>
          <p:cNvSpPr>
            <a:spLocks noGrp="1"/>
          </p:cNvSpPr>
          <p:nvPr>
            <p:ph type="body" sz="quarter" idx="22" hasCustomPrompt="1"/>
          </p:nvPr>
        </p:nvSpPr>
        <p:spPr>
          <a:xfrm>
            <a:off x="10957301" y="4362472"/>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pic>
        <p:nvPicPr>
          <p:cNvPr id="17" name="Image" descr="Image">
            <a:extLst>
              <a:ext uri="{FF2B5EF4-FFF2-40B4-BE49-F238E27FC236}">
                <a16:creationId xmlns:a16="http://schemas.microsoft.com/office/drawing/2014/main" id="{E2402B21-D007-F543-B9E2-B981DAFE01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18" name="Slide Number Placeholder 5">
            <a:extLst>
              <a:ext uri="{FF2B5EF4-FFF2-40B4-BE49-F238E27FC236}">
                <a16:creationId xmlns:a16="http://schemas.microsoft.com/office/drawing/2014/main" id="{D1A54586-08B9-D544-AA53-B26C07800A1B}"/>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9" name="Text Placeholder 21">
            <a:extLst>
              <a:ext uri="{FF2B5EF4-FFF2-40B4-BE49-F238E27FC236}">
                <a16:creationId xmlns:a16="http://schemas.microsoft.com/office/drawing/2014/main" id="{4F3F34D3-EAAB-084A-AEA4-6E5F9C6BB563}"/>
              </a:ext>
            </a:extLst>
          </p:cNvPr>
          <p:cNvSpPr>
            <a:spLocks noGrp="1"/>
          </p:cNvSpPr>
          <p:nvPr>
            <p:ph type="body" sz="quarter" idx="17" hasCustomPrompt="1"/>
          </p:nvPr>
        </p:nvSpPr>
        <p:spPr>
          <a:xfrm>
            <a:off x="5462695" y="210870"/>
            <a:ext cx="2333151" cy="1650570"/>
          </a:xfrm>
        </p:spPr>
        <p:txBody>
          <a:bodyPr>
            <a:normAutofit/>
          </a:bodyPr>
          <a:lstStyle>
            <a:lvl1pPr marL="0" indent="0">
              <a:buNone/>
              <a:defRPr sz="2000" b="1"/>
            </a:lvl1pPr>
          </a:lstStyle>
          <a:p>
            <a:pPr lvl="0"/>
            <a:r>
              <a:rPr lang="en-US"/>
              <a:t>Section 1 title</a:t>
            </a:r>
          </a:p>
        </p:txBody>
      </p:sp>
      <p:sp>
        <p:nvSpPr>
          <p:cNvPr id="21" name="Text Placeholder 21">
            <a:extLst>
              <a:ext uri="{FF2B5EF4-FFF2-40B4-BE49-F238E27FC236}">
                <a16:creationId xmlns:a16="http://schemas.microsoft.com/office/drawing/2014/main" id="{7CC1178C-EBC0-6B4B-B0B7-50D6EB9BAF2A}"/>
              </a:ext>
            </a:extLst>
          </p:cNvPr>
          <p:cNvSpPr>
            <a:spLocks noGrp="1"/>
          </p:cNvSpPr>
          <p:nvPr>
            <p:ph type="body" sz="quarter" idx="18" hasCustomPrompt="1"/>
          </p:nvPr>
        </p:nvSpPr>
        <p:spPr>
          <a:xfrm>
            <a:off x="7936524" y="210870"/>
            <a:ext cx="2877648" cy="1650570"/>
          </a:xfrm>
        </p:spPr>
        <p:txBody>
          <a:bodyPr>
            <a:norm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3" name="Text Placeholder 21">
            <a:extLst>
              <a:ext uri="{FF2B5EF4-FFF2-40B4-BE49-F238E27FC236}">
                <a16:creationId xmlns:a16="http://schemas.microsoft.com/office/drawing/2014/main" id="{09A76B48-9614-524B-AEE5-0BE42ABE9822}"/>
              </a:ext>
            </a:extLst>
          </p:cNvPr>
          <p:cNvSpPr>
            <a:spLocks noGrp="1"/>
          </p:cNvSpPr>
          <p:nvPr>
            <p:ph type="body" sz="quarter" idx="20" hasCustomPrompt="1"/>
          </p:nvPr>
        </p:nvSpPr>
        <p:spPr>
          <a:xfrm>
            <a:off x="5462695" y="2286671"/>
            <a:ext cx="2333151" cy="1650570"/>
          </a:xfrm>
        </p:spPr>
        <p:txBody>
          <a:bodyPr>
            <a:normAutofit/>
          </a:bodyPr>
          <a:lstStyle>
            <a:lvl1pPr marL="0" indent="0">
              <a:buNone/>
              <a:defRPr sz="2000" b="1"/>
            </a:lvl1pPr>
          </a:lstStyle>
          <a:p>
            <a:pPr lvl="0"/>
            <a:r>
              <a:rPr lang="en-US"/>
              <a:t>Section 2 title</a:t>
            </a:r>
          </a:p>
        </p:txBody>
      </p:sp>
      <p:sp>
        <p:nvSpPr>
          <p:cNvPr id="34" name="Text Placeholder 21">
            <a:extLst>
              <a:ext uri="{FF2B5EF4-FFF2-40B4-BE49-F238E27FC236}">
                <a16:creationId xmlns:a16="http://schemas.microsoft.com/office/drawing/2014/main" id="{EAA2F358-E196-7148-9D1A-D5488CC5B9DA}"/>
              </a:ext>
            </a:extLst>
          </p:cNvPr>
          <p:cNvSpPr>
            <a:spLocks noGrp="1"/>
          </p:cNvSpPr>
          <p:nvPr>
            <p:ph type="body" sz="quarter" idx="21" hasCustomPrompt="1"/>
          </p:nvPr>
        </p:nvSpPr>
        <p:spPr>
          <a:xfrm>
            <a:off x="7936524" y="2286671"/>
            <a:ext cx="2877648" cy="1650570"/>
          </a:xfrm>
        </p:spPr>
        <p:txBody>
          <a:bodyPr>
            <a:norm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5" name="Text Placeholder 21">
            <a:extLst>
              <a:ext uri="{FF2B5EF4-FFF2-40B4-BE49-F238E27FC236}">
                <a16:creationId xmlns:a16="http://schemas.microsoft.com/office/drawing/2014/main" id="{46539179-28C4-8142-A82D-5B80FC0633C0}"/>
              </a:ext>
            </a:extLst>
          </p:cNvPr>
          <p:cNvSpPr>
            <a:spLocks noGrp="1"/>
          </p:cNvSpPr>
          <p:nvPr>
            <p:ph type="body" sz="quarter" idx="23" hasCustomPrompt="1"/>
          </p:nvPr>
        </p:nvSpPr>
        <p:spPr>
          <a:xfrm>
            <a:off x="5462695" y="4362472"/>
            <a:ext cx="2333151" cy="1650570"/>
          </a:xfrm>
        </p:spPr>
        <p:txBody>
          <a:bodyPr>
            <a:normAutofit/>
          </a:bodyPr>
          <a:lstStyle>
            <a:lvl1pPr marL="0" indent="0">
              <a:buNone/>
              <a:defRPr sz="2000" b="1"/>
            </a:lvl1pPr>
          </a:lstStyle>
          <a:p>
            <a:pPr lvl="0"/>
            <a:r>
              <a:rPr lang="en-US"/>
              <a:t>Section 3 title</a:t>
            </a:r>
          </a:p>
        </p:txBody>
      </p:sp>
      <p:sp>
        <p:nvSpPr>
          <p:cNvPr id="36" name="Text Placeholder 21">
            <a:extLst>
              <a:ext uri="{FF2B5EF4-FFF2-40B4-BE49-F238E27FC236}">
                <a16:creationId xmlns:a16="http://schemas.microsoft.com/office/drawing/2014/main" id="{5706E8A8-F8F5-9A40-BC8F-76017AE05A4D}"/>
              </a:ext>
            </a:extLst>
          </p:cNvPr>
          <p:cNvSpPr>
            <a:spLocks noGrp="1"/>
          </p:cNvSpPr>
          <p:nvPr>
            <p:ph type="body" sz="quarter" idx="24" hasCustomPrompt="1"/>
          </p:nvPr>
        </p:nvSpPr>
        <p:spPr>
          <a:xfrm>
            <a:off x="7936524" y="4362472"/>
            <a:ext cx="2877648" cy="1650570"/>
          </a:xfrm>
        </p:spPr>
        <p:txBody>
          <a:bodyPr>
            <a:norm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4" name="Title 3">
            <a:extLst>
              <a:ext uri="{FF2B5EF4-FFF2-40B4-BE49-F238E27FC236}">
                <a16:creationId xmlns:a16="http://schemas.microsoft.com/office/drawing/2014/main" id="{CD4D6568-4842-5046-9C93-593C77EC3F3F}"/>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1495873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 Bullets (Plasm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2277E7-7C40-9948-A8F0-78CD40B594AA}"/>
              </a:ext>
            </a:extLst>
          </p:cNvPr>
          <p:cNvSpPr/>
          <p:nvPr userDrawn="1"/>
        </p:nvSpPr>
        <p:spPr>
          <a:xfrm>
            <a:off x="0" y="0"/>
            <a:ext cx="5019040" cy="6019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6CB9A530-6EBA-8943-888B-6759F7F65E9E}"/>
              </a:ext>
            </a:extLst>
          </p:cNvPr>
          <p:cNvSpPr>
            <a:spLocks noGrp="1"/>
          </p:cNvSpPr>
          <p:nvPr>
            <p:ph type="body" sz="quarter" idx="10" hasCustomPrompt="1"/>
          </p:nvPr>
        </p:nvSpPr>
        <p:spPr>
          <a:xfrm>
            <a:off x="5322888" y="1495585"/>
            <a:ext cx="6107112" cy="3905089"/>
          </a:xfrm>
        </p:spPr>
        <p:txBody>
          <a:bodyPr anchor="t" anchorCtr="0"/>
          <a:lstStyle>
            <a:lvl1pPr>
              <a:lnSpc>
                <a:spcPct val="100000"/>
              </a:lnSpc>
              <a:spcAft>
                <a:spcPts val="600"/>
              </a:spcAft>
              <a:buClr>
                <a:schemeClr val="accent2"/>
              </a:buClr>
              <a:defRPr sz="2600"/>
            </a:lvl1pPr>
            <a:lvl2pPr>
              <a:lnSpc>
                <a:spcPct val="100000"/>
              </a:lnSpc>
              <a:spcAft>
                <a:spcPts val="600"/>
              </a:spcAft>
              <a:buClr>
                <a:schemeClr val="accent2"/>
              </a:buClr>
              <a:defRPr/>
            </a:lvl2pPr>
            <a:lvl3pPr>
              <a:lnSpc>
                <a:spcPct val="100000"/>
              </a:lnSpc>
              <a:spcAft>
                <a:spcPts val="600"/>
              </a:spcAft>
              <a:buClr>
                <a:schemeClr val="accent2"/>
              </a:buClr>
              <a:defRPr/>
            </a:lvl3pPr>
            <a:lvl4pPr>
              <a:lnSpc>
                <a:spcPct val="100000"/>
              </a:lnSpc>
              <a:spcAft>
                <a:spcPts val="600"/>
              </a:spcAft>
              <a:buClr>
                <a:schemeClr val="accent2"/>
              </a:buClr>
              <a:defRPr/>
            </a:lvl4pPr>
            <a:lvl5pPr>
              <a:lnSpc>
                <a:spcPct val="100000"/>
              </a:lnSpc>
              <a:spcAft>
                <a:spcPts val="600"/>
              </a:spcAft>
              <a:buClr>
                <a:schemeClr val="accent2"/>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Image" descr="Image">
            <a:extLst>
              <a:ext uri="{FF2B5EF4-FFF2-40B4-BE49-F238E27FC236}">
                <a16:creationId xmlns:a16="http://schemas.microsoft.com/office/drawing/2014/main" id="{132A73D0-4F41-C846-92AD-1E4555F10D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10" name="Slide Number Placeholder 5">
            <a:extLst>
              <a:ext uri="{FF2B5EF4-FFF2-40B4-BE49-F238E27FC236}">
                <a16:creationId xmlns:a16="http://schemas.microsoft.com/office/drawing/2014/main" id="{9FFC42A8-AEE4-4641-A498-3C04B6BFB57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2" name="Title 3">
            <a:extLst>
              <a:ext uri="{FF2B5EF4-FFF2-40B4-BE49-F238E27FC236}">
                <a16:creationId xmlns:a16="http://schemas.microsoft.com/office/drawing/2014/main" id="{0AE3FD0D-E5D4-D24D-ABA9-77E099E9520D}"/>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cxnSp>
        <p:nvCxnSpPr>
          <p:cNvPr id="13" name="Straight Connector 12">
            <a:extLst>
              <a:ext uri="{FF2B5EF4-FFF2-40B4-BE49-F238E27FC236}">
                <a16:creationId xmlns:a16="http://schemas.microsoft.com/office/drawing/2014/main" id="{F0499FF3-E36F-0B45-AE83-F0E6995E2D29}"/>
              </a:ext>
            </a:extLst>
          </p:cNvPr>
          <p:cNvCxnSpPr>
            <a:cxnSpLocks/>
          </p:cNvCxnSpPr>
          <p:nvPr userDrawn="1"/>
        </p:nvCxnSpPr>
        <p:spPr>
          <a:xfrm>
            <a:off x="5462694" y="6003681"/>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583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 Image (Plasm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1CDFF7-2347-0243-8D0A-2FC91A6D1B7F}"/>
              </a:ext>
            </a:extLst>
          </p:cNvPr>
          <p:cNvSpPr/>
          <p:nvPr userDrawn="1"/>
        </p:nvSpPr>
        <p:spPr>
          <a:xfrm>
            <a:off x="0" y="0"/>
            <a:ext cx="5019040" cy="6019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5005137" y="0"/>
            <a:ext cx="7186864" cy="6019800"/>
          </a:xfrm>
        </p:spPr>
        <p:txBody>
          <a:bodyPr anchor="ctr" anchorCtr="0"/>
          <a:lstStyle>
            <a:lvl1pPr marL="0" indent="0" algn="ctr">
              <a:buNone/>
              <a:defRPr/>
            </a:lvl1pPr>
          </a:lstStyle>
          <a:p>
            <a:r>
              <a:rPr lang="en-US"/>
              <a:t>Click icon to add picture</a:t>
            </a:r>
          </a:p>
        </p:txBody>
      </p:sp>
      <p:pic>
        <p:nvPicPr>
          <p:cNvPr id="6" name="Image" descr="Image">
            <a:extLst>
              <a:ext uri="{FF2B5EF4-FFF2-40B4-BE49-F238E27FC236}">
                <a16:creationId xmlns:a16="http://schemas.microsoft.com/office/drawing/2014/main" id="{0CD41D06-3ABA-2C4A-BD66-A2AB190A1F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9" name="Slide Number Placeholder 5">
            <a:extLst>
              <a:ext uri="{FF2B5EF4-FFF2-40B4-BE49-F238E27FC236}">
                <a16:creationId xmlns:a16="http://schemas.microsoft.com/office/drawing/2014/main" id="{4A215FA5-B20F-D54F-BB4C-BAF5316D7651}"/>
              </a:ext>
            </a:extLst>
          </p:cNvPr>
          <p:cNvSpPr>
            <a:spLocks noGrp="1"/>
          </p:cNvSpPr>
          <p:nvPr>
            <p:ph type="sldNum" sz="quarter" idx="4"/>
          </p:nvPr>
        </p:nvSpPr>
        <p:spPr>
          <a:xfrm>
            <a:off x="10998678" y="6356350"/>
            <a:ext cx="522349"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Content Placeholder 3">
            <a:extLst>
              <a:ext uri="{FF2B5EF4-FFF2-40B4-BE49-F238E27FC236}">
                <a16:creationId xmlns:a16="http://schemas.microsoft.com/office/drawing/2014/main" id="{80C2009C-0560-FE41-8530-B66475B0E541}"/>
              </a:ext>
            </a:extLst>
          </p:cNvPr>
          <p:cNvSpPr>
            <a:spLocks noGrp="1"/>
          </p:cNvSpPr>
          <p:nvPr>
            <p:ph sz="quarter" idx="15" hasCustomPrompt="1"/>
          </p:nvPr>
        </p:nvSpPr>
        <p:spPr>
          <a:xfrm>
            <a:off x="3642102" y="6343144"/>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0" name="Title 3">
            <a:extLst>
              <a:ext uri="{FF2B5EF4-FFF2-40B4-BE49-F238E27FC236}">
                <a16:creationId xmlns:a16="http://schemas.microsoft.com/office/drawing/2014/main" id="{1ABC7485-2B42-3D49-B8F1-04FCA1A7D3F8}"/>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spTree>
    <p:extLst>
      <p:ext uri="{BB962C8B-B14F-4D97-AF65-F5344CB8AC3E}">
        <p14:creationId xmlns:p14="http://schemas.microsoft.com/office/powerpoint/2010/main" val="1746544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urquoise Section Divider 1 (S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6885E6-B81A-AB42-B5CD-89964B768A0D}"/>
              </a:ext>
            </a:extLst>
          </p:cNvPr>
          <p:cNvSpPr/>
          <p:nvPr userDrawn="1"/>
        </p:nvSpPr>
        <p:spPr>
          <a:xfrm>
            <a:off x="0" y="-1"/>
            <a:ext cx="12192000" cy="60562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37D9F74D-7846-404F-8B91-31D0710D4FC6}"/>
              </a:ext>
            </a:extLst>
          </p:cNvPr>
          <p:cNvSpPr>
            <a:spLocks noGrp="1"/>
          </p:cNvSpPr>
          <p:nvPr>
            <p:ph type="body" sz="quarter" idx="13" hasCustomPrompt="1"/>
          </p:nvPr>
        </p:nvSpPr>
        <p:spPr>
          <a:xfrm>
            <a:off x="768925" y="3907766"/>
            <a:ext cx="8897349" cy="1406106"/>
          </a:xfrm>
          <a:prstGeom prst="rect">
            <a:avLst/>
          </a:prstGeom>
        </p:spPr>
        <p:txBody>
          <a:bodyPr anchor="t" anchorCtr="0">
            <a:normAutofit/>
          </a:bodyPr>
          <a:lstStyle>
            <a:lvl1pPr marL="0" indent="0">
              <a:buNone/>
              <a:tabLst/>
              <a:defRPr sz="2200">
                <a:solidFill>
                  <a:schemeClr val="bg1"/>
                </a:solidFill>
              </a:defRPr>
            </a:lvl1pPr>
            <a:lvl2pPr marL="457200" indent="0">
              <a:lnSpc>
                <a:spcPct val="15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 subtitle here</a:t>
            </a:r>
          </a:p>
        </p:txBody>
      </p:sp>
      <p:sp>
        <p:nvSpPr>
          <p:cNvPr id="14" name="Title Placeholder 1">
            <a:extLst>
              <a:ext uri="{FF2B5EF4-FFF2-40B4-BE49-F238E27FC236}">
                <a16:creationId xmlns:a16="http://schemas.microsoft.com/office/drawing/2014/main" id="{E1832DDD-2CD5-544D-9641-BB3514111974}"/>
              </a:ext>
            </a:extLst>
          </p:cNvPr>
          <p:cNvSpPr>
            <a:spLocks noGrp="1"/>
          </p:cNvSpPr>
          <p:nvPr>
            <p:ph type="title" hasCustomPrompt="1"/>
          </p:nvPr>
        </p:nvSpPr>
        <p:spPr>
          <a:xfrm>
            <a:off x="768924" y="1829775"/>
            <a:ext cx="8897349" cy="1855893"/>
          </a:xfrm>
          <a:prstGeom prst="rect">
            <a:avLst/>
          </a:prstGeom>
        </p:spPr>
        <p:txBody>
          <a:bodyPr vert="horz" lIns="0" tIns="0" rIns="0" bIns="0" rtlCol="0" anchor="b" anchorCtr="0">
            <a:spAutoFit/>
          </a:bodyPr>
          <a:lstStyle>
            <a:lvl1pPr>
              <a:defRPr sz="6700">
                <a:solidFill>
                  <a:schemeClr val="bg1"/>
                </a:solidFill>
              </a:defRPr>
            </a:lvl1pPr>
          </a:lstStyle>
          <a:p>
            <a:r>
              <a:rPr lang="en-CA"/>
              <a:t>Insert section title here or statement text</a:t>
            </a:r>
          </a:p>
        </p:txBody>
      </p:sp>
      <p:sp>
        <p:nvSpPr>
          <p:cNvPr id="5" name="Slide Number Placeholder 5">
            <a:extLst>
              <a:ext uri="{FF2B5EF4-FFF2-40B4-BE49-F238E27FC236}">
                <a16:creationId xmlns:a16="http://schemas.microsoft.com/office/drawing/2014/main" id="{CEAB16F0-6C69-354F-B530-A8B166A8F14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543176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urquoise Section Divider 2 (S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2ED6A-E817-8344-B99A-B039277986E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1716"/>
            <a:ext cx="12192000" cy="6656090"/>
          </a:xfrm>
          <a:prstGeom prst="rect">
            <a:avLst/>
          </a:prstGeom>
        </p:spPr>
      </p:pic>
      <p:sp>
        <p:nvSpPr>
          <p:cNvPr id="7" name="Rectangle 6">
            <a:extLst>
              <a:ext uri="{FF2B5EF4-FFF2-40B4-BE49-F238E27FC236}">
                <a16:creationId xmlns:a16="http://schemas.microsoft.com/office/drawing/2014/main" id="{5C5CCE80-A004-A948-AAF1-788658301B6B}"/>
              </a:ext>
            </a:extLst>
          </p:cNvPr>
          <p:cNvSpPr/>
          <p:nvPr userDrawn="1"/>
        </p:nvSpPr>
        <p:spPr>
          <a:xfrm>
            <a:off x="0" y="5922000"/>
            <a:ext cx="12192000" cy="93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CEE382FE-DB00-1B44-9083-83AEAF451D7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4157AF92-A227-6D4F-9E38-43C0DEB832B0}"/>
              </a:ext>
            </a:extLst>
          </p:cNvPr>
          <p:cNvSpPr txBox="1"/>
          <p:nvPr userDrawn="1"/>
        </p:nvSpPr>
        <p:spPr>
          <a:xfrm>
            <a:off x="4523532" y="5069712"/>
            <a:ext cx="1478683" cy="646331"/>
          </a:xfrm>
          <a:prstGeom prst="rect">
            <a:avLst/>
          </a:prstGeom>
          <a:noFill/>
        </p:spPr>
        <p:txBody>
          <a:bodyPr wrap="square" rtlCol="0">
            <a:spAutoFit/>
          </a:bodyPr>
          <a:lstStyle/>
          <a:p>
            <a:r>
              <a:rPr lang="en-US" sz="1150" b="1">
                <a:solidFill>
                  <a:schemeClr val="tx2"/>
                </a:solidFill>
              </a:rPr>
              <a:t>Cara and Jasper,</a:t>
            </a:r>
            <a:r>
              <a:rPr lang="en-US" sz="1150">
                <a:solidFill>
                  <a:schemeClr val="tx2"/>
                </a:solidFill>
              </a:rPr>
              <a:t> </a:t>
            </a:r>
          </a:p>
          <a:p>
            <a:r>
              <a:rPr lang="en-US" sz="1150" i="1">
                <a:solidFill>
                  <a:schemeClr val="tx2"/>
                </a:solidFill>
              </a:rPr>
              <a:t>cord blood stem cell donors</a:t>
            </a:r>
          </a:p>
        </p:txBody>
      </p:sp>
      <p:sp>
        <p:nvSpPr>
          <p:cNvPr id="9" name="TextBox 8">
            <a:extLst>
              <a:ext uri="{FF2B5EF4-FFF2-40B4-BE49-F238E27FC236}">
                <a16:creationId xmlns:a16="http://schemas.microsoft.com/office/drawing/2014/main" id="{B6F7B0C5-4BFD-8B42-BABA-2943AB3FD32A}"/>
              </a:ext>
            </a:extLst>
          </p:cNvPr>
          <p:cNvSpPr txBox="1"/>
          <p:nvPr userDrawn="1"/>
        </p:nvSpPr>
        <p:spPr>
          <a:xfrm>
            <a:off x="6377539" y="5063924"/>
            <a:ext cx="1533646" cy="646331"/>
          </a:xfrm>
          <a:prstGeom prst="rect">
            <a:avLst/>
          </a:prstGeom>
          <a:noFill/>
        </p:spPr>
        <p:txBody>
          <a:bodyPr wrap="square" rtlCol="0">
            <a:spAutoFit/>
          </a:bodyPr>
          <a:lstStyle/>
          <a:p>
            <a:pPr algn="r"/>
            <a:r>
              <a:rPr lang="en-US" sz="1150" b="1">
                <a:solidFill>
                  <a:schemeClr val="tx2"/>
                </a:solidFill>
              </a:rPr>
              <a:t>Crystal,</a:t>
            </a:r>
            <a:endParaRPr lang="en-US" sz="1150">
              <a:solidFill>
                <a:schemeClr val="tx2"/>
              </a:solidFill>
            </a:endParaRPr>
          </a:p>
          <a:p>
            <a:pPr algn="r"/>
            <a:r>
              <a:rPr lang="en-US" sz="1150" i="1">
                <a:solidFill>
                  <a:schemeClr val="tx2"/>
                </a:solidFill>
              </a:rPr>
              <a:t>cord blood stem cell recipient</a:t>
            </a:r>
          </a:p>
        </p:txBody>
      </p:sp>
      <p:sp>
        <p:nvSpPr>
          <p:cNvPr id="10" name="Title 11">
            <a:extLst>
              <a:ext uri="{FF2B5EF4-FFF2-40B4-BE49-F238E27FC236}">
                <a16:creationId xmlns:a16="http://schemas.microsoft.com/office/drawing/2014/main" id="{CD821CAA-3EA6-1F47-ABF8-4A88F55039CB}"/>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16356135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urquoise Section Divider 3 (S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C034EF-8724-1C4D-B58C-25CC1F7451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8" y="125503"/>
            <a:ext cx="12197816" cy="6553200"/>
          </a:xfrm>
          <a:prstGeom prst="rect">
            <a:avLst/>
          </a:prstGeom>
        </p:spPr>
      </p:pic>
      <p:sp>
        <p:nvSpPr>
          <p:cNvPr id="6" name="Rectangle 5">
            <a:extLst>
              <a:ext uri="{FF2B5EF4-FFF2-40B4-BE49-F238E27FC236}">
                <a16:creationId xmlns:a16="http://schemas.microsoft.com/office/drawing/2014/main" id="{75BDEEA6-AB3F-B34A-B263-FE161D04DEEF}"/>
              </a:ext>
            </a:extLst>
          </p:cNvPr>
          <p:cNvSpPr/>
          <p:nvPr userDrawn="1"/>
        </p:nvSpPr>
        <p:spPr>
          <a:xfrm>
            <a:off x="0" y="5922000"/>
            <a:ext cx="12192000" cy="93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BA287775-AA90-B34D-BFD5-C7C297FF6747}"/>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6EBEC704-3629-3442-BE85-8F6456A2421D}"/>
              </a:ext>
            </a:extLst>
          </p:cNvPr>
          <p:cNvSpPr txBox="1"/>
          <p:nvPr userDrawn="1"/>
        </p:nvSpPr>
        <p:spPr>
          <a:xfrm>
            <a:off x="3833822" y="5081286"/>
            <a:ext cx="1923567" cy="461665"/>
          </a:xfrm>
          <a:prstGeom prst="rect">
            <a:avLst/>
          </a:prstGeom>
          <a:noFill/>
        </p:spPr>
        <p:txBody>
          <a:bodyPr wrap="square" rtlCol="0">
            <a:spAutoFit/>
          </a:bodyPr>
          <a:lstStyle/>
          <a:p>
            <a:r>
              <a:rPr lang="en-US" sz="1150" b="1">
                <a:solidFill>
                  <a:schemeClr val="tx2"/>
                </a:solidFill>
              </a:rPr>
              <a:t>Danny,</a:t>
            </a:r>
            <a:r>
              <a:rPr lang="en-US" sz="1150">
                <a:solidFill>
                  <a:schemeClr val="tx2"/>
                </a:solidFill>
              </a:rPr>
              <a:t> </a:t>
            </a:r>
          </a:p>
          <a:p>
            <a:r>
              <a:rPr lang="en-US" sz="1150" i="1">
                <a:solidFill>
                  <a:schemeClr val="tx2"/>
                </a:solidFill>
              </a:rPr>
              <a:t>stem cell donor</a:t>
            </a:r>
          </a:p>
        </p:txBody>
      </p:sp>
      <p:sp>
        <p:nvSpPr>
          <p:cNvPr id="10" name="TextBox 9">
            <a:extLst>
              <a:ext uri="{FF2B5EF4-FFF2-40B4-BE49-F238E27FC236}">
                <a16:creationId xmlns:a16="http://schemas.microsoft.com/office/drawing/2014/main" id="{DED03579-41C5-5646-81EB-0F28352E6BB9}"/>
              </a:ext>
            </a:extLst>
          </p:cNvPr>
          <p:cNvSpPr txBox="1"/>
          <p:nvPr userDrawn="1"/>
        </p:nvSpPr>
        <p:spPr>
          <a:xfrm>
            <a:off x="5829544" y="5075498"/>
            <a:ext cx="1923567" cy="646331"/>
          </a:xfrm>
          <a:prstGeom prst="rect">
            <a:avLst/>
          </a:prstGeom>
          <a:noFill/>
        </p:spPr>
        <p:txBody>
          <a:bodyPr wrap="square" rtlCol="0">
            <a:spAutoFit/>
          </a:bodyPr>
          <a:lstStyle/>
          <a:p>
            <a:pPr algn="r"/>
            <a:r>
              <a:rPr lang="en-US" sz="1150" b="1">
                <a:solidFill>
                  <a:schemeClr val="tx2"/>
                </a:solidFill>
              </a:rPr>
              <a:t>Sara,</a:t>
            </a:r>
            <a:endParaRPr lang="en-US" sz="1150">
              <a:solidFill>
                <a:schemeClr val="tx2"/>
              </a:solidFill>
            </a:endParaRPr>
          </a:p>
          <a:p>
            <a:pPr algn="r"/>
            <a:r>
              <a:rPr lang="en-US" sz="1150" i="1">
                <a:solidFill>
                  <a:schemeClr val="tx2"/>
                </a:solidFill>
              </a:rPr>
              <a:t>blood and </a:t>
            </a:r>
            <a:br>
              <a:rPr lang="en-US" sz="1150" i="1">
                <a:solidFill>
                  <a:schemeClr val="tx2"/>
                </a:solidFill>
              </a:rPr>
            </a:br>
            <a:r>
              <a:rPr lang="en-US" sz="1150" i="1">
                <a:solidFill>
                  <a:schemeClr val="tx2"/>
                </a:solidFill>
              </a:rPr>
              <a:t>stem cell recipient</a:t>
            </a:r>
          </a:p>
        </p:txBody>
      </p:sp>
      <p:sp>
        <p:nvSpPr>
          <p:cNvPr id="11" name="Title 11">
            <a:extLst>
              <a:ext uri="{FF2B5EF4-FFF2-40B4-BE49-F238E27FC236}">
                <a16:creationId xmlns:a16="http://schemas.microsoft.com/office/drawing/2014/main" id="{69FAEBF2-ADFD-FD44-A04B-C47E27317B1C}"/>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3368762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Text 1 (S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22081"/>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11" name="Picture 10" descr="A person holding a baby&#10;&#10;Description automatically generated">
            <a:extLst>
              <a:ext uri="{FF2B5EF4-FFF2-40B4-BE49-F238E27FC236}">
                <a16:creationId xmlns:a16="http://schemas.microsoft.com/office/drawing/2014/main" id="{2718386D-6B98-2A4D-8BFE-4B95333261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4812" y="430307"/>
            <a:ext cx="5720744" cy="5970494"/>
          </a:xfrm>
          <a:prstGeom prst="rect">
            <a:avLst/>
          </a:prstGeom>
        </p:spPr>
      </p:pic>
      <p:sp>
        <p:nvSpPr>
          <p:cNvPr id="6" name="Slide Number Placeholder 5">
            <a:extLst>
              <a:ext uri="{FF2B5EF4-FFF2-40B4-BE49-F238E27FC236}">
                <a16:creationId xmlns:a16="http://schemas.microsoft.com/office/drawing/2014/main" id="{4DBB9FE7-8746-0E4F-A0E1-E66B33101EEC}"/>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4A109D0C-4198-8947-870A-1AB8D27B0A50}"/>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David,</a:t>
            </a:r>
            <a:r>
              <a:rPr lang="en-US" sz="1150">
                <a:solidFill>
                  <a:schemeClr val="bg1"/>
                </a:solidFill>
              </a:rPr>
              <a:t> </a:t>
            </a:r>
            <a:r>
              <a:rPr lang="en-US" sz="1150" i="1">
                <a:solidFill>
                  <a:schemeClr val="bg1"/>
                </a:solidFill>
              </a:rPr>
              <a:t>cord blood stem cell donor</a:t>
            </a:r>
          </a:p>
        </p:txBody>
      </p:sp>
    </p:spTree>
    <p:extLst>
      <p:ext uri="{BB962C8B-B14F-4D97-AF65-F5344CB8AC3E}">
        <p14:creationId xmlns:p14="http://schemas.microsoft.com/office/powerpoint/2010/main" val="2381947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Text 2 (S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21499"/>
          </a:xfrm>
        </p:spPr>
        <p:txBody>
          <a:bodyPr anchor="ctr"/>
          <a:lstStyle>
            <a:lvl1pPr algn="ctr">
              <a:defRPr>
                <a:solidFill>
                  <a:schemeClr val="bg1"/>
                </a:solidFill>
              </a:defRPr>
            </a:lvl1pPr>
          </a:lstStyle>
          <a:p>
            <a:r>
              <a:rPr lang="en-CA"/>
              <a:t>Insert statement </a:t>
            </a:r>
            <a:br>
              <a:rPr lang="en-CA"/>
            </a:br>
            <a:r>
              <a:rPr lang="en-CA"/>
              <a:t>text here</a:t>
            </a:r>
          </a:p>
        </p:txBody>
      </p:sp>
      <p:sp>
        <p:nvSpPr>
          <p:cNvPr id="6" name="Slide Number Placeholder 5">
            <a:extLst>
              <a:ext uri="{FF2B5EF4-FFF2-40B4-BE49-F238E27FC236}">
                <a16:creationId xmlns:a16="http://schemas.microsoft.com/office/drawing/2014/main" id="{80807F2C-7899-8A4D-879D-6CB31DE8BB1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176E6FF4-05B6-4846-9A73-48C007ADC424}"/>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Tom,</a:t>
            </a:r>
            <a:r>
              <a:rPr lang="en-US" sz="1150">
                <a:solidFill>
                  <a:schemeClr val="bg1"/>
                </a:solidFill>
              </a:rPr>
              <a:t> </a:t>
            </a:r>
            <a:r>
              <a:rPr lang="en-US" sz="1150" i="1">
                <a:solidFill>
                  <a:schemeClr val="bg1"/>
                </a:solidFill>
              </a:rPr>
              <a:t>stem cell recipient and financial donor</a:t>
            </a:r>
          </a:p>
        </p:txBody>
      </p:sp>
      <p:pic>
        <p:nvPicPr>
          <p:cNvPr id="7" name="Picture 6" descr="A person wearing glasses and a blue shirt&#10;&#10;Description automatically generated">
            <a:extLst>
              <a:ext uri="{FF2B5EF4-FFF2-40B4-BE49-F238E27FC236}">
                <a16:creationId xmlns:a16="http://schemas.microsoft.com/office/drawing/2014/main" id="{E3B20031-6871-A1CD-7F34-280900EED7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370" y="136525"/>
            <a:ext cx="5251010" cy="6721475"/>
          </a:xfrm>
          <a:prstGeom prst="rect">
            <a:avLst/>
          </a:prstGeom>
        </p:spPr>
      </p:pic>
    </p:spTree>
    <p:extLst>
      <p:ext uri="{BB962C8B-B14F-4D97-AF65-F5344CB8AC3E}">
        <p14:creationId xmlns:p14="http://schemas.microsoft.com/office/powerpoint/2010/main" val="25217647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Text 3 (S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2"/>
            <a:ext cx="4663068" cy="5517140"/>
          </a:xfrm>
        </p:spPr>
        <p:txBody>
          <a:bodyPr anchor="ctr"/>
          <a:lstStyle>
            <a:lvl1pPr algn="ctr">
              <a:defRPr>
                <a:solidFill>
                  <a:schemeClr val="bg1"/>
                </a:solidFill>
              </a:defRPr>
            </a:lvl1pPr>
          </a:lstStyle>
          <a:p>
            <a:r>
              <a:rPr lang="en-CA"/>
              <a:t>Insert statement </a:t>
            </a:r>
            <a:br>
              <a:rPr lang="en-CA"/>
            </a:br>
            <a:r>
              <a:rPr lang="en-CA"/>
              <a:t>text here</a:t>
            </a:r>
          </a:p>
        </p:txBody>
      </p:sp>
      <p:sp>
        <p:nvSpPr>
          <p:cNvPr id="6" name="Slide Number Placeholder 5">
            <a:extLst>
              <a:ext uri="{FF2B5EF4-FFF2-40B4-BE49-F238E27FC236}">
                <a16:creationId xmlns:a16="http://schemas.microsoft.com/office/drawing/2014/main" id="{6EE487AF-31DB-264A-A579-D9DCC5ED1CD5}"/>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2E94E620-C831-164B-A9C7-8F56476CADCE}"/>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Melissa,</a:t>
            </a:r>
            <a:r>
              <a:rPr lang="en-US" sz="1150">
                <a:solidFill>
                  <a:schemeClr val="bg1"/>
                </a:solidFill>
              </a:rPr>
              <a:t> </a:t>
            </a:r>
            <a:r>
              <a:rPr lang="en-US" sz="1150" i="1">
                <a:solidFill>
                  <a:schemeClr val="bg1"/>
                </a:solidFill>
              </a:rPr>
              <a:t>stem cell recipient</a:t>
            </a:r>
          </a:p>
        </p:txBody>
      </p:sp>
      <p:pic>
        <p:nvPicPr>
          <p:cNvPr id="4" name="Picture 3" descr="A person in a pink shirt&#10;&#10;Description automatically generated">
            <a:extLst>
              <a:ext uri="{FF2B5EF4-FFF2-40B4-BE49-F238E27FC236}">
                <a16:creationId xmlns:a16="http://schemas.microsoft.com/office/drawing/2014/main" id="{F396CF23-D50E-738E-0CBC-F8861A6A23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75" y="742384"/>
            <a:ext cx="5460371" cy="6115616"/>
          </a:xfrm>
          <a:prstGeom prst="rect">
            <a:avLst/>
          </a:prstGeom>
        </p:spPr>
      </p:pic>
    </p:spTree>
    <p:extLst>
      <p:ext uri="{BB962C8B-B14F-4D97-AF65-F5344CB8AC3E}">
        <p14:creationId xmlns:p14="http://schemas.microsoft.com/office/powerpoint/2010/main" val="519354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Text 4 (S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8" name="Slide Number Placeholder 5">
            <a:extLst>
              <a:ext uri="{FF2B5EF4-FFF2-40B4-BE49-F238E27FC236}">
                <a16:creationId xmlns:a16="http://schemas.microsoft.com/office/drawing/2014/main" id="{FABB4A47-EEFD-674B-AAC6-AF59961BC7E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 name="Picture Placeholder 2">
            <a:extLst>
              <a:ext uri="{FF2B5EF4-FFF2-40B4-BE49-F238E27FC236}">
                <a16:creationId xmlns:a16="http://schemas.microsoft.com/office/drawing/2014/main" id="{F9C4DA55-257C-D677-E627-93EF7E3E7B91}"/>
              </a:ext>
            </a:extLst>
          </p:cNvPr>
          <p:cNvSpPr>
            <a:spLocks noGrp="1"/>
          </p:cNvSpPr>
          <p:nvPr>
            <p:ph type="pic" sz="quarter" idx="13"/>
          </p:nvPr>
        </p:nvSpPr>
        <p:spPr>
          <a:xfrm>
            <a:off x="0" y="0"/>
            <a:ext cx="6096000" cy="6858000"/>
          </a:xfrm>
        </p:spPr>
        <p:txBody>
          <a:bodyPr anchor="ctr" anchorCtr="0"/>
          <a:lstStyle>
            <a:lvl1pPr marL="0" indent="0" algn="ctr">
              <a:buNone/>
              <a:defRPr/>
            </a:lvl1pPr>
          </a:lstStyle>
          <a:p>
            <a:r>
              <a:rPr lang="en-US"/>
              <a:t>Click icon to add picture</a:t>
            </a:r>
          </a:p>
        </p:txBody>
      </p:sp>
      <p:sp>
        <p:nvSpPr>
          <p:cNvPr id="12" name="Text Placeholder 11">
            <a:extLst>
              <a:ext uri="{FF2B5EF4-FFF2-40B4-BE49-F238E27FC236}">
                <a16:creationId xmlns:a16="http://schemas.microsoft.com/office/drawing/2014/main" id="{1461CCAB-7A4A-8896-2C93-5E0970A1178B}"/>
              </a:ext>
            </a:extLst>
          </p:cNvPr>
          <p:cNvSpPr>
            <a:spLocks noGrp="1"/>
          </p:cNvSpPr>
          <p:nvPr>
            <p:ph type="body" sz="quarter" idx="14" hasCustomPrompt="1"/>
          </p:nvPr>
        </p:nvSpPr>
        <p:spPr>
          <a:xfrm>
            <a:off x="6798312" y="5842318"/>
            <a:ext cx="4722716" cy="639762"/>
          </a:xfrm>
        </p:spPr>
        <p:txBody>
          <a:bodyPr>
            <a:noAutofit/>
          </a:bodyPr>
          <a:lstStyle>
            <a:lvl1pPr marL="0" indent="0" algn="ctr">
              <a:buNone/>
              <a:defRPr sz="1150" b="0" i="0">
                <a:solidFill>
                  <a:schemeClr val="bg1"/>
                </a:solidFill>
              </a:defRPr>
            </a:lvl1pPr>
            <a:lvl2pPr marL="457200" indent="0" algn="ctr">
              <a:buNone/>
              <a:defRPr sz="1150">
                <a:solidFill>
                  <a:schemeClr val="bg1"/>
                </a:solidFill>
              </a:defRPr>
            </a:lvl2pPr>
            <a:lvl3pPr marL="914400" indent="0" algn="ctr">
              <a:buNone/>
              <a:defRPr sz="1150">
                <a:solidFill>
                  <a:schemeClr val="bg1"/>
                </a:solidFill>
              </a:defRPr>
            </a:lvl3pPr>
            <a:lvl4pPr marL="1371600" indent="0" algn="ctr">
              <a:buNone/>
              <a:defRPr sz="1150">
                <a:solidFill>
                  <a:schemeClr val="bg1"/>
                </a:solidFill>
              </a:defRPr>
            </a:lvl4pPr>
            <a:lvl5pPr marL="1828800" indent="0" algn="ctr">
              <a:buNone/>
              <a:defRPr sz="1150">
                <a:solidFill>
                  <a:schemeClr val="bg1"/>
                </a:solidFill>
              </a:defRPr>
            </a:lvl5pPr>
          </a:lstStyle>
          <a:p>
            <a:pPr lvl="0"/>
            <a:r>
              <a:rPr lang="en-US"/>
              <a:t>Image source</a:t>
            </a:r>
          </a:p>
        </p:txBody>
      </p:sp>
    </p:spTree>
    <p:extLst>
      <p:ext uri="{BB962C8B-B14F-4D97-AF65-F5344CB8AC3E}">
        <p14:creationId xmlns:p14="http://schemas.microsoft.com/office/powerpoint/2010/main" val="363675988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r Gu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6272DC-47E9-4ADE-95C2-875739DC9231}"/>
              </a:ext>
            </a:extLst>
          </p:cNvPr>
          <p:cNvSpPr>
            <a:spLocks noGrp="1"/>
          </p:cNvSpPr>
          <p:nvPr>
            <p:ph type="sldNum" sz="quarter" idx="10"/>
          </p:nvPr>
        </p:nvSpPr>
        <p:spPr/>
        <p:txBody>
          <a:bodyPr/>
          <a:lstStyle/>
          <a:p>
            <a:fld id="{7A1A82D1-6124-764A-B015-8BB5F625E955}" type="slidenum">
              <a:rPr lang="en-US" smtClean="0"/>
              <a:pPr/>
              <a:t>‹#›</a:t>
            </a:fld>
            <a:endParaRPr lang="en-US"/>
          </a:p>
        </p:txBody>
      </p:sp>
      <p:pic>
        <p:nvPicPr>
          <p:cNvPr id="4" name="Picture 3">
            <a:extLst>
              <a:ext uri="{FF2B5EF4-FFF2-40B4-BE49-F238E27FC236}">
                <a16:creationId xmlns:a16="http://schemas.microsoft.com/office/drawing/2014/main" id="{71F4EFE6-8D78-4DFB-9159-2BA49E7949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304" y="330042"/>
            <a:ext cx="10702157" cy="5672365"/>
          </a:xfrm>
          <a:prstGeom prst="rect">
            <a:avLst/>
          </a:prstGeom>
        </p:spPr>
      </p:pic>
    </p:spTree>
    <p:extLst>
      <p:ext uri="{BB962C8B-B14F-4D97-AF65-F5344CB8AC3E}">
        <p14:creationId xmlns:p14="http://schemas.microsoft.com/office/powerpoint/2010/main" val="966481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urquoise 4-Sections (SC)">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F04DE07-2846-254E-B41B-2812EA4D6254}"/>
              </a:ext>
            </a:extLst>
          </p:cNvPr>
          <p:cNvSpPr/>
          <p:nvPr userDrawn="1"/>
        </p:nvSpPr>
        <p:spPr>
          <a:xfrm>
            <a:off x="0" y="0"/>
            <a:ext cx="5019040" cy="60197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6FF869A-2AA0-0240-9E3C-3B23C78B5968}"/>
              </a:ext>
            </a:extLst>
          </p:cNvPr>
          <p:cNvCxnSpPr>
            <a:cxnSpLocks/>
          </p:cNvCxnSpPr>
          <p:nvPr userDrawn="1"/>
        </p:nvCxnSpPr>
        <p:spPr>
          <a:xfrm>
            <a:off x="5462694" y="1623122"/>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449579-521C-FD4A-9177-919181014819}"/>
              </a:ext>
            </a:extLst>
          </p:cNvPr>
          <p:cNvCxnSpPr>
            <a:cxnSpLocks/>
          </p:cNvCxnSpPr>
          <p:nvPr userDrawn="1"/>
        </p:nvCxnSpPr>
        <p:spPr>
          <a:xfrm>
            <a:off x="5462694" y="3141958"/>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D45037F-D573-4D4A-AFEF-1722470A69C7}"/>
              </a:ext>
            </a:extLst>
          </p:cNvPr>
          <p:cNvCxnSpPr>
            <a:cxnSpLocks/>
          </p:cNvCxnSpPr>
          <p:nvPr userDrawn="1"/>
        </p:nvCxnSpPr>
        <p:spPr>
          <a:xfrm>
            <a:off x="5462694" y="4645929"/>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13">
            <a:extLst>
              <a:ext uri="{FF2B5EF4-FFF2-40B4-BE49-F238E27FC236}">
                <a16:creationId xmlns:a16="http://schemas.microsoft.com/office/drawing/2014/main" id="{2BBCF0FE-3F3F-6846-9E4F-BFBC70CA6FDA}"/>
              </a:ext>
            </a:extLst>
          </p:cNvPr>
          <p:cNvSpPr>
            <a:spLocks noGrp="1"/>
          </p:cNvSpPr>
          <p:nvPr>
            <p:ph type="body" sz="quarter" idx="13" hasCustomPrompt="1"/>
          </p:nvPr>
        </p:nvSpPr>
        <p:spPr>
          <a:xfrm>
            <a:off x="10957301" y="260249"/>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sp>
        <p:nvSpPr>
          <p:cNvPr id="44" name="Text Placeholder 13">
            <a:extLst>
              <a:ext uri="{FF2B5EF4-FFF2-40B4-BE49-F238E27FC236}">
                <a16:creationId xmlns:a16="http://schemas.microsoft.com/office/drawing/2014/main" id="{65CCD3F0-5AC4-6147-A536-C5A20792DB0C}"/>
              </a:ext>
            </a:extLst>
          </p:cNvPr>
          <p:cNvSpPr>
            <a:spLocks noGrp="1"/>
          </p:cNvSpPr>
          <p:nvPr>
            <p:ph type="body" sz="quarter" idx="19" hasCustomPrompt="1"/>
          </p:nvPr>
        </p:nvSpPr>
        <p:spPr>
          <a:xfrm>
            <a:off x="10957301" y="175583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47" name="Text Placeholder 13">
            <a:extLst>
              <a:ext uri="{FF2B5EF4-FFF2-40B4-BE49-F238E27FC236}">
                <a16:creationId xmlns:a16="http://schemas.microsoft.com/office/drawing/2014/main" id="{BE6C88BA-ED33-204C-9205-AC93130F4AF6}"/>
              </a:ext>
            </a:extLst>
          </p:cNvPr>
          <p:cNvSpPr>
            <a:spLocks noGrp="1"/>
          </p:cNvSpPr>
          <p:nvPr>
            <p:ph type="body" sz="quarter" idx="22" hasCustomPrompt="1"/>
          </p:nvPr>
        </p:nvSpPr>
        <p:spPr>
          <a:xfrm>
            <a:off x="10957301" y="3266921"/>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sp>
        <p:nvSpPr>
          <p:cNvPr id="50" name="Text Placeholder 13">
            <a:extLst>
              <a:ext uri="{FF2B5EF4-FFF2-40B4-BE49-F238E27FC236}">
                <a16:creationId xmlns:a16="http://schemas.microsoft.com/office/drawing/2014/main" id="{6DA3C0D6-4D87-B044-96A7-20F93C82A240}"/>
              </a:ext>
            </a:extLst>
          </p:cNvPr>
          <p:cNvSpPr>
            <a:spLocks noGrp="1"/>
          </p:cNvSpPr>
          <p:nvPr>
            <p:ph type="body" sz="quarter" idx="25" hasCustomPrompt="1"/>
          </p:nvPr>
        </p:nvSpPr>
        <p:spPr>
          <a:xfrm>
            <a:off x="10957301" y="477025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4</a:t>
            </a:r>
          </a:p>
        </p:txBody>
      </p:sp>
      <p:pic>
        <p:nvPicPr>
          <p:cNvPr id="24" name="Image" descr="Image">
            <a:extLst>
              <a:ext uri="{FF2B5EF4-FFF2-40B4-BE49-F238E27FC236}">
                <a16:creationId xmlns:a16="http://schemas.microsoft.com/office/drawing/2014/main" id="{A2F639BA-EB30-6D4E-B952-AC247033EB6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25" name="Slide Number Placeholder 5">
            <a:extLst>
              <a:ext uri="{FF2B5EF4-FFF2-40B4-BE49-F238E27FC236}">
                <a16:creationId xmlns:a16="http://schemas.microsoft.com/office/drawing/2014/main" id="{8D22B768-3F56-3843-BED9-22EF419F9667}"/>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6" name="Text Placeholder 21">
            <a:extLst>
              <a:ext uri="{FF2B5EF4-FFF2-40B4-BE49-F238E27FC236}">
                <a16:creationId xmlns:a16="http://schemas.microsoft.com/office/drawing/2014/main" id="{DCFA772D-076A-414B-8ED0-7F7AE1FFB496}"/>
              </a:ext>
            </a:extLst>
          </p:cNvPr>
          <p:cNvSpPr>
            <a:spLocks noGrp="1"/>
          </p:cNvSpPr>
          <p:nvPr>
            <p:ph type="body" sz="quarter" idx="17" hasCustomPrompt="1"/>
          </p:nvPr>
        </p:nvSpPr>
        <p:spPr>
          <a:xfrm>
            <a:off x="5462695" y="260246"/>
            <a:ext cx="2333151" cy="1255363"/>
          </a:xfrm>
        </p:spPr>
        <p:txBody>
          <a:bodyPr>
            <a:normAutofit/>
          </a:bodyPr>
          <a:lstStyle>
            <a:lvl1pPr marL="0" indent="0">
              <a:buNone/>
              <a:defRPr sz="2000" b="1"/>
            </a:lvl1pPr>
          </a:lstStyle>
          <a:p>
            <a:pPr lvl="0"/>
            <a:r>
              <a:rPr lang="en-US"/>
              <a:t>Section 1 title</a:t>
            </a:r>
          </a:p>
        </p:txBody>
      </p:sp>
      <p:sp>
        <p:nvSpPr>
          <p:cNvPr id="27" name="Text Placeholder 21">
            <a:extLst>
              <a:ext uri="{FF2B5EF4-FFF2-40B4-BE49-F238E27FC236}">
                <a16:creationId xmlns:a16="http://schemas.microsoft.com/office/drawing/2014/main" id="{3D42EC18-8407-124A-816A-5B43BCE6C889}"/>
              </a:ext>
            </a:extLst>
          </p:cNvPr>
          <p:cNvSpPr>
            <a:spLocks noGrp="1"/>
          </p:cNvSpPr>
          <p:nvPr>
            <p:ph type="body" sz="quarter" idx="18" hasCustomPrompt="1"/>
          </p:nvPr>
        </p:nvSpPr>
        <p:spPr>
          <a:xfrm>
            <a:off x="7948246" y="260246"/>
            <a:ext cx="2865925" cy="1255363"/>
          </a:xfrm>
        </p:spPr>
        <p:txBody>
          <a:bodyPr>
            <a:no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8" name="Text Placeholder 21">
            <a:extLst>
              <a:ext uri="{FF2B5EF4-FFF2-40B4-BE49-F238E27FC236}">
                <a16:creationId xmlns:a16="http://schemas.microsoft.com/office/drawing/2014/main" id="{1D93EC8C-D1DF-5841-9A5B-346FA62E6D94}"/>
              </a:ext>
            </a:extLst>
          </p:cNvPr>
          <p:cNvSpPr>
            <a:spLocks noGrp="1"/>
          </p:cNvSpPr>
          <p:nvPr>
            <p:ph type="body" sz="quarter" idx="20" hasCustomPrompt="1"/>
          </p:nvPr>
        </p:nvSpPr>
        <p:spPr>
          <a:xfrm>
            <a:off x="5462695" y="1755833"/>
            <a:ext cx="2333151" cy="1255363"/>
          </a:xfrm>
        </p:spPr>
        <p:txBody>
          <a:bodyPr>
            <a:normAutofit/>
          </a:bodyPr>
          <a:lstStyle>
            <a:lvl1pPr marL="0" indent="0">
              <a:buNone/>
              <a:defRPr sz="2000" b="1"/>
            </a:lvl1pPr>
          </a:lstStyle>
          <a:p>
            <a:pPr lvl="0"/>
            <a:r>
              <a:rPr lang="en-US"/>
              <a:t>Section 2 title</a:t>
            </a:r>
          </a:p>
        </p:txBody>
      </p:sp>
      <p:sp>
        <p:nvSpPr>
          <p:cNvPr id="29" name="Text Placeholder 21">
            <a:extLst>
              <a:ext uri="{FF2B5EF4-FFF2-40B4-BE49-F238E27FC236}">
                <a16:creationId xmlns:a16="http://schemas.microsoft.com/office/drawing/2014/main" id="{7F2D2A41-FC43-CE47-BD1A-52A9F74A544E}"/>
              </a:ext>
            </a:extLst>
          </p:cNvPr>
          <p:cNvSpPr>
            <a:spLocks noGrp="1"/>
          </p:cNvSpPr>
          <p:nvPr>
            <p:ph type="body" sz="quarter" idx="21" hasCustomPrompt="1"/>
          </p:nvPr>
        </p:nvSpPr>
        <p:spPr>
          <a:xfrm>
            <a:off x="7948246" y="1755833"/>
            <a:ext cx="2865925" cy="1255363"/>
          </a:xfrm>
        </p:spPr>
        <p:txBody>
          <a:bodyPr>
            <a:noAutofit/>
          </a:bodyPr>
          <a:lstStyle>
            <a:lvl1pPr marL="138113" indent="-138113">
              <a:spcBef>
                <a:spcPts val="10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0" name="Text Placeholder 21">
            <a:extLst>
              <a:ext uri="{FF2B5EF4-FFF2-40B4-BE49-F238E27FC236}">
                <a16:creationId xmlns:a16="http://schemas.microsoft.com/office/drawing/2014/main" id="{F4EC73F9-7CB5-0244-84CE-C4EE4D322A88}"/>
              </a:ext>
            </a:extLst>
          </p:cNvPr>
          <p:cNvSpPr>
            <a:spLocks noGrp="1"/>
          </p:cNvSpPr>
          <p:nvPr>
            <p:ph type="body" sz="quarter" idx="23" hasCustomPrompt="1"/>
          </p:nvPr>
        </p:nvSpPr>
        <p:spPr>
          <a:xfrm>
            <a:off x="5462695" y="3266918"/>
            <a:ext cx="2333151" cy="1255363"/>
          </a:xfrm>
        </p:spPr>
        <p:txBody>
          <a:bodyPr>
            <a:normAutofit/>
          </a:bodyPr>
          <a:lstStyle>
            <a:lvl1pPr marL="0" indent="0">
              <a:buNone/>
              <a:defRPr sz="2000" b="1"/>
            </a:lvl1pPr>
          </a:lstStyle>
          <a:p>
            <a:pPr lvl="0"/>
            <a:r>
              <a:rPr lang="en-US"/>
              <a:t>Section 3 title</a:t>
            </a:r>
          </a:p>
        </p:txBody>
      </p:sp>
      <p:sp>
        <p:nvSpPr>
          <p:cNvPr id="31" name="Text Placeholder 21">
            <a:extLst>
              <a:ext uri="{FF2B5EF4-FFF2-40B4-BE49-F238E27FC236}">
                <a16:creationId xmlns:a16="http://schemas.microsoft.com/office/drawing/2014/main" id="{47FEA46D-392E-F549-A079-0D2188C1B5FE}"/>
              </a:ext>
            </a:extLst>
          </p:cNvPr>
          <p:cNvSpPr>
            <a:spLocks noGrp="1"/>
          </p:cNvSpPr>
          <p:nvPr>
            <p:ph type="body" sz="quarter" idx="24" hasCustomPrompt="1"/>
          </p:nvPr>
        </p:nvSpPr>
        <p:spPr>
          <a:xfrm>
            <a:off x="7948246" y="3266918"/>
            <a:ext cx="2865925" cy="1255363"/>
          </a:xfrm>
        </p:spPr>
        <p:txBody>
          <a:bodyPr>
            <a:no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2" name="Text Placeholder 21">
            <a:extLst>
              <a:ext uri="{FF2B5EF4-FFF2-40B4-BE49-F238E27FC236}">
                <a16:creationId xmlns:a16="http://schemas.microsoft.com/office/drawing/2014/main" id="{88D5E663-2B6F-3448-9881-5E4B90157D9C}"/>
              </a:ext>
            </a:extLst>
          </p:cNvPr>
          <p:cNvSpPr>
            <a:spLocks noGrp="1"/>
          </p:cNvSpPr>
          <p:nvPr>
            <p:ph type="body" sz="quarter" idx="26" hasCustomPrompt="1"/>
          </p:nvPr>
        </p:nvSpPr>
        <p:spPr>
          <a:xfrm>
            <a:off x="5462695" y="4770253"/>
            <a:ext cx="2333151" cy="1255363"/>
          </a:xfrm>
        </p:spPr>
        <p:txBody>
          <a:bodyPr>
            <a:normAutofit/>
          </a:bodyPr>
          <a:lstStyle>
            <a:lvl1pPr marL="0" indent="0">
              <a:buNone/>
              <a:defRPr sz="2000" b="1"/>
            </a:lvl1pPr>
          </a:lstStyle>
          <a:p>
            <a:pPr lvl="0"/>
            <a:r>
              <a:rPr lang="en-US"/>
              <a:t>Section 4 title</a:t>
            </a:r>
          </a:p>
        </p:txBody>
      </p:sp>
      <p:sp>
        <p:nvSpPr>
          <p:cNvPr id="33" name="Text Placeholder 21">
            <a:extLst>
              <a:ext uri="{FF2B5EF4-FFF2-40B4-BE49-F238E27FC236}">
                <a16:creationId xmlns:a16="http://schemas.microsoft.com/office/drawing/2014/main" id="{C1783E00-EB3C-9741-807B-D388F7A6FBD9}"/>
              </a:ext>
            </a:extLst>
          </p:cNvPr>
          <p:cNvSpPr>
            <a:spLocks noGrp="1"/>
          </p:cNvSpPr>
          <p:nvPr>
            <p:ph type="body" sz="quarter" idx="27" hasCustomPrompt="1"/>
          </p:nvPr>
        </p:nvSpPr>
        <p:spPr>
          <a:xfrm>
            <a:off x="7948246" y="4770253"/>
            <a:ext cx="2865925" cy="1255363"/>
          </a:xfrm>
        </p:spPr>
        <p:txBody>
          <a:bodyPr>
            <a:no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4" name="Title 3">
            <a:extLst>
              <a:ext uri="{FF2B5EF4-FFF2-40B4-BE49-F238E27FC236}">
                <a16:creationId xmlns:a16="http://schemas.microsoft.com/office/drawing/2014/main" id="{5632C195-B15F-204C-87ED-57247F1D0F3F}"/>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744248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urquoise 3-Sections (SC)">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F6BF10-0C79-834D-A298-CADE413E0013}"/>
              </a:ext>
            </a:extLst>
          </p:cNvPr>
          <p:cNvSpPr/>
          <p:nvPr userDrawn="1"/>
        </p:nvSpPr>
        <p:spPr>
          <a:xfrm>
            <a:off x="0" y="0"/>
            <a:ext cx="5019040" cy="60197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34A3C34-8180-4641-8CC7-8A1BF7C85884}"/>
              </a:ext>
            </a:extLst>
          </p:cNvPr>
          <p:cNvCxnSpPr>
            <a:cxnSpLocks/>
          </p:cNvCxnSpPr>
          <p:nvPr userDrawn="1"/>
        </p:nvCxnSpPr>
        <p:spPr>
          <a:xfrm>
            <a:off x="5462694" y="2074055"/>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87FF553C-998D-BB4B-9AFF-0364E4B24C10}"/>
              </a:ext>
            </a:extLst>
          </p:cNvPr>
          <p:cNvSpPr>
            <a:spLocks noGrp="1"/>
          </p:cNvSpPr>
          <p:nvPr>
            <p:ph type="body" sz="quarter" idx="13" hasCustomPrompt="1"/>
          </p:nvPr>
        </p:nvSpPr>
        <p:spPr>
          <a:xfrm>
            <a:off x="10957301" y="210870"/>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cxnSp>
        <p:nvCxnSpPr>
          <p:cNvPr id="26" name="Straight Connector 25">
            <a:extLst>
              <a:ext uri="{FF2B5EF4-FFF2-40B4-BE49-F238E27FC236}">
                <a16:creationId xmlns:a16="http://schemas.microsoft.com/office/drawing/2014/main" id="{ABF33D1B-8403-DA48-A899-79AA7DDF6338}"/>
              </a:ext>
            </a:extLst>
          </p:cNvPr>
          <p:cNvCxnSpPr>
            <a:cxnSpLocks/>
          </p:cNvCxnSpPr>
          <p:nvPr userDrawn="1"/>
        </p:nvCxnSpPr>
        <p:spPr>
          <a:xfrm>
            <a:off x="5462694" y="4149856"/>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4CD5A8D4-4C27-0843-BFAE-CDE39C6DC0A7}"/>
              </a:ext>
            </a:extLst>
          </p:cNvPr>
          <p:cNvSpPr>
            <a:spLocks noGrp="1"/>
          </p:cNvSpPr>
          <p:nvPr>
            <p:ph type="body" sz="quarter" idx="19" hasCustomPrompt="1"/>
          </p:nvPr>
        </p:nvSpPr>
        <p:spPr>
          <a:xfrm>
            <a:off x="10957301" y="2286671"/>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30" name="Text Placeholder 13">
            <a:extLst>
              <a:ext uri="{FF2B5EF4-FFF2-40B4-BE49-F238E27FC236}">
                <a16:creationId xmlns:a16="http://schemas.microsoft.com/office/drawing/2014/main" id="{7D42B98A-274B-C648-A66F-76DFFC40FF55}"/>
              </a:ext>
            </a:extLst>
          </p:cNvPr>
          <p:cNvSpPr>
            <a:spLocks noGrp="1"/>
          </p:cNvSpPr>
          <p:nvPr>
            <p:ph type="body" sz="quarter" idx="22" hasCustomPrompt="1"/>
          </p:nvPr>
        </p:nvSpPr>
        <p:spPr>
          <a:xfrm>
            <a:off x="10957301" y="4362472"/>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pic>
        <p:nvPicPr>
          <p:cNvPr id="17" name="Image" descr="Image">
            <a:extLst>
              <a:ext uri="{FF2B5EF4-FFF2-40B4-BE49-F238E27FC236}">
                <a16:creationId xmlns:a16="http://schemas.microsoft.com/office/drawing/2014/main" id="{70EA5088-6BF5-4444-B4E0-028083C736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18" name="Slide Number Placeholder 5">
            <a:extLst>
              <a:ext uri="{FF2B5EF4-FFF2-40B4-BE49-F238E27FC236}">
                <a16:creationId xmlns:a16="http://schemas.microsoft.com/office/drawing/2014/main" id="{E1D34D9F-6DD7-BB49-9EC8-3B3949C38C3E}"/>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9" name="Text Placeholder 21">
            <a:extLst>
              <a:ext uri="{FF2B5EF4-FFF2-40B4-BE49-F238E27FC236}">
                <a16:creationId xmlns:a16="http://schemas.microsoft.com/office/drawing/2014/main" id="{A349CFB7-72BF-894C-81D2-07389B492D4E}"/>
              </a:ext>
            </a:extLst>
          </p:cNvPr>
          <p:cNvSpPr>
            <a:spLocks noGrp="1"/>
          </p:cNvSpPr>
          <p:nvPr>
            <p:ph type="body" sz="quarter" idx="17" hasCustomPrompt="1"/>
          </p:nvPr>
        </p:nvSpPr>
        <p:spPr>
          <a:xfrm>
            <a:off x="5462695" y="210870"/>
            <a:ext cx="2333151" cy="1650570"/>
          </a:xfrm>
        </p:spPr>
        <p:txBody>
          <a:bodyPr>
            <a:normAutofit/>
          </a:bodyPr>
          <a:lstStyle>
            <a:lvl1pPr marL="0" indent="0">
              <a:buNone/>
              <a:defRPr sz="2000" b="1"/>
            </a:lvl1pPr>
          </a:lstStyle>
          <a:p>
            <a:pPr lvl="0"/>
            <a:r>
              <a:rPr lang="en-US"/>
              <a:t>Section 1 title</a:t>
            </a:r>
          </a:p>
        </p:txBody>
      </p:sp>
      <p:sp>
        <p:nvSpPr>
          <p:cNvPr id="21" name="Text Placeholder 21">
            <a:extLst>
              <a:ext uri="{FF2B5EF4-FFF2-40B4-BE49-F238E27FC236}">
                <a16:creationId xmlns:a16="http://schemas.microsoft.com/office/drawing/2014/main" id="{7CF470CD-5D5E-5C4E-8092-3891A89D3933}"/>
              </a:ext>
            </a:extLst>
          </p:cNvPr>
          <p:cNvSpPr>
            <a:spLocks noGrp="1"/>
          </p:cNvSpPr>
          <p:nvPr>
            <p:ph type="body" sz="quarter" idx="18" hasCustomPrompt="1"/>
          </p:nvPr>
        </p:nvSpPr>
        <p:spPr>
          <a:xfrm>
            <a:off x="7936524" y="210870"/>
            <a:ext cx="2877648" cy="1650570"/>
          </a:xfrm>
        </p:spPr>
        <p:txBody>
          <a:bodyPr>
            <a:norm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3" name="Text Placeholder 21">
            <a:extLst>
              <a:ext uri="{FF2B5EF4-FFF2-40B4-BE49-F238E27FC236}">
                <a16:creationId xmlns:a16="http://schemas.microsoft.com/office/drawing/2014/main" id="{94C051BF-2924-8343-8CC0-88D097F06567}"/>
              </a:ext>
            </a:extLst>
          </p:cNvPr>
          <p:cNvSpPr>
            <a:spLocks noGrp="1"/>
          </p:cNvSpPr>
          <p:nvPr>
            <p:ph type="body" sz="quarter" idx="20" hasCustomPrompt="1"/>
          </p:nvPr>
        </p:nvSpPr>
        <p:spPr>
          <a:xfrm>
            <a:off x="5462695" y="2286671"/>
            <a:ext cx="2333151" cy="1650570"/>
          </a:xfrm>
        </p:spPr>
        <p:txBody>
          <a:bodyPr>
            <a:normAutofit/>
          </a:bodyPr>
          <a:lstStyle>
            <a:lvl1pPr marL="0" indent="0">
              <a:buNone/>
              <a:defRPr sz="2000" b="1"/>
            </a:lvl1pPr>
          </a:lstStyle>
          <a:p>
            <a:pPr lvl="0"/>
            <a:r>
              <a:rPr lang="en-US"/>
              <a:t>Section 2 title</a:t>
            </a:r>
          </a:p>
        </p:txBody>
      </p:sp>
      <p:sp>
        <p:nvSpPr>
          <p:cNvPr id="34" name="Text Placeholder 21">
            <a:extLst>
              <a:ext uri="{FF2B5EF4-FFF2-40B4-BE49-F238E27FC236}">
                <a16:creationId xmlns:a16="http://schemas.microsoft.com/office/drawing/2014/main" id="{1E17C52E-6C04-FB49-934C-8410599F834C}"/>
              </a:ext>
            </a:extLst>
          </p:cNvPr>
          <p:cNvSpPr>
            <a:spLocks noGrp="1"/>
          </p:cNvSpPr>
          <p:nvPr>
            <p:ph type="body" sz="quarter" idx="21" hasCustomPrompt="1"/>
          </p:nvPr>
        </p:nvSpPr>
        <p:spPr>
          <a:xfrm>
            <a:off x="7936524" y="2286671"/>
            <a:ext cx="2877648" cy="1650570"/>
          </a:xfrm>
        </p:spPr>
        <p:txBody>
          <a:bodyPr>
            <a:norm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5" name="Text Placeholder 21">
            <a:extLst>
              <a:ext uri="{FF2B5EF4-FFF2-40B4-BE49-F238E27FC236}">
                <a16:creationId xmlns:a16="http://schemas.microsoft.com/office/drawing/2014/main" id="{0EB4A70F-0062-3742-AC5D-F7A79329F311}"/>
              </a:ext>
            </a:extLst>
          </p:cNvPr>
          <p:cNvSpPr>
            <a:spLocks noGrp="1"/>
          </p:cNvSpPr>
          <p:nvPr>
            <p:ph type="body" sz="quarter" idx="23" hasCustomPrompt="1"/>
          </p:nvPr>
        </p:nvSpPr>
        <p:spPr>
          <a:xfrm>
            <a:off x="5462695" y="4362472"/>
            <a:ext cx="2333151" cy="1650570"/>
          </a:xfrm>
        </p:spPr>
        <p:txBody>
          <a:bodyPr>
            <a:normAutofit/>
          </a:bodyPr>
          <a:lstStyle>
            <a:lvl1pPr marL="0" indent="0">
              <a:buNone/>
              <a:defRPr sz="2000" b="1"/>
            </a:lvl1pPr>
          </a:lstStyle>
          <a:p>
            <a:pPr lvl="0"/>
            <a:r>
              <a:rPr lang="en-US"/>
              <a:t>Section 3 title</a:t>
            </a:r>
          </a:p>
        </p:txBody>
      </p:sp>
      <p:sp>
        <p:nvSpPr>
          <p:cNvPr id="36" name="Text Placeholder 21">
            <a:extLst>
              <a:ext uri="{FF2B5EF4-FFF2-40B4-BE49-F238E27FC236}">
                <a16:creationId xmlns:a16="http://schemas.microsoft.com/office/drawing/2014/main" id="{98F128ED-B2C4-404A-9E29-540B2FAE6182}"/>
              </a:ext>
            </a:extLst>
          </p:cNvPr>
          <p:cNvSpPr>
            <a:spLocks noGrp="1"/>
          </p:cNvSpPr>
          <p:nvPr>
            <p:ph type="body" sz="quarter" idx="24" hasCustomPrompt="1"/>
          </p:nvPr>
        </p:nvSpPr>
        <p:spPr>
          <a:xfrm>
            <a:off x="7936524" y="4362472"/>
            <a:ext cx="2877648" cy="1650570"/>
          </a:xfrm>
        </p:spPr>
        <p:txBody>
          <a:bodyPr>
            <a:norm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4" name="Title 3">
            <a:extLst>
              <a:ext uri="{FF2B5EF4-FFF2-40B4-BE49-F238E27FC236}">
                <a16:creationId xmlns:a16="http://schemas.microsoft.com/office/drawing/2014/main" id="{8FF915CF-D247-D649-BC6F-467023E0892C}"/>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1072156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 Bullets (S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4186B9-FF84-D640-AA21-DD1B8E5E2000}"/>
              </a:ext>
            </a:extLst>
          </p:cNvPr>
          <p:cNvSpPr/>
          <p:nvPr userDrawn="1"/>
        </p:nvSpPr>
        <p:spPr>
          <a:xfrm>
            <a:off x="0" y="0"/>
            <a:ext cx="5019040" cy="6019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9B1FAB7B-1D06-AB4C-AE7B-CB4BF80D4D2A}"/>
              </a:ext>
            </a:extLst>
          </p:cNvPr>
          <p:cNvSpPr>
            <a:spLocks noGrp="1"/>
          </p:cNvSpPr>
          <p:nvPr>
            <p:ph type="body" sz="quarter" idx="10" hasCustomPrompt="1"/>
          </p:nvPr>
        </p:nvSpPr>
        <p:spPr>
          <a:xfrm>
            <a:off x="5322888" y="1495585"/>
            <a:ext cx="6107112" cy="3905089"/>
          </a:xfrm>
        </p:spPr>
        <p:txBody>
          <a:bodyPr anchor="t" anchorCtr="0"/>
          <a:lstStyle>
            <a:lvl1pPr>
              <a:lnSpc>
                <a:spcPct val="100000"/>
              </a:lnSpc>
              <a:spcAft>
                <a:spcPts val="600"/>
              </a:spcAft>
              <a:buClr>
                <a:schemeClr val="accent4"/>
              </a:buClr>
              <a:defRPr sz="2600"/>
            </a:lvl1pPr>
            <a:lvl2pPr>
              <a:lnSpc>
                <a:spcPct val="100000"/>
              </a:lnSpc>
              <a:spcAft>
                <a:spcPts val="600"/>
              </a:spcAft>
              <a:buClr>
                <a:schemeClr val="accent4"/>
              </a:buClr>
              <a:defRPr/>
            </a:lvl2pPr>
            <a:lvl3pPr>
              <a:lnSpc>
                <a:spcPct val="100000"/>
              </a:lnSpc>
              <a:spcAft>
                <a:spcPts val="600"/>
              </a:spcAft>
              <a:buClr>
                <a:schemeClr val="accent4"/>
              </a:buClr>
              <a:defRPr/>
            </a:lvl3pPr>
            <a:lvl4pPr>
              <a:lnSpc>
                <a:spcPct val="100000"/>
              </a:lnSpc>
              <a:spcAft>
                <a:spcPts val="600"/>
              </a:spcAft>
              <a:buClr>
                <a:schemeClr val="accent4"/>
              </a:buClr>
              <a:defRPr/>
            </a:lvl4pPr>
            <a:lvl5pPr>
              <a:lnSpc>
                <a:spcPct val="100000"/>
              </a:lnSpc>
              <a:spcAft>
                <a:spcPts val="600"/>
              </a:spcAft>
              <a:buClr>
                <a:schemeClr val="accent4"/>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6" name="Image" descr="Image">
            <a:extLst>
              <a:ext uri="{FF2B5EF4-FFF2-40B4-BE49-F238E27FC236}">
                <a16:creationId xmlns:a16="http://schemas.microsoft.com/office/drawing/2014/main" id="{E0499B5B-9B4F-CA45-BEE4-9304AEDBAE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8" name="Slide Number Placeholder 5">
            <a:extLst>
              <a:ext uri="{FF2B5EF4-FFF2-40B4-BE49-F238E27FC236}">
                <a16:creationId xmlns:a16="http://schemas.microsoft.com/office/drawing/2014/main" id="{EE24B8BF-FFD0-D544-97AF-0A8B67D9B245}"/>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itle 3">
            <a:extLst>
              <a:ext uri="{FF2B5EF4-FFF2-40B4-BE49-F238E27FC236}">
                <a16:creationId xmlns:a16="http://schemas.microsoft.com/office/drawing/2014/main" id="{3189AD8F-DE50-F14B-8D77-E55B2A4D0A21}"/>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cxnSp>
        <p:nvCxnSpPr>
          <p:cNvPr id="10" name="Straight Connector 9">
            <a:extLst>
              <a:ext uri="{FF2B5EF4-FFF2-40B4-BE49-F238E27FC236}">
                <a16:creationId xmlns:a16="http://schemas.microsoft.com/office/drawing/2014/main" id="{895F7905-B60B-D945-9EED-4033FF78CCC8}"/>
              </a:ext>
            </a:extLst>
          </p:cNvPr>
          <p:cNvCxnSpPr>
            <a:cxnSpLocks/>
          </p:cNvCxnSpPr>
          <p:nvPr userDrawn="1"/>
        </p:nvCxnSpPr>
        <p:spPr>
          <a:xfrm>
            <a:off x="5462694" y="6003681"/>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773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 Image (SC)">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5010911" y="-1"/>
            <a:ext cx="7181089" cy="6019801"/>
          </a:xfrm>
        </p:spPr>
        <p:txBody>
          <a:bodyPr anchor="ctr" anchorCtr="0"/>
          <a:lstStyle>
            <a:lvl1pPr marL="0" indent="0" algn="ctr">
              <a:buNone/>
              <a:defRPr/>
            </a:lvl1pPr>
          </a:lstStyle>
          <a:p>
            <a:r>
              <a:rPr lang="en-US"/>
              <a:t>Click icon to add picture</a:t>
            </a:r>
          </a:p>
        </p:txBody>
      </p:sp>
      <p:pic>
        <p:nvPicPr>
          <p:cNvPr id="6" name="Image" descr="Image">
            <a:extLst>
              <a:ext uri="{FF2B5EF4-FFF2-40B4-BE49-F238E27FC236}">
                <a16:creationId xmlns:a16="http://schemas.microsoft.com/office/drawing/2014/main" id="{91715922-444E-9341-A35D-C71DF85C70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9" name="Slide Number Placeholder 5">
            <a:extLst>
              <a:ext uri="{FF2B5EF4-FFF2-40B4-BE49-F238E27FC236}">
                <a16:creationId xmlns:a16="http://schemas.microsoft.com/office/drawing/2014/main" id="{93BD7C71-52A9-484A-87D2-4EB2A1F21CBC}"/>
              </a:ext>
            </a:extLst>
          </p:cNvPr>
          <p:cNvSpPr>
            <a:spLocks noGrp="1"/>
          </p:cNvSpPr>
          <p:nvPr>
            <p:ph type="sldNum" sz="quarter" idx="4"/>
          </p:nvPr>
        </p:nvSpPr>
        <p:spPr>
          <a:xfrm>
            <a:off x="11007306" y="6356350"/>
            <a:ext cx="513722"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Content Placeholder 3">
            <a:extLst>
              <a:ext uri="{FF2B5EF4-FFF2-40B4-BE49-F238E27FC236}">
                <a16:creationId xmlns:a16="http://schemas.microsoft.com/office/drawing/2014/main" id="{54D53CCB-CAAC-6446-9D3F-16545AE3A5D7}"/>
              </a:ext>
            </a:extLst>
          </p:cNvPr>
          <p:cNvSpPr>
            <a:spLocks noGrp="1"/>
          </p:cNvSpPr>
          <p:nvPr>
            <p:ph sz="quarter" idx="15" hasCustomPrompt="1"/>
          </p:nvPr>
        </p:nvSpPr>
        <p:spPr>
          <a:xfrm>
            <a:off x="3642102" y="6343144"/>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0" name="Rectangle 9">
            <a:extLst>
              <a:ext uri="{FF2B5EF4-FFF2-40B4-BE49-F238E27FC236}">
                <a16:creationId xmlns:a16="http://schemas.microsoft.com/office/drawing/2014/main" id="{322B841D-62DC-E640-AB95-538EBF2D12D0}"/>
              </a:ext>
            </a:extLst>
          </p:cNvPr>
          <p:cNvSpPr/>
          <p:nvPr userDrawn="1"/>
        </p:nvSpPr>
        <p:spPr>
          <a:xfrm>
            <a:off x="0" y="0"/>
            <a:ext cx="5019040" cy="6019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084DE3FB-61A7-EF4B-A4AC-91BFDDB230D6}"/>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spTree>
    <p:extLst>
      <p:ext uri="{BB962C8B-B14F-4D97-AF65-F5344CB8AC3E}">
        <p14:creationId xmlns:p14="http://schemas.microsoft.com/office/powerpoint/2010/main" val="915539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 Turquoise Section Divider 1 (OTD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6885E6-B81A-AB42-B5CD-89964B768A0D}"/>
              </a:ext>
            </a:extLst>
          </p:cNvPr>
          <p:cNvSpPr/>
          <p:nvPr userDrawn="1"/>
        </p:nvSpPr>
        <p:spPr>
          <a:xfrm>
            <a:off x="0" y="-1"/>
            <a:ext cx="12192000" cy="6056243"/>
          </a:xfrm>
          <a:prstGeom prst="rect">
            <a:avLst/>
          </a:prstGeom>
          <a:solidFill>
            <a:srgbClr val="41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37D9F74D-7846-404F-8B91-31D0710D4FC6}"/>
              </a:ext>
            </a:extLst>
          </p:cNvPr>
          <p:cNvSpPr>
            <a:spLocks noGrp="1"/>
          </p:cNvSpPr>
          <p:nvPr>
            <p:ph type="body" sz="quarter" idx="13" hasCustomPrompt="1"/>
          </p:nvPr>
        </p:nvSpPr>
        <p:spPr>
          <a:xfrm>
            <a:off x="768925" y="3907766"/>
            <a:ext cx="8897349" cy="1406106"/>
          </a:xfrm>
          <a:prstGeom prst="rect">
            <a:avLst/>
          </a:prstGeom>
        </p:spPr>
        <p:txBody>
          <a:bodyPr anchor="t" anchorCtr="0">
            <a:normAutofit/>
          </a:bodyPr>
          <a:lstStyle>
            <a:lvl1pPr marL="0" indent="0">
              <a:buNone/>
              <a:tabLst/>
              <a:defRPr sz="2200">
                <a:solidFill>
                  <a:schemeClr val="bg1"/>
                </a:solidFill>
              </a:defRPr>
            </a:lvl1pPr>
            <a:lvl2pPr marL="457200" indent="0">
              <a:lnSpc>
                <a:spcPct val="15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 subtitle here</a:t>
            </a:r>
          </a:p>
        </p:txBody>
      </p:sp>
      <p:sp>
        <p:nvSpPr>
          <p:cNvPr id="14" name="Title Placeholder 1">
            <a:extLst>
              <a:ext uri="{FF2B5EF4-FFF2-40B4-BE49-F238E27FC236}">
                <a16:creationId xmlns:a16="http://schemas.microsoft.com/office/drawing/2014/main" id="{E1832DDD-2CD5-544D-9641-BB3514111974}"/>
              </a:ext>
            </a:extLst>
          </p:cNvPr>
          <p:cNvSpPr>
            <a:spLocks noGrp="1"/>
          </p:cNvSpPr>
          <p:nvPr>
            <p:ph type="title" hasCustomPrompt="1"/>
          </p:nvPr>
        </p:nvSpPr>
        <p:spPr>
          <a:xfrm>
            <a:off x="768924" y="1829775"/>
            <a:ext cx="8897349" cy="1855893"/>
          </a:xfrm>
          <a:prstGeom prst="rect">
            <a:avLst/>
          </a:prstGeom>
        </p:spPr>
        <p:txBody>
          <a:bodyPr vert="horz" lIns="0" tIns="0" rIns="0" bIns="0" rtlCol="0" anchor="b" anchorCtr="0">
            <a:spAutoFit/>
          </a:bodyPr>
          <a:lstStyle>
            <a:lvl1pPr>
              <a:defRPr sz="6700">
                <a:solidFill>
                  <a:schemeClr val="bg1"/>
                </a:solidFill>
              </a:defRPr>
            </a:lvl1pPr>
          </a:lstStyle>
          <a:p>
            <a:r>
              <a:rPr lang="en-CA"/>
              <a:t>Insert section title here or statement text</a:t>
            </a:r>
          </a:p>
        </p:txBody>
      </p:sp>
      <p:sp>
        <p:nvSpPr>
          <p:cNvPr id="5" name="Slide Number Placeholder 5">
            <a:extLst>
              <a:ext uri="{FF2B5EF4-FFF2-40B4-BE49-F238E27FC236}">
                <a16:creationId xmlns:a16="http://schemas.microsoft.com/office/drawing/2014/main" id="{1986BA8B-2085-5B4B-A2D7-76201F70B509}"/>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27325544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rk Turquoise Section Divider 2 (OTD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64245B-EF54-654E-85AB-AA7D5D8B54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1718"/>
            <a:ext cx="12192000" cy="6656090"/>
          </a:xfrm>
          <a:prstGeom prst="rect">
            <a:avLst/>
          </a:prstGeom>
        </p:spPr>
      </p:pic>
      <p:sp>
        <p:nvSpPr>
          <p:cNvPr id="8" name="Rectangle 7">
            <a:extLst>
              <a:ext uri="{FF2B5EF4-FFF2-40B4-BE49-F238E27FC236}">
                <a16:creationId xmlns:a16="http://schemas.microsoft.com/office/drawing/2014/main" id="{5A057FB5-D7B3-1D42-90E3-E5B21DF2CE95}"/>
              </a:ext>
            </a:extLst>
          </p:cNvPr>
          <p:cNvSpPr/>
          <p:nvPr userDrawn="1"/>
        </p:nvSpPr>
        <p:spPr>
          <a:xfrm>
            <a:off x="12686" y="5922000"/>
            <a:ext cx="12192000" cy="93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3AB171AE-7EF4-2F46-9073-ABC951EC080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7" name="TextBox 6">
            <a:extLst>
              <a:ext uri="{FF2B5EF4-FFF2-40B4-BE49-F238E27FC236}">
                <a16:creationId xmlns:a16="http://schemas.microsoft.com/office/drawing/2014/main" id="{38C8D249-2B98-8D4F-B32E-A4757EAE9014}"/>
              </a:ext>
            </a:extLst>
          </p:cNvPr>
          <p:cNvSpPr txBox="1"/>
          <p:nvPr userDrawn="1"/>
        </p:nvSpPr>
        <p:spPr>
          <a:xfrm>
            <a:off x="3987922" y="5254906"/>
            <a:ext cx="1923567" cy="461665"/>
          </a:xfrm>
          <a:prstGeom prst="rect">
            <a:avLst/>
          </a:prstGeom>
          <a:noFill/>
        </p:spPr>
        <p:txBody>
          <a:bodyPr wrap="square" rtlCol="0">
            <a:spAutoFit/>
          </a:bodyPr>
          <a:lstStyle/>
          <a:p>
            <a:r>
              <a:rPr lang="en-US" sz="1150" b="1">
                <a:solidFill>
                  <a:schemeClr val="tx2"/>
                </a:solidFill>
              </a:rPr>
              <a:t>Lauren,</a:t>
            </a:r>
            <a:r>
              <a:rPr lang="en-US" sz="1150">
                <a:solidFill>
                  <a:schemeClr val="tx2"/>
                </a:solidFill>
              </a:rPr>
              <a:t> </a:t>
            </a:r>
          </a:p>
          <a:p>
            <a:r>
              <a:rPr lang="en-US" sz="1150" i="1">
                <a:solidFill>
                  <a:schemeClr val="tx2"/>
                </a:solidFill>
              </a:rPr>
              <a:t>living organ donor</a:t>
            </a:r>
          </a:p>
        </p:txBody>
      </p:sp>
      <p:sp>
        <p:nvSpPr>
          <p:cNvPr id="9" name="TextBox 8">
            <a:extLst>
              <a:ext uri="{FF2B5EF4-FFF2-40B4-BE49-F238E27FC236}">
                <a16:creationId xmlns:a16="http://schemas.microsoft.com/office/drawing/2014/main" id="{6E662A96-7440-534C-BCDA-FE89CEE8AE02}"/>
              </a:ext>
            </a:extLst>
          </p:cNvPr>
          <p:cNvSpPr txBox="1"/>
          <p:nvPr userDrawn="1"/>
        </p:nvSpPr>
        <p:spPr>
          <a:xfrm>
            <a:off x="6280513" y="5249118"/>
            <a:ext cx="1533646" cy="461665"/>
          </a:xfrm>
          <a:prstGeom prst="rect">
            <a:avLst/>
          </a:prstGeom>
          <a:noFill/>
        </p:spPr>
        <p:txBody>
          <a:bodyPr wrap="square" rtlCol="0">
            <a:spAutoFit/>
          </a:bodyPr>
          <a:lstStyle/>
          <a:p>
            <a:pPr algn="r"/>
            <a:r>
              <a:rPr lang="en-US" sz="1150" b="1">
                <a:solidFill>
                  <a:schemeClr val="tx2"/>
                </a:solidFill>
              </a:rPr>
              <a:t>Paulo,</a:t>
            </a:r>
            <a:endParaRPr lang="en-US" sz="1150">
              <a:solidFill>
                <a:schemeClr val="tx2"/>
              </a:solidFill>
            </a:endParaRPr>
          </a:p>
          <a:p>
            <a:pPr algn="r"/>
            <a:r>
              <a:rPr lang="en-US" sz="1150" i="1">
                <a:solidFill>
                  <a:schemeClr val="tx2"/>
                </a:solidFill>
              </a:rPr>
              <a:t>organ recipient</a:t>
            </a:r>
          </a:p>
        </p:txBody>
      </p:sp>
      <p:sp>
        <p:nvSpPr>
          <p:cNvPr id="11" name="Title 11">
            <a:extLst>
              <a:ext uri="{FF2B5EF4-FFF2-40B4-BE49-F238E27FC236}">
                <a16:creationId xmlns:a16="http://schemas.microsoft.com/office/drawing/2014/main" id="{7F3BB103-3C81-BA4C-A369-E1355C81FD2C}"/>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2142490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ark Turquoise Section Divider 3 (OTD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B646B3-BE12-D288-B798-27191CE8A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36525"/>
            <a:ext cx="12191999" cy="6533980"/>
          </a:xfrm>
          <a:prstGeom prst="rect">
            <a:avLst/>
          </a:prstGeom>
        </p:spPr>
      </p:pic>
      <p:sp>
        <p:nvSpPr>
          <p:cNvPr id="5" name="Rectangle 4">
            <a:extLst>
              <a:ext uri="{FF2B5EF4-FFF2-40B4-BE49-F238E27FC236}">
                <a16:creationId xmlns:a16="http://schemas.microsoft.com/office/drawing/2014/main" id="{60230D4B-56BE-764B-B274-9D564949D7B2}"/>
              </a:ext>
            </a:extLst>
          </p:cNvPr>
          <p:cNvSpPr/>
          <p:nvPr userDrawn="1"/>
        </p:nvSpPr>
        <p:spPr>
          <a:xfrm>
            <a:off x="0" y="5922000"/>
            <a:ext cx="12192000" cy="93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30FD8C8-2FFB-AA4C-8A61-61C0C8D68AB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6" name="TextBox 5">
            <a:extLst>
              <a:ext uri="{FF2B5EF4-FFF2-40B4-BE49-F238E27FC236}">
                <a16:creationId xmlns:a16="http://schemas.microsoft.com/office/drawing/2014/main" id="{CFC5E8BE-41EC-114F-96A0-EE862BDD2DB0}"/>
              </a:ext>
            </a:extLst>
          </p:cNvPr>
          <p:cNvSpPr txBox="1"/>
          <p:nvPr userDrawn="1"/>
        </p:nvSpPr>
        <p:spPr>
          <a:xfrm>
            <a:off x="4349911" y="5254906"/>
            <a:ext cx="1923567" cy="461665"/>
          </a:xfrm>
          <a:prstGeom prst="rect">
            <a:avLst/>
          </a:prstGeom>
          <a:noFill/>
        </p:spPr>
        <p:txBody>
          <a:bodyPr wrap="square" rtlCol="0">
            <a:spAutoFit/>
          </a:bodyPr>
          <a:lstStyle/>
          <a:p>
            <a:r>
              <a:rPr lang="en-US" sz="1150" b="1">
                <a:solidFill>
                  <a:schemeClr val="tx2"/>
                </a:solidFill>
              </a:rPr>
              <a:t>Shamus,</a:t>
            </a:r>
            <a:r>
              <a:rPr lang="en-US" sz="1150">
                <a:solidFill>
                  <a:schemeClr val="tx2"/>
                </a:solidFill>
              </a:rPr>
              <a:t> </a:t>
            </a:r>
          </a:p>
          <a:p>
            <a:r>
              <a:rPr lang="en-US" sz="1150" i="1">
                <a:solidFill>
                  <a:schemeClr val="tx2"/>
                </a:solidFill>
              </a:rPr>
              <a:t>living organ donor</a:t>
            </a:r>
          </a:p>
        </p:txBody>
      </p:sp>
      <p:sp>
        <p:nvSpPr>
          <p:cNvPr id="8" name="TextBox 7">
            <a:extLst>
              <a:ext uri="{FF2B5EF4-FFF2-40B4-BE49-F238E27FC236}">
                <a16:creationId xmlns:a16="http://schemas.microsoft.com/office/drawing/2014/main" id="{6E12256A-F4A0-2442-989F-FB6849F4C7D4}"/>
              </a:ext>
            </a:extLst>
          </p:cNvPr>
          <p:cNvSpPr txBox="1"/>
          <p:nvPr userDrawn="1"/>
        </p:nvSpPr>
        <p:spPr>
          <a:xfrm>
            <a:off x="6395016" y="5249118"/>
            <a:ext cx="1533646" cy="461665"/>
          </a:xfrm>
          <a:prstGeom prst="rect">
            <a:avLst/>
          </a:prstGeom>
          <a:noFill/>
        </p:spPr>
        <p:txBody>
          <a:bodyPr wrap="square" rtlCol="0">
            <a:spAutoFit/>
          </a:bodyPr>
          <a:lstStyle/>
          <a:p>
            <a:pPr algn="r"/>
            <a:r>
              <a:rPr lang="en-US" sz="1150" b="1" err="1">
                <a:solidFill>
                  <a:schemeClr val="tx2"/>
                </a:solidFill>
              </a:rPr>
              <a:t>Gurjit</a:t>
            </a:r>
            <a:r>
              <a:rPr lang="en-US" sz="1150" b="1">
                <a:solidFill>
                  <a:schemeClr val="tx2"/>
                </a:solidFill>
              </a:rPr>
              <a:t>,</a:t>
            </a:r>
            <a:endParaRPr lang="en-US" sz="1150">
              <a:solidFill>
                <a:schemeClr val="tx2"/>
              </a:solidFill>
            </a:endParaRPr>
          </a:p>
          <a:p>
            <a:pPr algn="r"/>
            <a:r>
              <a:rPr lang="en-US" sz="1150" i="1">
                <a:solidFill>
                  <a:schemeClr val="tx2"/>
                </a:solidFill>
              </a:rPr>
              <a:t>organ recipient</a:t>
            </a:r>
          </a:p>
        </p:txBody>
      </p:sp>
      <p:sp>
        <p:nvSpPr>
          <p:cNvPr id="10" name="Title 11">
            <a:extLst>
              <a:ext uri="{FF2B5EF4-FFF2-40B4-BE49-F238E27FC236}">
                <a16:creationId xmlns:a16="http://schemas.microsoft.com/office/drawing/2014/main" id="{A98F3E86-1C8A-3541-B843-8FD2D81185BA}"/>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27238771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Text 1 (ODT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4" name="Picture 3" descr="A person posing for the camera&#10;&#10;Description automatically generated">
            <a:extLst>
              <a:ext uri="{FF2B5EF4-FFF2-40B4-BE49-F238E27FC236}">
                <a16:creationId xmlns:a16="http://schemas.microsoft.com/office/drawing/2014/main" id="{90A5F1F7-D232-9743-B03F-925A1549EE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262" y="150912"/>
            <a:ext cx="4886108" cy="6707087"/>
          </a:xfrm>
          <a:prstGeom prst="rect">
            <a:avLst/>
          </a:prstGeom>
        </p:spPr>
      </p:pic>
      <p:sp>
        <p:nvSpPr>
          <p:cNvPr id="6" name="Slide Number Placeholder 5">
            <a:extLst>
              <a:ext uri="{FF2B5EF4-FFF2-40B4-BE49-F238E27FC236}">
                <a16:creationId xmlns:a16="http://schemas.microsoft.com/office/drawing/2014/main" id="{3506A125-C7FD-4A4F-9E8B-A8999810FEF3}"/>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05111C4D-C385-8E4A-A5B5-55F39B3143F8}"/>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Shak,</a:t>
            </a:r>
            <a:r>
              <a:rPr lang="en-US" sz="1150">
                <a:solidFill>
                  <a:schemeClr val="bg1"/>
                </a:solidFill>
              </a:rPr>
              <a:t> </a:t>
            </a:r>
            <a:r>
              <a:rPr lang="en-US" sz="1150" i="1">
                <a:solidFill>
                  <a:schemeClr val="bg1"/>
                </a:solidFill>
              </a:rPr>
              <a:t>kidney donor</a:t>
            </a:r>
          </a:p>
        </p:txBody>
      </p:sp>
    </p:spTree>
    <p:extLst>
      <p:ext uri="{BB962C8B-B14F-4D97-AF65-F5344CB8AC3E}">
        <p14:creationId xmlns:p14="http://schemas.microsoft.com/office/powerpoint/2010/main" val="24224305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Text 3 (OTD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6" name="Slide Number Placeholder 5">
            <a:extLst>
              <a:ext uri="{FF2B5EF4-FFF2-40B4-BE49-F238E27FC236}">
                <a16:creationId xmlns:a16="http://schemas.microsoft.com/office/drawing/2014/main" id="{C3BDB248-E810-BC4D-B27A-CA27E520E6A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0" name="TextBox 9">
            <a:extLst>
              <a:ext uri="{FF2B5EF4-FFF2-40B4-BE49-F238E27FC236}">
                <a16:creationId xmlns:a16="http://schemas.microsoft.com/office/drawing/2014/main" id="{180A17D6-8044-7642-B60D-60C56ADEB192}"/>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Gaston,</a:t>
            </a:r>
            <a:r>
              <a:rPr lang="en-US" sz="1150">
                <a:solidFill>
                  <a:schemeClr val="bg1"/>
                </a:solidFill>
              </a:rPr>
              <a:t> </a:t>
            </a:r>
            <a:r>
              <a:rPr lang="en-US" sz="1150" i="1">
                <a:solidFill>
                  <a:schemeClr val="bg1"/>
                </a:solidFill>
              </a:rPr>
              <a:t>organ recipient</a:t>
            </a:r>
          </a:p>
        </p:txBody>
      </p:sp>
      <p:pic>
        <p:nvPicPr>
          <p:cNvPr id="14" name="Picture 13" descr="A person wearing a suit and tie&#10;&#10;Description automatically generated with medium confidence">
            <a:extLst>
              <a:ext uri="{FF2B5EF4-FFF2-40B4-BE49-F238E27FC236}">
                <a16:creationId xmlns:a16="http://schemas.microsoft.com/office/drawing/2014/main" id="{06D1EEFF-1BF0-4848-956C-716E5848BE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2342" y="568893"/>
            <a:ext cx="5446137" cy="6289107"/>
          </a:xfrm>
          <a:prstGeom prst="rect">
            <a:avLst/>
          </a:prstGeom>
        </p:spPr>
      </p:pic>
    </p:spTree>
    <p:extLst>
      <p:ext uri="{BB962C8B-B14F-4D97-AF65-F5344CB8AC3E}">
        <p14:creationId xmlns:p14="http://schemas.microsoft.com/office/powerpoint/2010/main" val="2274486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Text 2 (OTD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6" name="Slide Number Placeholder 5">
            <a:extLst>
              <a:ext uri="{FF2B5EF4-FFF2-40B4-BE49-F238E27FC236}">
                <a16:creationId xmlns:a16="http://schemas.microsoft.com/office/drawing/2014/main" id="{71111CE5-CB91-0240-AFCE-5443EF3F4C1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74D01804-787F-9446-8721-17C2C402849D}"/>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err="1">
                <a:solidFill>
                  <a:schemeClr val="bg1"/>
                </a:solidFill>
              </a:rPr>
              <a:t>Ruppan</a:t>
            </a:r>
            <a:r>
              <a:rPr lang="en-US" sz="1150" b="1">
                <a:solidFill>
                  <a:schemeClr val="bg1"/>
                </a:solidFill>
              </a:rPr>
              <a:t>,</a:t>
            </a:r>
            <a:r>
              <a:rPr lang="en-US" sz="1150">
                <a:solidFill>
                  <a:schemeClr val="bg1"/>
                </a:solidFill>
              </a:rPr>
              <a:t> </a:t>
            </a:r>
            <a:r>
              <a:rPr lang="en-US" sz="1150" i="1">
                <a:solidFill>
                  <a:schemeClr val="bg1"/>
                </a:solidFill>
              </a:rPr>
              <a:t>registered organ donor</a:t>
            </a:r>
          </a:p>
        </p:txBody>
      </p:sp>
      <p:pic>
        <p:nvPicPr>
          <p:cNvPr id="3" name="Picture 2">
            <a:extLst>
              <a:ext uri="{FF2B5EF4-FFF2-40B4-BE49-F238E27FC236}">
                <a16:creationId xmlns:a16="http://schemas.microsoft.com/office/drawing/2014/main" id="{F81E0AEB-94D2-AA43-BBA3-A1BD58187A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19"/>
          <a:stretch/>
        </p:blipFill>
        <p:spPr>
          <a:xfrm flipH="1">
            <a:off x="313503" y="378431"/>
            <a:ext cx="5480299" cy="6479569"/>
          </a:xfrm>
          <a:prstGeom prst="rect">
            <a:avLst/>
          </a:prstGeom>
        </p:spPr>
      </p:pic>
    </p:spTree>
    <p:extLst>
      <p:ext uri="{BB962C8B-B14F-4D97-AF65-F5344CB8AC3E}">
        <p14:creationId xmlns:p14="http://schemas.microsoft.com/office/powerpoint/2010/main" val="308681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ro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7817" cy="6858000"/>
          </a:xfrm>
          <a:prstGeom prst="rect">
            <a:avLst/>
          </a:prstGeom>
        </p:spPr>
      </p:pic>
      <p:sp>
        <p:nvSpPr>
          <p:cNvPr id="4" name="TextBox 3">
            <a:extLst>
              <a:ext uri="{FF2B5EF4-FFF2-40B4-BE49-F238E27FC236}">
                <a16:creationId xmlns:a16="http://schemas.microsoft.com/office/drawing/2014/main" id="{C01AB596-DEBC-2B4E-BF88-F4FE4E7FA513}"/>
              </a:ext>
            </a:extLst>
          </p:cNvPr>
          <p:cNvSpPr txBox="1"/>
          <p:nvPr userDrawn="1"/>
        </p:nvSpPr>
        <p:spPr>
          <a:xfrm>
            <a:off x="4037395" y="5272268"/>
            <a:ext cx="2028825" cy="461665"/>
          </a:xfrm>
          <a:prstGeom prst="rect">
            <a:avLst/>
          </a:prstGeom>
          <a:noFill/>
        </p:spPr>
        <p:txBody>
          <a:bodyPr wrap="square" rtlCol="0">
            <a:spAutoFit/>
          </a:bodyPr>
          <a:lstStyle/>
          <a:p>
            <a:r>
              <a:rPr lang="en-US" sz="1150" b="1">
                <a:solidFill>
                  <a:schemeClr val="tx2"/>
                </a:solidFill>
              </a:rPr>
              <a:t>Emily,</a:t>
            </a:r>
            <a:r>
              <a:rPr lang="en-US" sz="1150">
                <a:solidFill>
                  <a:schemeClr val="tx2"/>
                </a:solidFill>
              </a:rPr>
              <a:t> </a:t>
            </a:r>
          </a:p>
          <a:p>
            <a:r>
              <a:rPr lang="en-US" sz="1150" i="1">
                <a:solidFill>
                  <a:schemeClr val="tx2"/>
                </a:solidFill>
              </a:rPr>
              <a:t>blood donor</a:t>
            </a:r>
          </a:p>
        </p:txBody>
      </p:sp>
      <p:sp>
        <p:nvSpPr>
          <p:cNvPr id="5" name="TextBox 4">
            <a:extLst>
              <a:ext uri="{FF2B5EF4-FFF2-40B4-BE49-F238E27FC236}">
                <a16:creationId xmlns:a16="http://schemas.microsoft.com/office/drawing/2014/main" id="{C398885A-A3A2-C840-B4D2-F18352495E04}"/>
              </a:ext>
            </a:extLst>
          </p:cNvPr>
          <p:cNvSpPr txBox="1"/>
          <p:nvPr userDrawn="1"/>
        </p:nvSpPr>
        <p:spPr>
          <a:xfrm>
            <a:off x="5388019" y="5272268"/>
            <a:ext cx="1533646" cy="446276"/>
          </a:xfrm>
          <a:prstGeom prst="rect">
            <a:avLst/>
          </a:prstGeom>
          <a:noFill/>
        </p:spPr>
        <p:txBody>
          <a:bodyPr wrap="square" rtlCol="0">
            <a:spAutoFit/>
          </a:bodyPr>
          <a:lstStyle/>
          <a:p>
            <a:pPr algn="r"/>
            <a:r>
              <a:rPr lang="en-US" sz="1150" b="1">
                <a:solidFill>
                  <a:schemeClr val="tx2"/>
                </a:solidFill>
              </a:rPr>
              <a:t>Charles,</a:t>
            </a:r>
            <a:endParaRPr lang="en-US" sz="1150">
              <a:solidFill>
                <a:schemeClr val="tx2"/>
              </a:solidFill>
            </a:endParaRPr>
          </a:p>
          <a:p>
            <a:pPr algn="r"/>
            <a:r>
              <a:rPr lang="en-US" sz="1150" i="1">
                <a:solidFill>
                  <a:schemeClr val="tx2"/>
                </a:solidFill>
              </a:rPr>
              <a:t>blood recipient</a:t>
            </a:r>
          </a:p>
        </p:txBody>
      </p:sp>
    </p:spTree>
    <p:extLst>
      <p:ext uri="{BB962C8B-B14F-4D97-AF65-F5344CB8AC3E}">
        <p14:creationId xmlns:p14="http://schemas.microsoft.com/office/powerpoint/2010/main" val="31751889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Text 4 (OTD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8" name="Slide Number Placeholder 5">
            <a:extLst>
              <a:ext uri="{FF2B5EF4-FFF2-40B4-BE49-F238E27FC236}">
                <a16:creationId xmlns:a16="http://schemas.microsoft.com/office/drawing/2014/main" id="{FABB4A47-EEFD-674B-AAC6-AF59961BC7E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 name="Picture Placeholder 2">
            <a:extLst>
              <a:ext uri="{FF2B5EF4-FFF2-40B4-BE49-F238E27FC236}">
                <a16:creationId xmlns:a16="http://schemas.microsoft.com/office/drawing/2014/main" id="{F9C4DA55-257C-D677-E627-93EF7E3E7B91}"/>
              </a:ext>
            </a:extLst>
          </p:cNvPr>
          <p:cNvSpPr>
            <a:spLocks noGrp="1"/>
          </p:cNvSpPr>
          <p:nvPr>
            <p:ph type="pic" sz="quarter" idx="13"/>
          </p:nvPr>
        </p:nvSpPr>
        <p:spPr>
          <a:xfrm>
            <a:off x="0" y="0"/>
            <a:ext cx="6096000" cy="6858000"/>
          </a:xfrm>
        </p:spPr>
        <p:txBody>
          <a:bodyPr anchor="ctr" anchorCtr="0"/>
          <a:lstStyle>
            <a:lvl1pPr marL="0" indent="0" algn="ctr">
              <a:buNone/>
              <a:defRPr/>
            </a:lvl1pPr>
          </a:lstStyle>
          <a:p>
            <a:r>
              <a:rPr lang="en-US"/>
              <a:t>Click icon to add picture</a:t>
            </a:r>
          </a:p>
        </p:txBody>
      </p:sp>
      <p:sp>
        <p:nvSpPr>
          <p:cNvPr id="12" name="Text Placeholder 11">
            <a:extLst>
              <a:ext uri="{FF2B5EF4-FFF2-40B4-BE49-F238E27FC236}">
                <a16:creationId xmlns:a16="http://schemas.microsoft.com/office/drawing/2014/main" id="{1461CCAB-7A4A-8896-2C93-5E0970A1178B}"/>
              </a:ext>
            </a:extLst>
          </p:cNvPr>
          <p:cNvSpPr>
            <a:spLocks noGrp="1"/>
          </p:cNvSpPr>
          <p:nvPr>
            <p:ph type="body" sz="quarter" idx="14" hasCustomPrompt="1"/>
          </p:nvPr>
        </p:nvSpPr>
        <p:spPr>
          <a:xfrm>
            <a:off x="6798312" y="5842318"/>
            <a:ext cx="4722716" cy="639762"/>
          </a:xfrm>
        </p:spPr>
        <p:txBody>
          <a:bodyPr>
            <a:noAutofit/>
          </a:bodyPr>
          <a:lstStyle>
            <a:lvl1pPr marL="0" indent="0" algn="ctr">
              <a:buNone/>
              <a:defRPr sz="1150" b="0" i="0">
                <a:solidFill>
                  <a:schemeClr val="bg1"/>
                </a:solidFill>
              </a:defRPr>
            </a:lvl1pPr>
            <a:lvl2pPr marL="457200" indent="0" algn="ctr">
              <a:buNone/>
              <a:defRPr sz="1150">
                <a:solidFill>
                  <a:schemeClr val="bg1"/>
                </a:solidFill>
              </a:defRPr>
            </a:lvl2pPr>
            <a:lvl3pPr marL="914400" indent="0" algn="ctr">
              <a:buNone/>
              <a:defRPr sz="1150">
                <a:solidFill>
                  <a:schemeClr val="bg1"/>
                </a:solidFill>
              </a:defRPr>
            </a:lvl3pPr>
            <a:lvl4pPr marL="1371600" indent="0" algn="ctr">
              <a:buNone/>
              <a:defRPr sz="1150">
                <a:solidFill>
                  <a:schemeClr val="bg1"/>
                </a:solidFill>
              </a:defRPr>
            </a:lvl4pPr>
            <a:lvl5pPr marL="1828800" indent="0" algn="ctr">
              <a:buNone/>
              <a:defRPr sz="1150">
                <a:solidFill>
                  <a:schemeClr val="bg1"/>
                </a:solidFill>
              </a:defRPr>
            </a:lvl5pPr>
          </a:lstStyle>
          <a:p>
            <a:pPr lvl="0"/>
            <a:r>
              <a:rPr lang="en-US"/>
              <a:t>Image source</a:t>
            </a:r>
          </a:p>
        </p:txBody>
      </p:sp>
    </p:spTree>
    <p:extLst>
      <p:ext uri="{BB962C8B-B14F-4D97-AF65-F5344CB8AC3E}">
        <p14:creationId xmlns:p14="http://schemas.microsoft.com/office/powerpoint/2010/main" val="151736881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ark Turquoise 4-Sections (OTD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F04DE07-2846-254E-B41B-2812EA4D6254}"/>
              </a:ext>
            </a:extLst>
          </p:cNvPr>
          <p:cNvSpPr/>
          <p:nvPr userDrawn="1"/>
        </p:nvSpPr>
        <p:spPr>
          <a:xfrm>
            <a:off x="0" y="0"/>
            <a:ext cx="5019040" cy="60197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6FF869A-2AA0-0240-9E3C-3B23C78B5968}"/>
              </a:ext>
            </a:extLst>
          </p:cNvPr>
          <p:cNvCxnSpPr>
            <a:cxnSpLocks/>
          </p:cNvCxnSpPr>
          <p:nvPr userDrawn="1"/>
        </p:nvCxnSpPr>
        <p:spPr>
          <a:xfrm>
            <a:off x="5462694" y="1623122"/>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449579-521C-FD4A-9177-919181014819}"/>
              </a:ext>
            </a:extLst>
          </p:cNvPr>
          <p:cNvCxnSpPr>
            <a:cxnSpLocks/>
          </p:cNvCxnSpPr>
          <p:nvPr userDrawn="1"/>
        </p:nvCxnSpPr>
        <p:spPr>
          <a:xfrm>
            <a:off x="5462694" y="3141958"/>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D45037F-D573-4D4A-AFEF-1722470A69C7}"/>
              </a:ext>
            </a:extLst>
          </p:cNvPr>
          <p:cNvCxnSpPr>
            <a:cxnSpLocks/>
          </p:cNvCxnSpPr>
          <p:nvPr userDrawn="1"/>
        </p:nvCxnSpPr>
        <p:spPr>
          <a:xfrm>
            <a:off x="5462694" y="4645929"/>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13">
            <a:extLst>
              <a:ext uri="{FF2B5EF4-FFF2-40B4-BE49-F238E27FC236}">
                <a16:creationId xmlns:a16="http://schemas.microsoft.com/office/drawing/2014/main" id="{2BBCF0FE-3F3F-6846-9E4F-BFBC70CA6FDA}"/>
              </a:ext>
            </a:extLst>
          </p:cNvPr>
          <p:cNvSpPr>
            <a:spLocks noGrp="1"/>
          </p:cNvSpPr>
          <p:nvPr>
            <p:ph type="body" sz="quarter" idx="13" hasCustomPrompt="1"/>
          </p:nvPr>
        </p:nvSpPr>
        <p:spPr>
          <a:xfrm>
            <a:off x="10957301" y="260249"/>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sp>
        <p:nvSpPr>
          <p:cNvPr id="44" name="Text Placeholder 13">
            <a:extLst>
              <a:ext uri="{FF2B5EF4-FFF2-40B4-BE49-F238E27FC236}">
                <a16:creationId xmlns:a16="http://schemas.microsoft.com/office/drawing/2014/main" id="{65CCD3F0-5AC4-6147-A536-C5A20792DB0C}"/>
              </a:ext>
            </a:extLst>
          </p:cNvPr>
          <p:cNvSpPr>
            <a:spLocks noGrp="1"/>
          </p:cNvSpPr>
          <p:nvPr>
            <p:ph type="body" sz="quarter" idx="19" hasCustomPrompt="1"/>
          </p:nvPr>
        </p:nvSpPr>
        <p:spPr>
          <a:xfrm>
            <a:off x="10957301" y="175583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47" name="Text Placeholder 13">
            <a:extLst>
              <a:ext uri="{FF2B5EF4-FFF2-40B4-BE49-F238E27FC236}">
                <a16:creationId xmlns:a16="http://schemas.microsoft.com/office/drawing/2014/main" id="{BE6C88BA-ED33-204C-9205-AC93130F4AF6}"/>
              </a:ext>
            </a:extLst>
          </p:cNvPr>
          <p:cNvSpPr>
            <a:spLocks noGrp="1"/>
          </p:cNvSpPr>
          <p:nvPr>
            <p:ph type="body" sz="quarter" idx="22" hasCustomPrompt="1"/>
          </p:nvPr>
        </p:nvSpPr>
        <p:spPr>
          <a:xfrm>
            <a:off x="10957301" y="3266921"/>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sp>
        <p:nvSpPr>
          <p:cNvPr id="50" name="Text Placeholder 13">
            <a:extLst>
              <a:ext uri="{FF2B5EF4-FFF2-40B4-BE49-F238E27FC236}">
                <a16:creationId xmlns:a16="http://schemas.microsoft.com/office/drawing/2014/main" id="{6DA3C0D6-4D87-B044-96A7-20F93C82A240}"/>
              </a:ext>
            </a:extLst>
          </p:cNvPr>
          <p:cNvSpPr>
            <a:spLocks noGrp="1"/>
          </p:cNvSpPr>
          <p:nvPr>
            <p:ph type="body" sz="quarter" idx="25" hasCustomPrompt="1"/>
          </p:nvPr>
        </p:nvSpPr>
        <p:spPr>
          <a:xfrm>
            <a:off x="10957301" y="477025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4</a:t>
            </a:r>
          </a:p>
        </p:txBody>
      </p:sp>
      <p:pic>
        <p:nvPicPr>
          <p:cNvPr id="24" name="Image" descr="Image">
            <a:extLst>
              <a:ext uri="{FF2B5EF4-FFF2-40B4-BE49-F238E27FC236}">
                <a16:creationId xmlns:a16="http://schemas.microsoft.com/office/drawing/2014/main" id="{BAC7E4E1-D611-2445-9DBD-A22CC7CDE3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25" name="Slide Number Placeholder 5">
            <a:extLst>
              <a:ext uri="{FF2B5EF4-FFF2-40B4-BE49-F238E27FC236}">
                <a16:creationId xmlns:a16="http://schemas.microsoft.com/office/drawing/2014/main" id="{6A687667-8197-9E4A-AF27-601CBE33D35D}"/>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6" name="Text Placeholder 21">
            <a:extLst>
              <a:ext uri="{FF2B5EF4-FFF2-40B4-BE49-F238E27FC236}">
                <a16:creationId xmlns:a16="http://schemas.microsoft.com/office/drawing/2014/main" id="{4D4D0A9C-CAB5-7F48-B720-83DB808FBC07}"/>
              </a:ext>
            </a:extLst>
          </p:cNvPr>
          <p:cNvSpPr>
            <a:spLocks noGrp="1"/>
          </p:cNvSpPr>
          <p:nvPr>
            <p:ph type="body" sz="quarter" idx="17" hasCustomPrompt="1"/>
          </p:nvPr>
        </p:nvSpPr>
        <p:spPr>
          <a:xfrm>
            <a:off x="5462695" y="260246"/>
            <a:ext cx="2333151" cy="1255363"/>
          </a:xfrm>
        </p:spPr>
        <p:txBody>
          <a:bodyPr>
            <a:normAutofit/>
          </a:bodyPr>
          <a:lstStyle>
            <a:lvl1pPr marL="0" indent="0">
              <a:buNone/>
              <a:defRPr sz="2000" b="1"/>
            </a:lvl1pPr>
          </a:lstStyle>
          <a:p>
            <a:pPr lvl="0"/>
            <a:r>
              <a:rPr lang="en-US"/>
              <a:t>Section 1 title</a:t>
            </a:r>
          </a:p>
        </p:txBody>
      </p:sp>
      <p:sp>
        <p:nvSpPr>
          <p:cNvPr id="27" name="Text Placeholder 21">
            <a:extLst>
              <a:ext uri="{FF2B5EF4-FFF2-40B4-BE49-F238E27FC236}">
                <a16:creationId xmlns:a16="http://schemas.microsoft.com/office/drawing/2014/main" id="{71844B0D-001C-0647-895E-1D148E249A24}"/>
              </a:ext>
            </a:extLst>
          </p:cNvPr>
          <p:cNvSpPr>
            <a:spLocks noGrp="1"/>
          </p:cNvSpPr>
          <p:nvPr>
            <p:ph type="body" sz="quarter" idx="18" hasCustomPrompt="1"/>
          </p:nvPr>
        </p:nvSpPr>
        <p:spPr>
          <a:xfrm>
            <a:off x="7948246" y="260246"/>
            <a:ext cx="2865925" cy="1255363"/>
          </a:xfrm>
        </p:spPr>
        <p:txBody>
          <a:bodyPr>
            <a:no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8" name="Text Placeholder 21">
            <a:extLst>
              <a:ext uri="{FF2B5EF4-FFF2-40B4-BE49-F238E27FC236}">
                <a16:creationId xmlns:a16="http://schemas.microsoft.com/office/drawing/2014/main" id="{D333FD2B-AB62-884A-A1C6-305024D61B54}"/>
              </a:ext>
            </a:extLst>
          </p:cNvPr>
          <p:cNvSpPr>
            <a:spLocks noGrp="1"/>
          </p:cNvSpPr>
          <p:nvPr>
            <p:ph type="body" sz="quarter" idx="20" hasCustomPrompt="1"/>
          </p:nvPr>
        </p:nvSpPr>
        <p:spPr>
          <a:xfrm>
            <a:off x="5462695" y="1755833"/>
            <a:ext cx="2333151" cy="1255363"/>
          </a:xfrm>
        </p:spPr>
        <p:txBody>
          <a:bodyPr>
            <a:normAutofit/>
          </a:bodyPr>
          <a:lstStyle>
            <a:lvl1pPr marL="0" indent="0">
              <a:buNone/>
              <a:defRPr sz="2000" b="1"/>
            </a:lvl1pPr>
          </a:lstStyle>
          <a:p>
            <a:pPr lvl="0"/>
            <a:r>
              <a:rPr lang="en-US"/>
              <a:t>Section 2 title</a:t>
            </a:r>
          </a:p>
        </p:txBody>
      </p:sp>
      <p:sp>
        <p:nvSpPr>
          <p:cNvPr id="29" name="Text Placeholder 21">
            <a:extLst>
              <a:ext uri="{FF2B5EF4-FFF2-40B4-BE49-F238E27FC236}">
                <a16:creationId xmlns:a16="http://schemas.microsoft.com/office/drawing/2014/main" id="{0C782447-BBC4-DD43-A8A8-43BBA5ABD4AA}"/>
              </a:ext>
            </a:extLst>
          </p:cNvPr>
          <p:cNvSpPr>
            <a:spLocks noGrp="1"/>
          </p:cNvSpPr>
          <p:nvPr>
            <p:ph type="body" sz="quarter" idx="21" hasCustomPrompt="1"/>
          </p:nvPr>
        </p:nvSpPr>
        <p:spPr>
          <a:xfrm>
            <a:off x="7948246" y="1755833"/>
            <a:ext cx="2865925" cy="1255363"/>
          </a:xfrm>
        </p:spPr>
        <p:txBody>
          <a:bodyPr>
            <a:noAutofit/>
          </a:bodyPr>
          <a:lstStyle>
            <a:lvl1pPr marL="138113" indent="-138113">
              <a:spcBef>
                <a:spcPts val="10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0" name="Text Placeholder 21">
            <a:extLst>
              <a:ext uri="{FF2B5EF4-FFF2-40B4-BE49-F238E27FC236}">
                <a16:creationId xmlns:a16="http://schemas.microsoft.com/office/drawing/2014/main" id="{6766D0A3-54B7-084B-8B15-82C609E8E6E5}"/>
              </a:ext>
            </a:extLst>
          </p:cNvPr>
          <p:cNvSpPr>
            <a:spLocks noGrp="1"/>
          </p:cNvSpPr>
          <p:nvPr>
            <p:ph type="body" sz="quarter" idx="23" hasCustomPrompt="1"/>
          </p:nvPr>
        </p:nvSpPr>
        <p:spPr>
          <a:xfrm>
            <a:off x="5462695" y="3266918"/>
            <a:ext cx="2333151" cy="1255363"/>
          </a:xfrm>
        </p:spPr>
        <p:txBody>
          <a:bodyPr>
            <a:normAutofit/>
          </a:bodyPr>
          <a:lstStyle>
            <a:lvl1pPr marL="0" indent="0">
              <a:buNone/>
              <a:defRPr sz="2000" b="1"/>
            </a:lvl1pPr>
          </a:lstStyle>
          <a:p>
            <a:pPr lvl="0"/>
            <a:r>
              <a:rPr lang="en-US"/>
              <a:t>Section 3 title</a:t>
            </a:r>
          </a:p>
        </p:txBody>
      </p:sp>
      <p:sp>
        <p:nvSpPr>
          <p:cNvPr id="31" name="Text Placeholder 21">
            <a:extLst>
              <a:ext uri="{FF2B5EF4-FFF2-40B4-BE49-F238E27FC236}">
                <a16:creationId xmlns:a16="http://schemas.microsoft.com/office/drawing/2014/main" id="{55CC3149-4183-8240-AA1D-91DC031023BD}"/>
              </a:ext>
            </a:extLst>
          </p:cNvPr>
          <p:cNvSpPr>
            <a:spLocks noGrp="1"/>
          </p:cNvSpPr>
          <p:nvPr>
            <p:ph type="body" sz="quarter" idx="24" hasCustomPrompt="1"/>
          </p:nvPr>
        </p:nvSpPr>
        <p:spPr>
          <a:xfrm>
            <a:off x="7948246" y="3266918"/>
            <a:ext cx="2865925" cy="1255363"/>
          </a:xfrm>
        </p:spPr>
        <p:txBody>
          <a:bodyPr>
            <a:no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2" name="Text Placeholder 21">
            <a:extLst>
              <a:ext uri="{FF2B5EF4-FFF2-40B4-BE49-F238E27FC236}">
                <a16:creationId xmlns:a16="http://schemas.microsoft.com/office/drawing/2014/main" id="{F104D23C-3F78-424B-A282-D436F80F55AE}"/>
              </a:ext>
            </a:extLst>
          </p:cNvPr>
          <p:cNvSpPr>
            <a:spLocks noGrp="1"/>
          </p:cNvSpPr>
          <p:nvPr>
            <p:ph type="body" sz="quarter" idx="26" hasCustomPrompt="1"/>
          </p:nvPr>
        </p:nvSpPr>
        <p:spPr>
          <a:xfrm>
            <a:off x="5462695" y="4770253"/>
            <a:ext cx="2333151" cy="1255363"/>
          </a:xfrm>
        </p:spPr>
        <p:txBody>
          <a:bodyPr>
            <a:normAutofit/>
          </a:bodyPr>
          <a:lstStyle>
            <a:lvl1pPr marL="0" indent="0">
              <a:buNone/>
              <a:defRPr sz="2000" b="1"/>
            </a:lvl1pPr>
          </a:lstStyle>
          <a:p>
            <a:pPr lvl="0"/>
            <a:r>
              <a:rPr lang="en-US"/>
              <a:t>Section 4 title</a:t>
            </a:r>
          </a:p>
        </p:txBody>
      </p:sp>
      <p:sp>
        <p:nvSpPr>
          <p:cNvPr id="33" name="Text Placeholder 21">
            <a:extLst>
              <a:ext uri="{FF2B5EF4-FFF2-40B4-BE49-F238E27FC236}">
                <a16:creationId xmlns:a16="http://schemas.microsoft.com/office/drawing/2014/main" id="{83E44DEB-BC45-9A44-A91D-7935D54BD673}"/>
              </a:ext>
            </a:extLst>
          </p:cNvPr>
          <p:cNvSpPr>
            <a:spLocks noGrp="1"/>
          </p:cNvSpPr>
          <p:nvPr>
            <p:ph type="body" sz="quarter" idx="27" hasCustomPrompt="1"/>
          </p:nvPr>
        </p:nvSpPr>
        <p:spPr>
          <a:xfrm>
            <a:off x="7948246" y="4770253"/>
            <a:ext cx="2865925" cy="1255363"/>
          </a:xfrm>
        </p:spPr>
        <p:txBody>
          <a:bodyPr>
            <a:no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4" name="Title 3">
            <a:extLst>
              <a:ext uri="{FF2B5EF4-FFF2-40B4-BE49-F238E27FC236}">
                <a16:creationId xmlns:a16="http://schemas.microsoft.com/office/drawing/2014/main" id="{5E93621E-759D-BD45-B13B-51A8FCF362AA}"/>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1320648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ark Turquoise 3-Sections (OTD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F6BF10-0C79-834D-A298-CADE413E0013}"/>
              </a:ext>
            </a:extLst>
          </p:cNvPr>
          <p:cNvSpPr/>
          <p:nvPr userDrawn="1"/>
        </p:nvSpPr>
        <p:spPr>
          <a:xfrm>
            <a:off x="0" y="0"/>
            <a:ext cx="5019040" cy="60197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34A3C34-8180-4641-8CC7-8A1BF7C85884}"/>
              </a:ext>
            </a:extLst>
          </p:cNvPr>
          <p:cNvCxnSpPr>
            <a:cxnSpLocks/>
          </p:cNvCxnSpPr>
          <p:nvPr userDrawn="1"/>
        </p:nvCxnSpPr>
        <p:spPr>
          <a:xfrm>
            <a:off x="5462694" y="2077950"/>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87FF553C-998D-BB4B-9AFF-0364E4B24C10}"/>
              </a:ext>
            </a:extLst>
          </p:cNvPr>
          <p:cNvSpPr>
            <a:spLocks noGrp="1"/>
          </p:cNvSpPr>
          <p:nvPr>
            <p:ph type="body" sz="quarter" idx="13" hasCustomPrompt="1"/>
          </p:nvPr>
        </p:nvSpPr>
        <p:spPr>
          <a:xfrm>
            <a:off x="10957301" y="214765"/>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cxnSp>
        <p:nvCxnSpPr>
          <p:cNvPr id="26" name="Straight Connector 25">
            <a:extLst>
              <a:ext uri="{FF2B5EF4-FFF2-40B4-BE49-F238E27FC236}">
                <a16:creationId xmlns:a16="http://schemas.microsoft.com/office/drawing/2014/main" id="{ABF33D1B-8403-DA48-A899-79AA7DDF6338}"/>
              </a:ext>
            </a:extLst>
          </p:cNvPr>
          <p:cNvCxnSpPr>
            <a:cxnSpLocks/>
          </p:cNvCxnSpPr>
          <p:nvPr userDrawn="1"/>
        </p:nvCxnSpPr>
        <p:spPr>
          <a:xfrm>
            <a:off x="5462694" y="4153751"/>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4CD5A8D4-4C27-0843-BFAE-CDE39C6DC0A7}"/>
              </a:ext>
            </a:extLst>
          </p:cNvPr>
          <p:cNvSpPr>
            <a:spLocks noGrp="1"/>
          </p:cNvSpPr>
          <p:nvPr>
            <p:ph type="body" sz="quarter" idx="19" hasCustomPrompt="1"/>
          </p:nvPr>
        </p:nvSpPr>
        <p:spPr>
          <a:xfrm>
            <a:off x="10957301" y="2290566"/>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30" name="Text Placeholder 13">
            <a:extLst>
              <a:ext uri="{FF2B5EF4-FFF2-40B4-BE49-F238E27FC236}">
                <a16:creationId xmlns:a16="http://schemas.microsoft.com/office/drawing/2014/main" id="{7D42B98A-274B-C648-A66F-76DFFC40FF55}"/>
              </a:ext>
            </a:extLst>
          </p:cNvPr>
          <p:cNvSpPr>
            <a:spLocks noGrp="1"/>
          </p:cNvSpPr>
          <p:nvPr>
            <p:ph type="body" sz="quarter" idx="22" hasCustomPrompt="1"/>
          </p:nvPr>
        </p:nvSpPr>
        <p:spPr>
          <a:xfrm>
            <a:off x="10957301" y="4366367"/>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pic>
        <p:nvPicPr>
          <p:cNvPr id="17" name="Image" descr="Image">
            <a:extLst>
              <a:ext uri="{FF2B5EF4-FFF2-40B4-BE49-F238E27FC236}">
                <a16:creationId xmlns:a16="http://schemas.microsoft.com/office/drawing/2014/main" id="{591CC95F-B41E-D74C-8AD3-0849F11C7A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18" name="Slide Number Placeholder 5">
            <a:extLst>
              <a:ext uri="{FF2B5EF4-FFF2-40B4-BE49-F238E27FC236}">
                <a16:creationId xmlns:a16="http://schemas.microsoft.com/office/drawing/2014/main" id="{F7F68973-0B19-4E45-9680-661D91F5A2BC}"/>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1" name="Text Placeholder 21">
            <a:extLst>
              <a:ext uri="{FF2B5EF4-FFF2-40B4-BE49-F238E27FC236}">
                <a16:creationId xmlns:a16="http://schemas.microsoft.com/office/drawing/2014/main" id="{195055CB-A0CB-4245-A1DD-73F9E3F03366}"/>
              </a:ext>
            </a:extLst>
          </p:cNvPr>
          <p:cNvSpPr>
            <a:spLocks noGrp="1"/>
          </p:cNvSpPr>
          <p:nvPr>
            <p:ph type="body" sz="quarter" idx="17" hasCustomPrompt="1"/>
          </p:nvPr>
        </p:nvSpPr>
        <p:spPr>
          <a:xfrm>
            <a:off x="5462695" y="210870"/>
            <a:ext cx="2333151" cy="1650570"/>
          </a:xfrm>
        </p:spPr>
        <p:txBody>
          <a:bodyPr>
            <a:normAutofit/>
          </a:bodyPr>
          <a:lstStyle>
            <a:lvl1pPr marL="0" indent="0">
              <a:buNone/>
              <a:defRPr sz="2000" b="1"/>
            </a:lvl1pPr>
          </a:lstStyle>
          <a:p>
            <a:pPr lvl="0"/>
            <a:r>
              <a:rPr lang="en-US"/>
              <a:t>Section 1 title</a:t>
            </a:r>
          </a:p>
        </p:txBody>
      </p:sp>
      <p:sp>
        <p:nvSpPr>
          <p:cNvPr id="33" name="Text Placeholder 21">
            <a:extLst>
              <a:ext uri="{FF2B5EF4-FFF2-40B4-BE49-F238E27FC236}">
                <a16:creationId xmlns:a16="http://schemas.microsoft.com/office/drawing/2014/main" id="{FD97904E-5C4C-F347-8D4D-20DC5549F677}"/>
              </a:ext>
            </a:extLst>
          </p:cNvPr>
          <p:cNvSpPr>
            <a:spLocks noGrp="1"/>
          </p:cNvSpPr>
          <p:nvPr>
            <p:ph type="body" sz="quarter" idx="18" hasCustomPrompt="1"/>
          </p:nvPr>
        </p:nvSpPr>
        <p:spPr>
          <a:xfrm>
            <a:off x="7936524" y="210870"/>
            <a:ext cx="2877648" cy="1650570"/>
          </a:xfrm>
        </p:spPr>
        <p:txBody>
          <a:bodyPr>
            <a:norm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4" name="Text Placeholder 21">
            <a:extLst>
              <a:ext uri="{FF2B5EF4-FFF2-40B4-BE49-F238E27FC236}">
                <a16:creationId xmlns:a16="http://schemas.microsoft.com/office/drawing/2014/main" id="{5F070188-75CB-6144-9FF8-0398F949ECF7}"/>
              </a:ext>
            </a:extLst>
          </p:cNvPr>
          <p:cNvSpPr>
            <a:spLocks noGrp="1"/>
          </p:cNvSpPr>
          <p:nvPr>
            <p:ph type="body" sz="quarter" idx="20" hasCustomPrompt="1"/>
          </p:nvPr>
        </p:nvSpPr>
        <p:spPr>
          <a:xfrm>
            <a:off x="5462695" y="2286671"/>
            <a:ext cx="2333151" cy="1650570"/>
          </a:xfrm>
        </p:spPr>
        <p:txBody>
          <a:bodyPr>
            <a:normAutofit/>
          </a:bodyPr>
          <a:lstStyle>
            <a:lvl1pPr marL="0" indent="0">
              <a:buNone/>
              <a:defRPr sz="2000" b="1"/>
            </a:lvl1pPr>
          </a:lstStyle>
          <a:p>
            <a:pPr lvl="0"/>
            <a:r>
              <a:rPr lang="en-US"/>
              <a:t>Section 2 title</a:t>
            </a:r>
          </a:p>
        </p:txBody>
      </p:sp>
      <p:sp>
        <p:nvSpPr>
          <p:cNvPr id="35" name="Text Placeholder 21">
            <a:extLst>
              <a:ext uri="{FF2B5EF4-FFF2-40B4-BE49-F238E27FC236}">
                <a16:creationId xmlns:a16="http://schemas.microsoft.com/office/drawing/2014/main" id="{24015599-D9D2-9448-830B-8644EF3B66E2}"/>
              </a:ext>
            </a:extLst>
          </p:cNvPr>
          <p:cNvSpPr>
            <a:spLocks noGrp="1"/>
          </p:cNvSpPr>
          <p:nvPr>
            <p:ph type="body" sz="quarter" idx="21" hasCustomPrompt="1"/>
          </p:nvPr>
        </p:nvSpPr>
        <p:spPr>
          <a:xfrm>
            <a:off x="7936524" y="2286671"/>
            <a:ext cx="2877648" cy="1650570"/>
          </a:xfrm>
        </p:spPr>
        <p:txBody>
          <a:bodyPr>
            <a:norm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6" name="Text Placeholder 21">
            <a:extLst>
              <a:ext uri="{FF2B5EF4-FFF2-40B4-BE49-F238E27FC236}">
                <a16:creationId xmlns:a16="http://schemas.microsoft.com/office/drawing/2014/main" id="{3E2C5B11-4AF3-EF4C-B1C7-EF6D8F17BF15}"/>
              </a:ext>
            </a:extLst>
          </p:cNvPr>
          <p:cNvSpPr>
            <a:spLocks noGrp="1"/>
          </p:cNvSpPr>
          <p:nvPr>
            <p:ph type="body" sz="quarter" idx="23" hasCustomPrompt="1"/>
          </p:nvPr>
        </p:nvSpPr>
        <p:spPr>
          <a:xfrm>
            <a:off x="5462695" y="4362472"/>
            <a:ext cx="2333151" cy="1650570"/>
          </a:xfrm>
        </p:spPr>
        <p:txBody>
          <a:bodyPr>
            <a:normAutofit/>
          </a:bodyPr>
          <a:lstStyle>
            <a:lvl1pPr marL="0" indent="0">
              <a:buNone/>
              <a:defRPr sz="2000" b="1"/>
            </a:lvl1pPr>
          </a:lstStyle>
          <a:p>
            <a:pPr lvl="0"/>
            <a:r>
              <a:rPr lang="en-US"/>
              <a:t>Section 3 title</a:t>
            </a:r>
          </a:p>
        </p:txBody>
      </p:sp>
      <p:sp>
        <p:nvSpPr>
          <p:cNvPr id="37" name="Text Placeholder 21">
            <a:extLst>
              <a:ext uri="{FF2B5EF4-FFF2-40B4-BE49-F238E27FC236}">
                <a16:creationId xmlns:a16="http://schemas.microsoft.com/office/drawing/2014/main" id="{7C130C24-ABDE-6947-B312-5AF901881D5A}"/>
              </a:ext>
            </a:extLst>
          </p:cNvPr>
          <p:cNvSpPr>
            <a:spLocks noGrp="1"/>
          </p:cNvSpPr>
          <p:nvPr>
            <p:ph type="body" sz="quarter" idx="24" hasCustomPrompt="1"/>
          </p:nvPr>
        </p:nvSpPr>
        <p:spPr>
          <a:xfrm>
            <a:off x="7936524" y="4362472"/>
            <a:ext cx="2877648" cy="1650570"/>
          </a:xfrm>
        </p:spPr>
        <p:txBody>
          <a:bodyPr>
            <a:norm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5" name="Title 3">
            <a:extLst>
              <a:ext uri="{FF2B5EF4-FFF2-40B4-BE49-F238E27FC236}">
                <a16:creationId xmlns:a16="http://schemas.microsoft.com/office/drawing/2014/main" id="{5C6DCA96-6CCC-8349-AD64-956ED851C5EB}"/>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1533311562"/>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 Bullets (OTD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2277E7-7C40-9948-A8F0-78CD40B594AA}"/>
              </a:ext>
            </a:extLst>
          </p:cNvPr>
          <p:cNvSpPr/>
          <p:nvPr userDrawn="1"/>
        </p:nvSpPr>
        <p:spPr>
          <a:xfrm>
            <a:off x="0" y="0"/>
            <a:ext cx="5019040" cy="6019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6CB9A530-6EBA-8943-888B-6759F7F65E9E}"/>
              </a:ext>
            </a:extLst>
          </p:cNvPr>
          <p:cNvSpPr>
            <a:spLocks noGrp="1"/>
          </p:cNvSpPr>
          <p:nvPr>
            <p:ph type="body" sz="quarter" idx="10" hasCustomPrompt="1"/>
          </p:nvPr>
        </p:nvSpPr>
        <p:spPr>
          <a:xfrm>
            <a:off x="5322888" y="1495585"/>
            <a:ext cx="6107112" cy="3905089"/>
          </a:xfrm>
        </p:spPr>
        <p:txBody>
          <a:bodyPr anchor="t" anchorCtr="0"/>
          <a:lstStyle>
            <a:lvl1pPr>
              <a:lnSpc>
                <a:spcPct val="100000"/>
              </a:lnSpc>
              <a:spcAft>
                <a:spcPts val="600"/>
              </a:spcAft>
              <a:buClr>
                <a:schemeClr val="accent5"/>
              </a:buClr>
              <a:defRPr sz="2600"/>
            </a:lvl1pPr>
            <a:lvl2pPr>
              <a:lnSpc>
                <a:spcPct val="100000"/>
              </a:lnSpc>
              <a:spcAft>
                <a:spcPts val="600"/>
              </a:spcAft>
              <a:buClr>
                <a:schemeClr val="accent5"/>
              </a:buClr>
              <a:defRPr/>
            </a:lvl2pPr>
            <a:lvl3pPr>
              <a:lnSpc>
                <a:spcPct val="100000"/>
              </a:lnSpc>
              <a:spcAft>
                <a:spcPts val="600"/>
              </a:spcAft>
              <a:buClr>
                <a:schemeClr val="accent5"/>
              </a:buClr>
              <a:defRPr/>
            </a:lvl3pPr>
            <a:lvl4pPr>
              <a:lnSpc>
                <a:spcPct val="100000"/>
              </a:lnSpc>
              <a:spcAft>
                <a:spcPts val="600"/>
              </a:spcAft>
              <a:buClr>
                <a:schemeClr val="accent5"/>
              </a:buClr>
              <a:defRPr/>
            </a:lvl4pPr>
            <a:lvl5pPr>
              <a:lnSpc>
                <a:spcPct val="100000"/>
              </a:lnSpc>
              <a:spcAft>
                <a:spcPts val="600"/>
              </a:spcAft>
              <a:buClr>
                <a:schemeClr val="accent5"/>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Image" descr="Image">
            <a:extLst>
              <a:ext uri="{FF2B5EF4-FFF2-40B4-BE49-F238E27FC236}">
                <a16:creationId xmlns:a16="http://schemas.microsoft.com/office/drawing/2014/main" id="{9F34A7C5-B40D-944F-931D-672C85E70C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10" name="Slide Number Placeholder 5">
            <a:extLst>
              <a:ext uri="{FF2B5EF4-FFF2-40B4-BE49-F238E27FC236}">
                <a16:creationId xmlns:a16="http://schemas.microsoft.com/office/drawing/2014/main" id="{89E2067F-1312-2844-92A7-32DCA9611C07}"/>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Title 3">
            <a:extLst>
              <a:ext uri="{FF2B5EF4-FFF2-40B4-BE49-F238E27FC236}">
                <a16:creationId xmlns:a16="http://schemas.microsoft.com/office/drawing/2014/main" id="{0C22120C-90A9-1D49-B671-71EB7BF3F544}"/>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cxnSp>
        <p:nvCxnSpPr>
          <p:cNvPr id="12" name="Straight Connector 11">
            <a:extLst>
              <a:ext uri="{FF2B5EF4-FFF2-40B4-BE49-F238E27FC236}">
                <a16:creationId xmlns:a16="http://schemas.microsoft.com/office/drawing/2014/main" id="{63C8C5C3-A860-2A4B-8DD2-CA1696DF3D14}"/>
              </a:ext>
            </a:extLst>
          </p:cNvPr>
          <p:cNvCxnSpPr>
            <a:cxnSpLocks/>
          </p:cNvCxnSpPr>
          <p:nvPr userDrawn="1"/>
        </p:nvCxnSpPr>
        <p:spPr>
          <a:xfrm>
            <a:off x="5462694" y="6003681"/>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5812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 Image (OTD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5015920" y="-7749"/>
            <a:ext cx="7176080" cy="6019801"/>
          </a:xfrm>
        </p:spPr>
        <p:txBody>
          <a:bodyPr anchor="ctr" anchorCtr="0"/>
          <a:lstStyle>
            <a:lvl1pPr marL="0" indent="0" algn="ctr">
              <a:buNone/>
              <a:defRPr/>
            </a:lvl1pPr>
          </a:lstStyle>
          <a:p>
            <a:r>
              <a:rPr lang="en-US"/>
              <a:t>Click icon to add picture</a:t>
            </a:r>
          </a:p>
        </p:txBody>
      </p:sp>
      <p:pic>
        <p:nvPicPr>
          <p:cNvPr id="6" name="Image" descr="Image">
            <a:extLst>
              <a:ext uri="{FF2B5EF4-FFF2-40B4-BE49-F238E27FC236}">
                <a16:creationId xmlns:a16="http://schemas.microsoft.com/office/drawing/2014/main" id="{2608D6D7-8C70-AD4F-8159-398E4A50BE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9" name="Slide Number Placeholder 5">
            <a:extLst>
              <a:ext uri="{FF2B5EF4-FFF2-40B4-BE49-F238E27FC236}">
                <a16:creationId xmlns:a16="http://schemas.microsoft.com/office/drawing/2014/main" id="{05D381BE-70A9-3945-BB87-96DDD46EF603}"/>
              </a:ext>
            </a:extLst>
          </p:cNvPr>
          <p:cNvSpPr>
            <a:spLocks noGrp="1"/>
          </p:cNvSpPr>
          <p:nvPr>
            <p:ph type="sldNum" sz="quarter" idx="4"/>
          </p:nvPr>
        </p:nvSpPr>
        <p:spPr>
          <a:xfrm>
            <a:off x="11024558" y="6356350"/>
            <a:ext cx="49647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Content Placeholder 3">
            <a:extLst>
              <a:ext uri="{FF2B5EF4-FFF2-40B4-BE49-F238E27FC236}">
                <a16:creationId xmlns:a16="http://schemas.microsoft.com/office/drawing/2014/main" id="{EA13E2CB-0EBF-0045-B300-A915198DA21B}"/>
              </a:ext>
            </a:extLst>
          </p:cNvPr>
          <p:cNvSpPr>
            <a:spLocks noGrp="1"/>
          </p:cNvSpPr>
          <p:nvPr>
            <p:ph sz="quarter" idx="15" hasCustomPrompt="1"/>
          </p:nvPr>
        </p:nvSpPr>
        <p:spPr>
          <a:xfrm>
            <a:off x="3642102" y="6343144"/>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0" name="Rectangle 9">
            <a:extLst>
              <a:ext uri="{FF2B5EF4-FFF2-40B4-BE49-F238E27FC236}">
                <a16:creationId xmlns:a16="http://schemas.microsoft.com/office/drawing/2014/main" id="{2A8F0736-E2D6-C649-9F6D-9994B5F11319}"/>
              </a:ext>
            </a:extLst>
          </p:cNvPr>
          <p:cNvSpPr/>
          <p:nvPr userDrawn="1"/>
        </p:nvSpPr>
        <p:spPr>
          <a:xfrm>
            <a:off x="0" y="0"/>
            <a:ext cx="5019040" cy="6019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3">
            <a:extLst>
              <a:ext uri="{FF2B5EF4-FFF2-40B4-BE49-F238E27FC236}">
                <a16:creationId xmlns:a16="http://schemas.microsoft.com/office/drawing/2014/main" id="{13A92F3F-8C4D-4541-AF10-DCAC2CD25708}"/>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spTree>
    <p:extLst>
      <p:ext uri="{BB962C8B-B14F-4D97-AF65-F5344CB8AC3E}">
        <p14:creationId xmlns:p14="http://schemas.microsoft.com/office/powerpoint/2010/main" val="12343325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lank Slide + Page Number">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 </a:t>
            </a:r>
            <a:endParaRPr/>
          </a:p>
        </p:txBody>
      </p:sp>
      <p:sp>
        <p:nvSpPr>
          <p:cNvPr id="3" name="Slide Number Placeholder 5">
            <a:extLst>
              <a:ext uri="{FF2B5EF4-FFF2-40B4-BE49-F238E27FC236}">
                <a16:creationId xmlns:a16="http://schemas.microsoft.com/office/drawing/2014/main" id="{563A69FF-AF23-4B4F-B4FB-0E1FEB660753}"/>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19787477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mage + Statement Text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488637" y="381526"/>
            <a:ext cx="4663068" cy="5477179"/>
          </a:xfrm>
        </p:spPr>
        <p:txBody>
          <a:bodyPr anchor="ctr"/>
          <a:lstStyle>
            <a:lvl1pPr algn="ctr">
              <a:defRPr>
                <a:solidFill>
                  <a:schemeClr val="tx1"/>
                </a:solidFill>
              </a:defRPr>
            </a:lvl1pPr>
          </a:lstStyle>
          <a:p>
            <a:r>
              <a:rPr lang="en-US"/>
              <a:t>Click to add text</a:t>
            </a:r>
            <a:endParaRPr lang="en-CA"/>
          </a:p>
        </p:txBody>
      </p:sp>
      <p:sp>
        <p:nvSpPr>
          <p:cNvPr id="7" name="Slide Number Placeholder 5">
            <a:extLst>
              <a:ext uri="{FF2B5EF4-FFF2-40B4-BE49-F238E27FC236}">
                <a16:creationId xmlns:a16="http://schemas.microsoft.com/office/drawing/2014/main" id="{923C253B-97A4-C345-A963-0AA05EFE9260}"/>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E90BA996-28B9-C542-85A4-0FC7BA86FABC}"/>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tx2"/>
                </a:solidFill>
              </a:rPr>
              <a:t>Knox,</a:t>
            </a:r>
            <a:r>
              <a:rPr lang="en-US" sz="1150">
                <a:solidFill>
                  <a:schemeClr val="tx2"/>
                </a:solidFill>
              </a:rPr>
              <a:t> </a:t>
            </a:r>
            <a:r>
              <a:rPr lang="en-US" sz="1150" i="1">
                <a:solidFill>
                  <a:schemeClr val="tx2"/>
                </a:solidFill>
              </a:rPr>
              <a:t>cord blood stem cell donor</a:t>
            </a:r>
          </a:p>
        </p:txBody>
      </p:sp>
    </p:spTree>
    <p:extLst>
      <p:ext uri="{BB962C8B-B14F-4D97-AF65-F5344CB8AC3E}">
        <p14:creationId xmlns:p14="http://schemas.microsoft.com/office/powerpoint/2010/main" val="3888716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mage + Statement Text 2">
    <p:spTree>
      <p:nvGrpSpPr>
        <p:cNvPr id="1" name=""/>
        <p:cNvGrpSpPr/>
        <p:nvPr/>
      </p:nvGrpSpPr>
      <p:grpSpPr>
        <a:xfrm>
          <a:off x="0" y="0"/>
          <a:ext cx="0" cy="0"/>
          <a:chOff x="0" y="0"/>
          <a:chExt cx="0" cy="0"/>
        </a:xfrm>
      </p:grpSpPr>
      <p:pic>
        <p:nvPicPr>
          <p:cNvPr id="7" name="Picture 6" descr="A person posing for a picture&#10;&#10;Description automatically generated">
            <a:extLst>
              <a:ext uri="{FF2B5EF4-FFF2-40B4-BE49-F238E27FC236}">
                <a16:creationId xmlns:a16="http://schemas.microsoft.com/office/drawing/2014/main" id="{068E135B-A2BA-C940-A652-B768004B5D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984"/>
          <a:stretch/>
        </p:blipFill>
        <p:spPr>
          <a:xfrm>
            <a:off x="0" y="0"/>
            <a:ext cx="6669741" cy="6858000"/>
          </a:xfrm>
          <a:prstGeom prst="rect">
            <a:avLst/>
          </a:prstGeom>
        </p:spPr>
      </p:pic>
      <p:sp>
        <p:nvSpPr>
          <p:cNvPr id="8" name="Title 1">
            <a:extLst>
              <a:ext uri="{FF2B5EF4-FFF2-40B4-BE49-F238E27FC236}">
                <a16:creationId xmlns:a16="http://schemas.microsoft.com/office/drawing/2014/main" id="{2899ECE7-E191-0C48-AC48-2DBF13EB71E1}"/>
              </a:ext>
            </a:extLst>
          </p:cNvPr>
          <p:cNvSpPr>
            <a:spLocks noGrp="1"/>
          </p:cNvSpPr>
          <p:nvPr>
            <p:ph type="title" hasCustomPrompt="1"/>
          </p:nvPr>
        </p:nvSpPr>
        <p:spPr>
          <a:xfrm>
            <a:off x="6488637" y="381526"/>
            <a:ext cx="4663068" cy="5477179"/>
          </a:xfrm>
        </p:spPr>
        <p:txBody>
          <a:bodyPr anchor="ctr"/>
          <a:lstStyle>
            <a:lvl1pPr algn="ctr">
              <a:defRPr>
                <a:solidFill>
                  <a:schemeClr val="tx1"/>
                </a:solidFill>
              </a:defRPr>
            </a:lvl1pPr>
          </a:lstStyle>
          <a:p>
            <a:r>
              <a:rPr lang="en-US"/>
              <a:t>Click to add text</a:t>
            </a:r>
            <a:endParaRPr lang="en-CA"/>
          </a:p>
        </p:txBody>
      </p:sp>
      <p:sp>
        <p:nvSpPr>
          <p:cNvPr id="9" name="Slide Number Placeholder 5">
            <a:extLst>
              <a:ext uri="{FF2B5EF4-FFF2-40B4-BE49-F238E27FC236}">
                <a16:creationId xmlns:a16="http://schemas.microsoft.com/office/drawing/2014/main" id="{94170468-016C-0D49-9E6A-5B66A2904912}"/>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0" name="TextBox 9">
            <a:extLst>
              <a:ext uri="{FF2B5EF4-FFF2-40B4-BE49-F238E27FC236}">
                <a16:creationId xmlns:a16="http://schemas.microsoft.com/office/drawing/2014/main" id="{AE0678E2-35FD-D449-AE31-823F4C0278D4}"/>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tx2"/>
                </a:solidFill>
              </a:rPr>
              <a:t>Anmol,</a:t>
            </a:r>
            <a:r>
              <a:rPr lang="en-US" sz="1150">
                <a:solidFill>
                  <a:schemeClr val="tx2"/>
                </a:solidFill>
              </a:rPr>
              <a:t> </a:t>
            </a:r>
            <a:r>
              <a:rPr lang="en-US" sz="1150" i="1">
                <a:solidFill>
                  <a:schemeClr val="tx2"/>
                </a:solidFill>
              </a:rPr>
              <a:t>volunteer</a:t>
            </a:r>
          </a:p>
        </p:txBody>
      </p:sp>
    </p:spTree>
    <p:extLst>
      <p:ext uri="{BB962C8B-B14F-4D97-AF65-F5344CB8AC3E}">
        <p14:creationId xmlns:p14="http://schemas.microsoft.com/office/powerpoint/2010/main" val="17933219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mage + Statement Text 3">
    <p:spTree>
      <p:nvGrpSpPr>
        <p:cNvPr id="1" name=""/>
        <p:cNvGrpSpPr/>
        <p:nvPr/>
      </p:nvGrpSpPr>
      <p:grpSpPr>
        <a:xfrm>
          <a:off x="0" y="0"/>
          <a:ext cx="0" cy="0"/>
          <a:chOff x="0" y="0"/>
          <a:chExt cx="0" cy="0"/>
        </a:xfrm>
      </p:grpSpPr>
      <p:pic>
        <p:nvPicPr>
          <p:cNvPr id="4" name="Picture 3" descr="A person standing posing for the camera&#10;&#10;Description automatically generated">
            <a:extLst>
              <a:ext uri="{FF2B5EF4-FFF2-40B4-BE49-F238E27FC236}">
                <a16:creationId xmlns:a16="http://schemas.microsoft.com/office/drawing/2014/main" id="{05E90FE3-A397-1B4E-9FBE-C88118FD02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113930" cy="6858000"/>
          </a:xfrm>
          <a:prstGeom prst="rect">
            <a:avLst/>
          </a:prstGeom>
        </p:spPr>
      </p:pic>
      <p:sp>
        <p:nvSpPr>
          <p:cNvPr id="7" name="Title 1">
            <a:extLst>
              <a:ext uri="{FF2B5EF4-FFF2-40B4-BE49-F238E27FC236}">
                <a16:creationId xmlns:a16="http://schemas.microsoft.com/office/drawing/2014/main" id="{66046DD7-655D-0549-804B-8D0A0B917E67}"/>
              </a:ext>
            </a:extLst>
          </p:cNvPr>
          <p:cNvSpPr>
            <a:spLocks noGrp="1"/>
          </p:cNvSpPr>
          <p:nvPr>
            <p:ph type="title" hasCustomPrompt="1"/>
          </p:nvPr>
        </p:nvSpPr>
        <p:spPr>
          <a:xfrm>
            <a:off x="6488637" y="381527"/>
            <a:ext cx="4663068" cy="5477178"/>
          </a:xfrm>
        </p:spPr>
        <p:txBody>
          <a:bodyPr anchor="ctr"/>
          <a:lstStyle>
            <a:lvl1pPr algn="ctr">
              <a:defRPr>
                <a:solidFill>
                  <a:schemeClr val="tx1"/>
                </a:solidFill>
              </a:defRPr>
            </a:lvl1pPr>
          </a:lstStyle>
          <a:p>
            <a:r>
              <a:rPr lang="en-US"/>
              <a:t>Click to add text</a:t>
            </a:r>
            <a:endParaRPr lang="en-CA"/>
          </a:p>
        </p:txBody>
      </p:sp>
      <p:sp>
        <p:nvSpPr>
          <p:cNvPr id="8" name="Slide Number Placeholder 5">
            <a:extLst>
              <a:ext uri="{FF2B5EF4-FFF2-40B4-BE49-F238E27FC236}">
                <a16:creationId xmlns:a16="http://schemas.microsoft.com/office/drawing/2014/main" id="{9F7E5A50-0B94-E748-A41D-8D0DD539C86A}"/>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5080111C-7242-504F-9A38-D8F41AF59619}"/>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tx2"/>
                </a:solidFill>
              </a:rPr>
              <a:t>Dr. Ni,</a:t>
            </a:r>
            <a:r>
              <a:rPr lang="en-US" sz="1150">
                <a:solidFill>
                  <a:schemeClr val="tx2"/>
                </a:solidFill>
              </a:rPr>
              <a:t> </a:t>
            </a:r>
            <a:r>
              <a:rPr lang="en-US" sz="1150" i="1">
                <a:solidFill>
                  <a:schemeClr val="tx2"/>
                </a:solidFill>
              </a:rPr>
              <a:t>employee</a:t>
            </a:r>
          </a:p>
        </p:txBody>
      </p:sp>
    </p:spTree>
    <p:extLst>
      <p:ext uri="{BB962C8B-B14F-4D97-AF65-F5344CB8AC3E}">
        <p14:creationId xmlns:p14="http://schemas.microsoft.com/office/powerpoint/2010/main" val="11386095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mage + Statement Text 4">
    <p:spTree>
      <p:nvGrpSpPr>
        <p:cNvPr id="1" name=""/>
        <p:cNvGrpSpPr/>
        <p:nvPr/>
      </p:nvGrpSpPr>
      <p:grpSpPr>
        <a:xfrm>
          <a:off x="0" y="0"/>
          <a:ext cx="0" cy="0"/>
          <a:chOff x="0" y="0"/>
          <a:chExt cx="0" cy="0"/>
        </a:xfrm>
      </p:grpSpPr>
      <p:pic>
        <p:nvPicPr>
          <p:cNvPr id="4" name="Picture 3" descr="A person standing posing for the camera&#10;&#10;Description automatically generated">
            <a:extLst>
              <a:ext uri="{FF2B5EF4-FFF2-40B4-BE49-F238E27FC236}">
                <a16:creationId xmlns:a16="http://schemas.microsoft.com/office/drawing/2014/main" id="{01A0AD84-F94C-D640-9CF8-8B8C27BDB7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1024" y="169455"/>
            <a:ext cx="5876365" cy="6688545"/>
          </a:xfrm>
          <a:prstGeom prst="rect">
            <a:avLst/>
          </a:prstGeom>
        </p:spPr>
      </p:pic>
      <p:sp>
        <p:nvSpPr>
          <p:cNvPr id="7" name="Title 1">
            <a:extLst>
              <a:ext uri="{FF2B5EF4-FFF2-40B4-BE49-F238E27FC236}">
                <a16:creationId xmlns:a16="http://schemas.microsoft.com/office/drawing/2014/main" id="{9690BD3F-E957-F444-85F5-19CBD769BDFA}"/>
              </a:ext>
            </a:extLst>
          </p:cNvPr>
          <p:cNvSpPr>
            <a:spLocks noGrp="1"/>
          </p:cNvSpPr>
          <p:nvPr>
            <p:ph type="title" hasCustomPrompt="1"/>
          </p:nvPr>
        </p:nvSpPr>
        <p:spPr>
          <a:xfrm>
            <a:off x="6488637" y="381526"/>
            <a:ext cx="4663068" cy="5466435"/>
          </a:xfrm>
        </p:spPr>
        <p:txBody>
          <a:bodyPr anchor="ctr"/>
          <a:lstStyle>
            <a:lvl1pPr algn="ctr">
              <a:defRPr>
                <a:solidFill>
                  <a:schemeClr val="tx1"/>
                </a:solidFill>
              </a:defRPr>
            </a:lvl1pPr>
          </a:lstStyle>
          <a:p>
            <a:r>
              <a:rPr lang="en-US"/>
              <a:t>Click to add text</a:t>
            </a:r>
            <a:endParaRPr lang="en-CA"/>
          </a:p>
        </p:txBody>
      </p:sp>
      <p:sp>
        <p:nvSpPr>
          <p:cNvPr id="8" name="Slide Number Placeholder 5">
            <a:extLst>
              <a:ext uri="{FF2B5EF4-FFF2-40B4-BE49-F238E27FC236}">
                <a16:creationId xmlns:a16="http://schemas.microsoft.com/office/drawing/2014/main" id="{982D4746-4931-EF4C-B5F1-53F36A1C6529}"/>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CA8FCBDC-8571-A046-A0BC-74F4F7486F32}"/>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err="1">
                <a:solidFill>
                  <a:schemeClr val="tx2"/>
                </a:solidFill>
              </a:rPr>
              <a:t>Janrene</a:t>
            </a:r>
            <a:r>
              <a:rPr lang="en-US" sz="1150" b="1">
                <a:solidFill>
                  <a:schemeClr val="tx2"/>
                </a:solidFill>
              </a:rPr>
              <a:t>,</a:t>
            </a:r>
            <a:r>
              <a:rPr lang="en-US" sz="1150">
                <a:solidFill>
                  <a:schemeClr val="tx2"/>
                </a:solidFill>
              </a:rPr>
              <a:t> </a:t>
            </a:r>
            <a:r>
              <a:rPr lang="en-US" sz="1150" i="1">
                <a:solidFill>
                  <a:schemeClr val="tx2"/>
                </a:solidFill>
              </a:rPr>
              <a:t>employee</a:t>
            </a:r>
          </a:p>
        </p:txBody>
      </p:sp>
    </p:spTree>
    <p:extLst>
      <p:ext uri="{BB962C8B-B14F-4D97-AF65-F5344CB8AC3E}">
        <p14:creationId xmlns:p14="http://schemas.microsoft.com/office/powerpoint/2010/main" val="238388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p:txBody>
          <a:bodyPr/>
          <a:lstStyle>
            <a:lvl1pPr>
              <a:lnSpc>
                <a:spcPct val="100000"/>
              </a:lnSpc>
              <a:spcBef>
                <a:spcPts val="1200"/>
              </a:spcBef>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5" name="Title 1">
            <a:extLst>
              <a:ext uri="{FF2B5EF4-FFF2-40B4-BE49-F238E27FC236}">
                <a16:creationId xmlns:a16="http://schemas.microsoft.com/office/drawing/2014/main" id="{D715239B-D6D4-A44D-997F-2A5EBEFEC6F7}"/>
              </a:ext>
            </a:extLst>
          </p:cNvPr>
          <p:cNvSpPr>
            <a:spLocks noGrp="1"/>
          </p:cNvSpPr>
          <p:nvPr>
            <p:ph type="title" hasCustomPrompt="1"/>
          </p:nvPr>
        </p:nvSpPr>
        <p:spPr>
          <a:xfrm>
            <a:off x="678529" y="365760"/>
            <a:ext cx="10617274" cy="977538"/>
          </a:xfrm>
          <a:prstGeom prst="rect">
            <a:avLst/>
          </a:prstGeom>
        </p:spPr>
        <p:txBody>
          <a:bodyPr vert="horz" lIns="91440" tIns="45720" rIns="91440" bIns="45720" rtlCol="0" anchor="t">
            <a:normAutofit/>
          </a:bodyPr>
          <a:lstStyle>
            <a:lvl1pPr>
              <a:defRPr lang="en-US"/>
            </a:lvl1pPr>
          </a:lstStyle>
          <a:p>
            <a:pPr lvl="0"/>
            <a:r>
              <a:rPr lang="en-US"/>
              <a:t>Click to add text</a:t>
            </a:r>
          </a:p>
        </p:txBody>
      </p:sp>
      <p:pic>
        <p:nvPicPr>
          <p:cNvPr id="2" name="Picture 2" descr="A red text on a white background&#10;&#10;Description automatically generated">
            <a:extLst>
              <a:ext uri="{FF2B5EF4-FFF2-40B4-BE49-F238E27FC236}">
                <a16:creationId xmlns:a16="http://schemas.microsoft.com/office/drawing/2014/main" id="{05947610-504A-7A0B-3D81-C26D35212B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82497" y="6159937"/>
            <a:ext cx="1206366" cy="58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2029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Editable Image + Statement Text 5">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6001" y="5884939"/>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
        <p:nvSpPr>
          <p:cNvPr id="5" name="Title 1">
            <a:extLst>
              <a:ext uri="{FF2B5EF4-FFF2-40B4-BE49-F238E27FC236}">
                <a16:creationId xmlns:a16="http://schemas.microsoft.com/office/drawing/2014/main" id="{92DAE42D-71D0-B14E-BDBF-2424C4748DFD}"/>
              </a:ext>
            </a:extLst>
          </p:cNvPr>
          <p:cNvSpPr>
            <a:spLocks noGrp="1"/>
          </p:cNvSpPr>
          <p:nvPr>
            <p:ph type="title" hasCustomPrompt="1"/>
          </p:nvPr>
        </p:nvSpPr>
        <p:spPr>
          <a:xfrm>
            <a:off x="6488637" y="381526"/>
            <a:ext cx="4663068" cy="5473701"/>
          </a:xfrm>
        </p:spPr>
        <p:txBody>
          <a:bodyPr anchor="ctr"/>
          <a:lstStyle>
            <a:lvl1pPr algn="ctr">
              <a:defRPr>
                <a:solidFill>
                  <a:schemeClr val="tx1"/>
                </a:solidFill>
              </a:defRPr>
            </a:lvl1pPr>
          </a:lstStyle>
          <a:p>
            <a:r>
              <a:rPr lang="en-US"/>
              <a:t>Click to add text</a:t>
            </a:r>
            <a:endParaRPr lang="en-CA"/>
          </a:p>
        </p:txBody>
      </p:sp>
      <p:sp>
        <p:nvSpPr>
          <p:cNvPr id="6" name="Slide Number Placeholder 5">
            <a:extLst>
              <a:ext uri="{FF2B5EF4-FFF2-40B4-BE49-F238E27FC236}">
                <a16:creationId xmlns:a16="http://schemas.microsoft.com/office/drawing/2014/main" id="{5BEB36D7-B2EB-1048-9A23-C124F43B1FE9}"/>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17672084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Editable Image + H1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558210" y="371707"/>
            <a:ext cx="4663068" cy="2250470"/>
          </a:xfrm>
        </p:spPr>
        <p:txBody>
          <a:bodyPr anchor="b"/>
          <a:lstStyle>
            <a:lvl1pPr algn="l">
              <a:defRPr>
                <a:solidFill>
                  <a:schemeClr val="tx1"/>
                </a:solidFill>
              </a:defRPr>
            </a:lvl1pPr>
          </a:lstStyle>
          <a:p>
            <a:r>
              <a:rPr lang="en-US"/>
              <a:t>Click to add text</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hasCustomPrompt="1"/>
          </p:nvPr>
        </p:nvSpPr>
        <p:spPr>
          <a:xfrm>
            <a:off x="6558791" y="2702860"/>
            <a:ext cx="4662487" cy="3157200"/>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5887355"/>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
        <p:nvSpPr>
          <p:cNvPr id="7" name="Slide Number Placeholder 5">
            <a:extLst>
              <a:ext uri="{FF2B5EF4-FFF2-40B4-BE49-F238E27FC236}">
                <a16:creationId xmlns:a16="http://schemas.microsoft.com/office/drawing/2014/main" id="{8167C7EC-FD95-8E4B-9467-545B753D9B6A}"/>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2435324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ditable Image + H1 + Body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505202" y="371707"/>
            <a:ext cx="4663068" cy="2250470"/>
          </a:xfrm>
        </p:spPr>
        <p:txBody>
          <a:bodyPr anchor="b"/>
          <a:lstStyle>
            <a:lvl1pPr algn="ctr">
              <a:defRPr>
                <a:solidFill>
                  <a:schemeClr val="tx1"/>
                </a:solidFill>
              </a:defRPr>
            </a:lvl1pPr>
          </a:lstStyle>
          <a:p>
            <a:r>
              <a:rPr lang="en-US"/>
              <a:t>Click to add text</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hasCustomPrompt="1"/>
          </p:nvPr>
        </p:nvSpPr>
        <p:spPr>
          <a:xfrm>
            <a:off x="6505783" y="2702859"/>
            <a:ext cx="4662487" cy="3183593"/>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text</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5886452"/>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
        <p:nvSpPr>
          <p:cNvPr id="7" name="Slide Number Placeholder 5">
            <a:extLst>
              <a:ext uri="{FF2B5EF4-FFF2-40B4-BE49-F238E27FC236}">
                <a16:creationId xmlns:a16="http://schemas.microsoft.com/office/drawing/2014/main" id="{B95AEFAB-431C-C54F-B57A-431A8B723AF7}"/>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1946560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 + Donor Experience Ambition Statement (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82D4746-4931-EF4C-B5F1-53F36A1C6529}"/>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2" name="TextBox 11">
            <a:extLst>
              <a:ext uri="{FF2B5EF4-FFF2-40B4-BE49-F238E27FC236}">
                <a16:creationId xmlns:a16="http://schemas.microsoft.com/office/drawing/2014/main" id="{F350B8AC-504A-5149-957F-D22CF6CAABBF}"/>
              </a:ext>
            </a:extLst>
          </p:cNvPr>
          <p:cNvSpPr txBox="1"/>
          <p:nvPr userDrawn="1"/>
        </p:nvSpPr>
        <p:spPr>
          <a:xfrm>
            <a:off x="6447692" y="1532181"/>
            <a:ext cx="5591908" cy="3277820"/>
          </a:xfrm>
          <a:prstGeom prst="rect">
            <a:avLst/>
          </a:prstGeom>
          <a:noFill/>
        </p:spPr>
        <p:txBody>
          <a:bodyPr wrap="square" rtlCol="0">
            <a:spAutoFit/>
          </a:bodyPr>
          <a:lstStyle/>
          <a:p>
            <a:pPr algn="ctr">
              <a:lnSpc>
                <a:spcPct val="100000"/>
              </a:lnSpc>
            </a:pPr>
            <a:r>
              <a:rPr lang="en-US" sz="2400" b="0" i="0">
                <a:solidFill>
                  <a:schemeClr val="tx1"/>
                </a:solidFill>
              </a:rPr>
              <a:t>Every day, we connect </a:t>
            </a:r>
          </a:p>
          <a:p>
            <a:pPr algn="ctr">
              <a:lnSpc>
                <a:spcPct val="100000"/>
              </a:lnSpc>
            </a:pPr>
            <a:r>
              <a:rPr lang="en-US" sz="2400" b="0" i="0">
                <a:solidFill>
                  <a:schemeClr val="tx1"/>
                </a:solidFill>
              </a:rPr>
              <a:t>generous donors with recipients </a:t>
            </a:r>
          </a:p>
          <a:p>
            <a:pPr algn="ctr">
              <a:lnSpc>
                <a:spcPct val="100000"/>
              </a:lnSpc>
              <a:spcAft>
                <a:spcPts val="1800"/>
              </a:spcAft>
            </a:pPr>
            <a:r>
              <a:rPr lang="en-US" sz="2400" b="0" i="0">
                <a:solidFill>
                  <a:schemeClr val="tx1"/>
                </a:solidFill>
              </a:rPr>
              <a:t>to help save lives. </a:t>
            </a:r>
          </a:p>
          <a:p>
            <a:pPr algn="ctr">
              <a:lnSpc>
                <a:spcPct val="100000"/>
              </a:lnSpc>
            </a:pPr>
            <a:r>
              <a:rPr lang="en-US" sz="2400" b="0" i="0">
                <a:solidFill>
                  <a:schemeClr val="tx1"/>
                </a:solidFill>
              </a:rPr>
              <a:t>We inspire Canadians to give by delivering an</a:t>
            </a:r>
            <a:r>
              <a:rPr lang="en-US" sz="2400" b="1" i="0">
                <a:solidFill>
                  <a:schemeClr val="tx1"/>
                </a:solidFill>
              </a:rPr>
              <a:t> exceptional </a:t>
            </a:r>
            <a:r>
              <a:rPr lang="en-US" sz="2400" b="0" i="0">
                <a:solidFill>
                  <a:schemeClr val="tx1"/>
                </a:solidFill>
              </a:rPr>
              <a:t>experience – </a:t>
            </a:r>
            <a:r>
              <a:rPr lang="en-US" sz="2400" b="1" i="0">
                <a:solidFill>
                  <a:schemeClr val="tx1"/>
                </a:solidFill>
              </a:rPr>
              <a:t>easy</a:t>
            </a:r>
            <a:r>
              <a:rPr lang="en-US" sz="2400" b="0" i="0">
                <a:solidFill>
                  <a:schemeClr val="tx1"/>
                </a:solidFill>
              </a:rPr>
              <a:t> and </a:t>
            </a:r>
          </a:p>
          <a:p>
            <a:pPr algn="ctr">
              <a:lnSpc>
                <a:spcPct val="100000"/>
              </a:lnSpc>
            </a:pPr>
            <a:r>
              <a:rPr lang="en-US" sz="2400" b="1" i="0">
                <a:solidFill>
                  <a:schemeClr val="tx1"/>
                </a:solidFill>
              </a:rPr>
              <a:t>personal</a:t>
            </a:r>
            <a:r>
              <a:rPr lang="en-US" sz="2400" b="0" i="0">
                <a:solidFill>
                  <a:schemeClr val="tx1"/>
                </a:solidFill>
              </a:rPr>
              <a:t> – where everyone</a:t>
            </a:r>
            <a:r>
              <a:rPr lang="en-US" sz="2400" b="1" i="0">
                <a:solidFill>
                  <a:schemeClr val="tx1"/>
                </a:solidFill>
              </a:rPr>
              <a:t> feels valued​</a:t>
            </a:r>
            <a:r>
              <a:rPr lang="en-US" sz="2400" b="0" i="0">
                <a:solidFill>
                  <a:schemeClr val="tx1"/>
                </a:solidFill>
              </a:rPr>
              <a:t>. </a:t>
            </a:r>
          </a:p>
        </p:txBody>
      </p:sp>
      <p:pic>
        <p:nvPicPr>
          <p:cNvPr id="13" name="Image 4" descr="CBS_TurquoisePart_Symbol_RGB.jpg">
            <a:extLst>
              <a:ext uri="{FF2B5EF4-FFF2-40B4-BE49-F238E27FC236}">
                <a16:creationId xmlns:a16="http://schemas.microsoft.com/office/drawing/2014/main" id="{D1118E56-4AB8-494A-B7FF-444E6290A7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8557" y="4236125"/>
            <a:ext cx="718982" cy="612920"/>
          </a:xfrm>
          <a:prstGeom prst="rect">
            <a:avLst/>
          </a:prstGeom>
        </p:spPr>
      </p:pic>
      <p:pic>
        <p:nvPicPr>
          <p:cNvPr id="14" name="Image 5" descr="CBS_RedPart_Symbol_RGB.jpg">
            <a:extLst>
              <a:ext uri="{FF2B5EF4-FFF2-40B4-BE49-F238E27FC236}">
                <a16:creationId xmlns:a16="http://schemas.microsoft.com/office/drawing/2014/main" id="{1B9D8D94-85A2-5F4E-B173-25DC04F846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072" y="1443063"/>
            <a:ext cx="718982" cy="612920"/>
          </a:xfrm>
          <a:prstGeom prst="rect">
            <a:avLst/>
          </a:prstGeom>
        </p:spPr>
      </p:pic>
      <p:sp>
        <p:nvSpPr>
          <p:cNvPr id="10" name="TextBox 9">
            <a:extLst>
              <a:ext uri="{FF2B5EF4-FFF2-40B4-BE49-F238E27FC236}">
                <a16:creationId xmlns:a16="http://schemas.microsoft.com/office/drawing/2014/main" id="{5E349491-385C-B94F-8124-07490C1638B3}"/>
              </a:ext>
            </a:extLst>
          </p:cNvPr>
          <p:cNvSpPr txBox="1"/>
          <p:nvPr userDrawn="1"/>
        </p:nvSpPr>
        <p:spPr>
          <a:xfrm>
            <a:off x="6264166" y="376045"/>
            <a:ext cx="5770178" cy="830997"/>
          </a:xfrm>
          <a:prstGeom prst="rect">
            <a:avLst/>
          </a:prstGeom>
          <a:noFill/>
        </p:spPr>
        <p:txBody>
          <a:bodyPr wrap="square" rtlCol="0">
            <a:spAutoFit/>
          </a:bodyPr>
          <a:lstStyle/>
          <a:p>
            <a:pPr algn="ctr">
              <a:lnSpc>
                <a:spcPct val="100000"/>
              </a:lnSpc>
            </a:pPr>
            <a:r>
              <a:rPr lang="en-US" sz="2400" b="1" i="0">
                <a:solidFill>
                  <a:schemeClr val="tx1"/>
                </a:solidFill>
              </a:rPr>
              <a:t>Donor Experience </a:t>
            </a:r>
          </a:p>
          <a:p>
            <a:pPr algn="ctr">
              <a:lnSpc>
                <a:spcPct val="100000"/>
              </a:lnSpc>
            </a:pPr>
            <a:r>
              <a:rPr lang="en-US" sz="2400" b="1" i="0">
                <a:solidFill>
                  <a:schemeClr val="tx1"/>
                </a:solidFill>
              </a:rPr>
              <a:t>Ambition</a:t>
            </a:r>
          </a:p>
        </p:txBody>
      </p:sp>
      <p:sp>
        <p:nvSpPr>
          <p:cNvPr id="11" name="Picture Placeholder 2">
            <a:extLst>
              <a:ext uri="{FF2B5EF4-FFF2-40B4-BE49-F238E27FC236}">
                <a16:creationId xmlns:a16="http://schemas.microsoft.com/office/drawing/2014/main" id="{20F8EFC5-2E14-BA42-8FD6-5198C92CB87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15" name="Content Placeholder 2">
            <a:extLst>
              <a:ext uri="{FF2B5EF4-FFF2-40B4-BE49-F238E27FC236}">
                <a16:creationId xmlns:a16="http://schemas.microsoft.com/office/drawing/2014/main" id="{A71FF8EE-AA7B-D14D-A82B-A00E0E8AEF46}"/>
              </a:ext>
            </a:extLst>
          </p:cNvPr>
          <p:cNvSpPr>
            <a:spLocks noGrp="1"/>
          </p:cNvSpPr>
          <p:nvPr>
            <p:ph sz="quarter" idx="14" hasCustomPrompt="1"/>
          </p:nvPr>
        </p:nvSpPr>
        <p:spPr>
          <a:xfrm>
            <a:off x="6096001" y="5884939"/>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8326882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836" y="2224727"/>
            <a:ext cx="5948915" cy="2517903"/>
          </a:xfrm>
          <a:prstGeom prst="rect">
            <a:avLst/>
          </a:prstGeom>
        </p:spPr>
      </p:pic>
      <p:pic>
        <p:nvPicPr>
          <p:cNvPr id="2" name="Picture 2" descr="A red text on a white background&#10;&#10;Description automatically generated">
            <a:extLst>
              <a:ext uri="{FF2B5EF4-FFF2-40B4-BE49-F238E27FC236}">
                <a16:creationId xmlns:a16="http://schemas.microsoft.com/office/drawing/2014/main" id="{AC5634E0-D1AC-F80A-13AF-389BE70D665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56603" y="2852508"/>
            <a:ext cx="2653644" cy="1276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068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_EndSlide_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17E125-B7F9-D444-9CF4-36C012F5BA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61815"/>
            <a:ext cx="12192000" cy="6696185"/>
          </a:xfrm>
          <a:prstGeom prst="rect">
            <a:avLst/>
          </a:prstGeom>
        </p:spPr>
      </p:pic>
      <p:sp>
        <p:nvSpPr>
          <p:cNvPr id="3" name="TextBox 2">
            <a:extLst>
              <a:ext uri="{FF2B5EF4-FFF2-40B4-BE49-F238E27FC236}">
                <a16:creationId xmlns:a16="http://schemas.microsoft.com/office/drawing/2014/main" id="{49E10947-E6CD-CC40-9BB9-E4F7E45EB827}"/>
              </a:ext>
            </a:extLst>
          </p:cNvPr>
          <p:cNvSpPr txBox="1"/>
          <p:nvPr userDrawn="1"/>
        </p:nvSpPr>
        <p:spPr>
          <a:xfrm>
            <a:off x="4118418" y="5694745"/>
            <a:ext cx="1518453" cy="800219"/>
          </a:xfrm>
          <a:prstGeom prst="rect">
            <a:avLst/>
          </a:prstGeom>
          <a:noFill/>
        </p:spPr>
        <p:txBody>
          <a:bodyPr wrap="square" rtlCol="0">
            <a:spAutoFit/>
          </a:bodyPr>
          <a:lstStyle/>
          <a:p>
            <a:r>
              <a:rPr lang="en-US" sz="1150" b="1">
                <a:solidFill>
                  <a:schemeClr val="tx2"/>
                </a:solidFill>
              </a:rPr>
              <a:t>Alan,</a:t>
            </a:r>
            <a:r>
              <a:rPr lang="en-US" sz="1150">
                <a:solidFill>
                  <a:schemeClr val="tx2"/>
                </a:solidFill>
              </a:rPr>
              <a:t> </a:t>
            </a:r>
          </a:p>
          <a:p>
            <a:r>
              <a:rPr lang="en-US" sz="1150" i="1">
                <a:solidFill>
                  <a:schemeClr val="tx2"/>
                </a:solidFill>
              </a:rPr>
              <a:t>blood donor, </a:t>
            </a:r>
            <a:br>
              <a:rPr lang="en-US" sz="1150" i="1">
                <a:solidFill>
                  <a:schemeClr val="tx2"/>
                </a:solidFill>
              </a:rPr>
            </a:br>
            <a:r>
              <a:rPr lang="en-US" sz="1150" i="1">
                <a:solidFill>
                  <a:schemeClr val="tx2"/>
                </a:solidFill>
              </a:rPr>
              <a:t>stem cell registrant, and volunteer </a:t>
            </a:r>
          </a:p>
        </p:txBody>
      </p:sp>
      <p:sp>
        <p:nvSpPr>
          <p:cNvPr id="4" name="TextBox 3">
            <a:extLst>
              <a:ext uri="{FF2B5EF4-FFF2-40B4-BE49-F238E27FC236}">
                <a16:creationId xmlns:a16="http://schemas.microsoft.com/office/drawing/2014/main" id="{B8AA544E-4BE1-1249-83DB-38C31F4F5FC2}"/>
              </a:ext>
            </a:extLst>
          </p:cNvPr>
          <p:cNvSpPr txBox="1"/>
          <p:nvPr userDrawn="1"/>
        </p:nvSpPr>
        <p:spPr>
          <a:xfrm>
            <a:off x="6267695" y="5688957"/>
            <a:ext cx="1533646" cy="446276"/>
          </a:xfrm>
          <a:prstGeom prst="rect">
            <a:avLst/>
          </a:prstGeom>
          <a:noFill/>
        </p:spPr>
        <p:txBody>
          <a:bodyPr wrap="square" rtlCol="0">
            <a:spAutoFit/>
          </a:bodyPr>
          <a:lstStyle/>
          <a:p>
            <a:pPr algn="r"/>
            <a:r>
              <a:rPr lang="en-US" sz="1150" b="1">
                <a:solidFill>
                  <a:schemeClr val="tx2"/>
                </a:solidFill>
              </a:rPr>
              <a:t>Kim,</a:t>
            </a:r>
            <a:endParaRPr lang="en-US" sz="1150">
              <a:solidFill>
                <a:schemeClr val="tx2"/>
              </a:solidFill>
            </a:endParaRPr>
          </a:p>
          <a:p>
            <a:pPr algn="r"/>
            <a:r>
              <a:rPr lang="en-US" sz="1150" i="1">
                <a:solidFill>
                  <a:schemeClr val="tx2"/>
                </a:solidFill>
              </a:rPr>
              <a:t>blood recipient</a:t>
            </a:r>
          </a:p>
        </p:txBody>
      </p:sp>
    </p:spTree>
    <p:extLst>
      <p:ext uri="{BB962C8B-B14F-4D97-AF65-F5344CB8AC3E}">
        <p14:creationId xmlns:p14="http://schemas.microsoft.com/office/powerpoint/2010/main" val="1808633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EndSlide_2">
    <p:spTree>
      <p:nvGrpSpPr>
        <p:cNvPr id="1" name=""/>
        <p:cNvGrpSpPr/>
        <p:nvPr/>
      </p:nvGrpSpPr>
      <p:grpSpPr>
        <a:xfrm>
          <a:off x="0" y="0"/>
          <a:ext cx="0" cy="0"/>
          <a:chOff x="0" y="0"/>
          <a:chExt cx="0" cy="0"/>
        </a:xfrm>
      </p:grpSpPr>
      <p:pic>
        <p:nvPicPr>
          <p:cNvPr id="7" name="Picture 6" descr="A person posing for the camera&#10;&#10;Description automatically generated">
            <a:extLst>
              <a:ext uri="{FF2B5EF4-FFF2-40B4-BE49-F238E27FC236}">
                <a16:creationId xmlns:a16="http://schemas.microsoft.com/office/drawing/2014/main" id="{DD9B5B09-6727-BB42-BC2B-C4363D6ACC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04"/>
            <a:ext cx="12192000" cy="6857591"/>
          </a:xfrm>
          <a:prstGeom prst="rect">
            <a:avLst/>
          </a:prstGeom>
        </p:spPr>
      </p:pic>
      <p:sp>
        <p:nvSpPr>
          <p:cNvPr id="3" name="TextBox 2">
            <a:extLst>
              <a:ext uri="{FF2B5EF4-FFF2-40B4-BE49-F238E27FC236}">
                <a16:creationId xmlns:a16="http://schemas.microsoft.com/office/drawing/2014/main" id="{C3A3A14C-3033-C244-92DB-F0CFC341368C}"/>
              </a:ext>
            </a:extLst>
          </p:cNvPr>
          <p:cNvSpPr txBox="1"/>
          <p:nvPr userDrawn="1"/>
        </p:nvSpPr>
        <p:spPr>
          <a:xfrm>
            <a:off x="4257314" y="5879940"/>
            <a:ext cx="1518453" cy="461665"/>
          </a:xfrm>
          <a:prstGeom prst="rect">
            <a:avLst/>
          </a:prstGeom>
          <a:noFill/>
        </p:spPr>
        <p:txBody>
          <a:bodyPr wrap="square" rtlCol="0">
            <a:spAutoFit/>
          </a:bodyPr>
          <a:lstStyle/>
          <a:p>
            <a:r>
              <a:rPr lang="en-US" sz="1150" b="1">
                <a:solidFill>
                  <a:schemeClr val="tx2"/>
                </a:solidFill>
              </a:rPr>
              <a:t>Brenda,</a:t>
            </a:r>
            <a:r>
              <a:rPr lang="en-US" sz="1150">
                <a:solidFill>
                  <a:schemeClr val="tx2"/>
                </a:solidFill>
              </a:rPr>
              <a:t> </a:t>
            </a:r>
          </a:p>
          <a:p>
            <a:r>
              <a:rPr lang="en-US" sz="1150" i="1">
                <a:solidFill>
                  <a:schemeClr val="tx2"/>
                </a:solidFill>
              </a:rPr>
              <a:t>blood donor</a:t>
            </a:r>
          </a:p>
        </p:txBody>
      </p:sp>
      <p:sp>
        <p:nvSpPr>
          <p:cNvPr id="4" name="TextBox 3">
            <a:extLst>
              <a:ext uri="{FF2B5EF4-FFF2-40B4-BE49-F238E27FC236}">
                <a16:creationId xmlns:a16="http://schemas.microsoft.com/office/drawing/2014/main" id="{729B8857-B1FC-364E-A1E3-38B10F065E67}"/>
              </a:ext>
            </a:extLst>
          </p:cNvPr>
          <p:cNvSpPr txBox="1"/>
          <p:nvPr userDrawn="1"/>
        </p:nvSpPr>
        <p:spPr>
          <a:xfrm>
            <a:off x="6649660" y="5874152"/>
            <a:ext cx="1533646" cy="461665"/>
          </a:xfrm>
          <a:prstGeom prst="rect">
            <a:avLst/>
          </a:prstGeom>
          <a:noFill/>
        </p:spPr>
        <p:txBody>
          <a:bodyPr wrap="square" rtlCol="0">
            <a:spAutoFit/>
          </a:bodyPr>
          <a:lstStyle/>
          <a:p>
            <a:pPr algn="r"/>
            <a:r>
              <a:rPr lang="en-US" sz="1150" b="1" err="1">
                <a:solidFill>
                  <a:schemeClr val="tx2"/>
                </a:solidFill>
              </a:rPr>
              <a:t>Aizad</a:t>
            </a:r>
            <a:r>
              <a:rPr lang="en-US" sz="1150" b="1">
                <a:solidFill>
                  <a:schemeClr val="tx2"/>
                </a:solidFill>
              </a:rPr>
              <a:t>,</a:t>
            </a:r>
            <a:endParaRPr lang="en-US" sz="1150">
              <a:solidFill>
                <a:schemeClr val="tx2"/>
              </a:solidFill>
            </a:endParaRPr>
          </a:p>
          <a:p>
            <a:pPr algn="r"/>
            <a:r>
              <a:rPr lang="en-US" sz="1150" i="1">
                <a:solidFill>
                  <a:schemeClr val="tx2"/>
                </a:solidFill>
              </a:rPr>
              <a:t>blood recipient</a:t>
            </a:r>
          </a:p>
        </p:txBody>
      </p:sp>
    </p:spTree>
    <p:extLst>
      <p:ext uri="{BB962C8B-B14F-4D97-AF65-F5344CB8AC3E}">
        <p14:creationId xmlns:p14="http://schemas.microsoft.com/office/powerpoint/2010/main" val="1823882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a:t>Click to edit Master title style</a:t>
            </a:r>
          </a:p>
        </p:txBody>
      </p:sp>
      <p:sp>
        <p:nvSpPr>
          <p:cNvPr id="3" name="Content Placeholder 2"/>
          <p:cNvSpPr>
            <a:spLocks noGrp="1"/>
          </p:cNvSpPr>
          <p:nvPr>
            <p:ph idx="1"/>
          </p:nvPr>
        </p:nvSpPr>
        <p:spPr/>
        <p:txBody>
          <a:bodyPr/>
          <a:lstStyle>
            <a:lvl1pPr>
              <a:buSzPct val="1000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0"/>
          <p:cNvSpPr>
            <a:spLocks noGrp="1"/>
          </p:cNvSpPr>
          <p:nvPr>
            <p:ph type="sldNum" sz="quarter" idx="16"/>
          </p:nvPr>
        </p:nvSpPr>
        <p:spPr>
          <a:xfrm rot="10800000" flipH="1" flipV="1">
            <a:off x="70628" y="6279304"/>
            <a:ext cx="848005" cy="532643"/>
          </a:xfrm>
        </p:spPr>
        <p:txBody>
          <a:bodyPr anchor="ctr"/>
          <a:lstStyle>
            <a:lvl1pPr algn="ctr">
              <a:defRPr sz="2133" b="0">
                <a:solidFill>
                  <a:schemeClr val="bg1">
                    <a:lumMod val="50000"/>
                  </a:schemeClr>
                </a:solidFill>
                <a:latin typeface="Calibri" panose="020F0502020204030204" pitchFamily="34" charset="0"/>
              </a:defRPr>
            </a:lvl1pPr>
          </a:lstStyle>
          <a:p>
            <a:fld id="{F221C231-2CB1-F343-A43B-DE31385C503C}" type="slidenum">
              <a:rPr lang="en-US" smtClean="0">
                <a:solidFill>
                  <a:prstClr val="white">
                    <a:lumMod val="50000"/>
                  </a:prstClr>
                </a:solidFill>
              </a:rPr>
              <a:pPr/>
              <a:t>‹#›</a:t>
            </a:fld>
            <a:endParaRPr lang="en-US">
              <a:solidFill>
                <a:prstClr val="white">
                  <a:lumMod val="50000"/>
                </a:prstClr>
              </a:solidFill>
            </a:endParaRPr>
          </a:p>
        </p:txBody>
      </p:sp>
      <p:pic>
        <p:nvPicPr>
          <p:cNvPr id="6" name="Picture 5">
            <a:extLst>
              <a:ext uri="{FF2B5EF4-FFF2-40B4-BE49-F238E27FC236}">
                <a16:creationId xmlns:a16="http://schemas.microsoft.com/office/drawing/2014/main" id="{EAB6CF2D-951A-4D7E-AB27-502606B952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1665" y="6265731"/>
            <a:ext cx="1320800" cy="419176"/>
          </a:xfrm>
          <a:prstGeom prst="rect">
            <a:avLst/>
          </a:prstGeom>
        </p:spPr>
      </p:pic>
    </p:spTree>
    <p:extLst>
      <p:ext uri="{BB962C8B-B14F-4D97-AF65-F5344CB8AC3E}">
        <p14:creationId xmlns:p14="http://schemas.microsoft.com/office/powerpoint/2010/main" val="1118687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Figure +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a:xfrm>
            <a:off x="769186" y="2382980"/>
            <a:ext cx="10515600" cy="3305672"/>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8" name="Title 1">
            <a:extLst>
              <a:ext uri="{FF2B5EF4-FFF2-40B4-BE49-F238E27FC236}">
                <a16:creationId xmlns:a16="http://schemas.microsoft.com/office/drawing/2014/main" id="{EFB5BC5E-3730-9249-9CB4-33295CE7D98F}"/>
              </a:ext>
            </a:extLst>
          </p:cNvPr>
          <p:cNvSpPr>
            <a:spLocks noGrp="1"/>
          </p:cNvSpPr>
          <p:nvPr>
            <p:ph type="title" hasCustomPrompt="1"/>
          </p:nvPr>
        </p:nvSpPr>
        <p:spPr>
          <a:xfrm>
            <a:off x="678529" y="365760"/>
            <a:ext cx="10617274" cy="977538"/>
          </a:xfrm>
          <a:prstGeom prst="rect">
            <a:avLst/>
          </a:prstGeom>
        </p:spPr>
        <p:txBody>
          <a:bodyPr vert="horz" lIns="91440" tIns="45720" rIns="91440" bIns="45720" rtlCol="0" anchor="t">
            <a:normAutofit/>
          </a:bodyPr>
          <a:lstStyle>
            <a:lvl1pPr>
              <a:defRPr lang="en-US"/>
            </a:lvl1pPr>
          </a:lstStyle>
          <a:p>
            <a:pPr lvl="0"/>
            <a:r>
              <a:rPr lang="en-US"/>
              <a:t>Click to add text</a:t>
            </a:r>
          </a:p>
        </p:txBody>
      </p:sp>
      <p:sp>
        <p:nvSpPr>
          <p:cNvPr id="4" name="Text Placeholder 3">
            <a:extLst>
              <a:ext uri="{FF2B5EF4-FFF2-40B4-BE49-F238E27FC236}">
                <a16:creationId xmlns:a16="http://schemas.microsoft.com/office/drawing/2014/main" id="{F547F125-D41A-9E4D-88CE-EC278ABBCCA1}"/>
              </a:ext>
            </a:extLst>
          </p:cNvPr>
          <p:cNvSpPr>
            <a:spLocks noGrp="1"/>
          </p:cNvSpPr>
          <p:nvPr>
            <p:ph type="body" sz="quarter" idx="13" hasCustomPrompt="1"/>
          </p:nvPr>
        </p:nvSpPr>
        <p:spPr>
          <a:xfrm>
            <a:off x="762000" y="1347788"/>
            <a:ext cx="3494810" cy="1035050"/>
          </a:xfrm>
          <a:noFill/>
          <a:ln>
            <a:noFill/>
          </a:ln>
        </p:spPr>
        <p:style>
          <a:lnRef idx="3">
            <a:schemeClr val="lt1"/>
          </a:lnRef>
          <a:fillRef idx="1">
            <a:schemeClr val="accent6"/>
          </a:fillRef>
          <a:effectRef idx="1">
            <a:schemeClr val="accent6"/>
          </a:effectRef>
          <a:fontRef idx="minor">
            <a:schemeClr val="lt1"/>
          </a:fontRef>
        </p:style>
        <p:txBody>
          <a:bodyPr vert="horz" lIns="91440" tIns="45720" rIns="91440" bIns="45720" rtlCol="0" anchor="b">
            <a:noAutofit/>
          </a:bodyPr>
          <a:lstStyle>
            <a:lvl1pPr marL="0" indent="0">
              <a:buNone/>
              <a:defRPr lang="en-US" sz="6000" b="1" dirty="0" smtClean="0">
                <a:solidFill>
                  <a:srgbClr val="E71324"/>
                </a:solidFill>
                <a:latin typeface="Arial" panose="020B0604020202020204" pitchFamily="34" charset="0"/>
                <a:cs typeface="Arial" panose="020B0604020202020204" pitchFamily="34" charset="0"/>
              </a:defRPr>
            </a:lvl1pPr>
          </a:lstStyle>
          <a:p>
            <a:pPr marL="228600" lvl="0" indent="-228600"/>
            <a:r>
              <a:rPr lang="en-US"/>
              <a:t>##</a:t>
            </a:r>
          </a:p>
        </p:txBody>
      </p:sp>
      <p:pic>
        <p:nvPicPr>
          <p:cNvPr id="2" name="Picture 2" descr="A red text on a white background&#10;&#10;Description automatically generated">
            <a:extLst>
              <a:ext uri="{FF2B5EF4-FFF2-40B4-BE49-F238E27FC236}">
                <a16:creationId xmlns:a16="http://schemas.microsoft.com/office/drawing/2014/main" id="{FF5386D4-C54A-94FC-FBC1-CD80F8268B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82497" y="6159937"/>
            <a:ext cx="1206366" cy="58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575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D689-C74C-B54E-A9E5-AC7DB6FCC60C}"/>
              </a:ext>
            </a:extLst>
          </p:cNvPr>
          <p:cNvSpPr>
            <a:spLocks noGrp="1"/>
          </p:cNvSpPr>
          <p:nvPr>
            <p:ph type="title" hasCustomPrompt="1"/>
          </p:nvPr>
        </p:nvSpPr>
        <p:spPr>
          <a:xfrm>
            <a:off x="678529" y="365760"/>
            <a:ext cx="10515600" cy="654148"/>
          </a:xfrm>
          <a:prstGeom prst="rect">
            <a:avLst/>
          </a:prstGeom>
        </p:spPr>
        <p:txBody>
          <a:bodyPr/>
          <a:lstStyle/>
          <a:p>
            <a:r>
              <a:rPr lang="en-US"/>
              <a:t>Sample chart</a:t>
            </a:r>
          </a:p>
        </p:txBody>
      </p:sp>
      <p:sp>
        <p:nvSpPr>
          <p:cNvPr id="5" name="Slide Number Placeholder 4">
            <a:extLst>
              <a:ext uri="{FF2B5EF4-FFF2-40B4-BE49-F238E27FC236}">
                <a16:creationId xmlns:a16="http://schemas.microsoft.com/office/drawing/2014/main" id="{94BB25FA-70A1-EB4E-9865-8EA1AABB2C52}"/>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7" name="Chart Placeholder 6">
            <a:extLst>
              <a:ext uri="{FF2B5EF4-FFF2-40B4-BE49-F238E27FC236}">
                <a16:creationId xmlns:a16="http://schemas.microsoft.com/office/drawing/2014/main" id="{9F75ADC1-5F6E-4E44-AE7D-BE9B6FF580AE}"/>
              </a:ext>
            </a:extLst>
          </p:cNvPr>
          <p:cNvSpPr>
            <a:spLocks noGrp="1"/>
          </p:cNvSpPr>
          <p:nvPr>
            <p:ph type="chart" sz="quarter" idx="13"/>
          </p:nvPr>
        </p:nvSpPr>
        <p:spPr>
          <a:xfrm>
            <a:off x="800100" y="1594338"/>
            <a:ext cx="10591800" cy="4330212"/>
          </a:xfrm>
        </p:spPr>
        <p:txBody>
          <a:bodyPr/>
          <a:lstStyle/>
          <a:p>
            <a:r>
              <a:rPr lang="en-US"/>
              <a:t>Click icon to add chart</a:t>
            </a:r>
          </a:p>
        </p:txBody>
      </p:sp>
      <p:sp>
        <p:nvSpPr>
          <p:cNvPr id="6" name="Text Placeholder 3">
            <a:extLst>
              <a:ext uri="{FF2B5EF4-FFF2-40B4-BE49-F238E27FC236}">
                <a16:creationId xmlns:a16="http://schemas.microsoft.com/office/drawing/2014/main" id="{4890B877-D6A7-A34E-8D09-EC940353B3BB}"/>
              </a:ext>
            </a:extLst>
          </p:cNvPr>
          <p:cNvSpPr>
            <a:spLocks noGrp="1"/>
          </p:cNvSpPr>
          <p:nvPr>
            <p:ph type="body" sz="half" idx="2" hasCustomPrompt="1"/>
          </p:nvPr>
        </p:nvSpPr>
        <p:spPr>
          <a:xfrm>
            <a:off x="699111" y="960787"/>
            <a:ext cx="10683997" cy="563213"/>
          </a:xfrm>
        </p:spPr>
        <p:txBody>
          <a:bodyPr anchor="t">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Chart subtitle here</a:t>
            </a:r>
          </a:p>
        </p:txBody>
      </p:sp>
    </p:spTree>
    <p:extLst>
      <p:ext uri="{BB962C8B-B14F-4D97-AF65-F5344CB8AC3E}">
        <p14:creationId xmlns:p14="http://schemas.microsoft.com/office/powerpoint/2010/main" val="424804690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79DCA1-89C9-E441-A147-E4CCDB997EF8}"/>
              </a:ext>
            </a:extLst>
          </p:cNvPr>
          <p:cNvSpPr>
            <a:spLocks noGrp="1"/>
          </p:cNvSpPr>
          <p:nvPr>
            <p:ph type="title"/>
          </p:nvPr>
        </p:nvSpPr>
        <p:spPr>
          <a:xfrm>
            <a:off x="678268" y="366108"/>
            <a:ext cx="10655374" cy="977538"/>
          </a:xfrm>
          <a:prstGeom prst="rect">
            <a:avLst/>
          </a:prstGeom>
        </p:spPr>
        <p:txBody>
          <a:bodyPr vert="horz" lIns="91440" tIns="45720" rIns="91440" bIns="45720" rtlCol="0" anchor="t">
            <a:normAutofit/>
          </a:bodyPr>
          <a:lstStyle/>
          <a:p>
            <a:pPr lvl="0"/>
            <a:r>
              <a:rPr lang="en-US"/>
              <a:t>Click to add text</a:t>
            </a:r>
          </a:p>
        </p:txBody>
      </p:sp>
      <p:sp>
        <p:nvSpPr>
          <p:cNvPr id="3" name="Text Placeholder 2">
            <a:extLst>
              <a:ext uri="{FF2B5EF4-FFF2-40B4-BE49-F238E27FC236}">
                <a16:creationId xmlns:a16="http://schemas.microsoft.com/office/drawing/2014/main" id="{12765051-DAB3-0E45-8CE1-285F7345E4BE}"/>
              </a:ext>
            </a:extLst>
          </p:cNvPr>
          <p:cNvSpPr>
            <a:spLocks noGrp="1"/>
          </p:cNvSpPr>
          <p:nvPr>
            <p:ph type="body" idx="1"/>
          </p:nvPr>
        </p:nvSpPr>
        <p:spPr>
          <a:xfrm>
            <a:off x="765594" y="1158642"/>
            <a:ext cx="10515600" cy="4571575"/>
          </a:xfrm>
          <a:prstGeom prst="rect">
            <a:avLst/>
          </a:prstGeom>
        </p:spPr>
        <p:txBody>
          <a:bodyPr vert="horz" lIns="91440" tIns="45720" rIns="91440" bIns="45720" rtlCol="0" anchor="ctr">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D658A1-8682-414C-8CD9-49C560E5452C}"/>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pic>
        <p:nvPicPr>
          <p:cNvPr id="7" name="Image" descr="Image">
            <a:extLst>
              <a:ext uri="{FF2B5EF4-FFF2-40B4-BE49-F238E27FC236}">
                <a16:creationId xmlns:a16="http://schemas.microsoft.com/office/drawing/2014/main" id="{CE4412F0-CEEE-5F4F-BD37-46DF1BB56A59}"/>
              </a:ext>
            </a:extLst>
          </p:cNvPr>
          <p:cNvPicPr>
            <a:picLocks noChangeAspect="1"/>
          </p:cNvPicPr>
          <p:nvPr userDrawn="1"/>
        </p:nvPicPr>
        <p:blipFill>
          <a:blip r:embed="rId79"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pic>
        <p:nvPicPr>
          <p:cNvPr id="8" name="Picture 7">
            <a:extLst>
              <a:ext uri="{FF2B5EF4-FFF2-40B4-BE49-F238E27FC236}">
                <a16:creationId xmlns:a16="http://schemas.microsoft.com/office/drawing/2014/main" id="{7F021365-594A-B74F-97DE-498DC38F1FFD}"/>
              </a:ext>
            </a:extLst>
          </p:cNvPr>
          <p:cNvPicPr>
            <a:picLocks noChangeAspect="1"/>
          </p:cNvPicPr>
          <p:nvPr userDrawn="1"/>
        </p:nvPicPr>
        <p:blipFill>
          <a:blip r:embed="rId80"/>
          <a:stretch>
            <a:fillRect/>
          </a:stretch>
        </p:blipFill>
        <p:spPr>
          <a:xfrm>
            <a:off x="770372" y="5986416"/>
            <a:ext cx="10659628" cy="66170"/>
          </a:xfrm>
          <a:prstGeom prst="rect">
            <a:avLst/>
          </a:prstGeom>
        </p:spPr>
      </p:pic>
    </p:spTree>
    <p:extLst>
      <p:ext uri="{BB962C8B-B14F-4D97-AF65-F5344CB8AC3E}">
        <p14:creationId xmlns:p14="http://schemas.microsoft.com/office/powerpoint/2010/main" val="2394128255"/>
      </p:ext>
    </p:extLst>
  </p:cSld>
  <p:clrMap bg1="lt1" tx1="dk1" bg2="lt2" tx2="dk2" accent1="accent1" accent2="accent2" accent3="accent3" accent4="accent4" accent5="accent5" accent6="accent6" hlink="hlink" folHlink="folHlink"/>
  <p:sldLayoutIdLst>
    <p:sldLayoutId id="2147483719" r:id="rId1"/>
    <p:sldLayoutId id="2147483717" r:id="rId2"/>
    <p:sldLayoutId id="2147483886" r:id="rId3"/>
    <p:sldLayoutId id="2147483716" r:id="rId4"/>
    <p:sldLayoutId id="2147483879" r:id="rId5"/>
    <p:sldLayoutId id="2147483662" r:id="rId6"/>
    <p:sldLayoutId id="2147483650" r:id="rId7"/>
    <p:sldLayoutId id="2147483664" r:id="rId8"/>
    <p:sldLayoutId id="2147483654" r:id="rId9"/>
    <p:sldLayoutId id="2147483665" r:id="rId10"/>
    <p:sldLayoutId id="2147483718" r:id="rId11"/>
    <p:sldLayoutId id="2147483881" r:id="rId12"/>
    <p:sldLayoutId id="2147483652" r:id="rId13"/>
    <p:sldLayoutId id="2147483666" r:id="rId14"/>
    <p:sldLayoutId id="2147483667" r:id="rId15"/>
    <p:sldLayoutId id="2147483711" r:id="rId16"/>
    <p:sldLayoutId id="2147483668" r:id="rId17"/>
    <p:sldLayoutId id="2147483669" r:id="rId18"/>
    <p:sldLayoutId id="2147483887" r:id="rId19"/>
    <p:sldLayoutId id="2147483670" r:id="rId20"/>
    <p:sldLayoutId id="2147483680" r:id="rId21"/>
    <p:sldLayoutId id="2147483720" r:id="rId22"/>
    <p:sldLayoutId id="2147483671" r:id="rId23"/>
    <p:sldLayoutId id="2147483721" r:id="rId24"/>
    <p:sldLayoutId id="2147483722" r:id="rId25"/>
    <p:sldLayoutId id="2147483682" r:id="rId26"/>
    <p:sldLayoutId id="2147483882" r:id="rId27"/>
    <p:sldLayoutId id="2147483695" r:id="rId28"/>
    <p:sldLayoutId id="2147483699" r:id="rId29"/>
    <p:sldLayoutId id="2147483712" r:id="rId30"/>
    <p:sldLayoutId id="2147483690" r:id="rId31"/>
    <p:sldLayoutId id="2147483681" r:id="rId32"/>
    <p:sldLayoutId id="2147483723" r:id="rId33"/>
    <p:sldLayoutId id="2147483675" r:id="rId34"/>
    <p:sldLayoutId id="2147483724" r:id="rId35"/>
    <p:sldLayoutId id="2147483725" r:id="rId36"/>
    <p:sldLayoutId id="2147483683" r:id="rId37"/>
    <p:sldLayoutId id="2147483883" r:id="rId38"/>
    <p:sldLayoutId id="2147483696" r:id="rId39"/>
    <p:sldLayoutId id="2147483700" r:id="rId40"/>
    <p:sldLayoutId id="2147483713" r:id="rId41"/>
    <p:sldLayoutId id="2147483693" r:id="rId42"/>
    <p:sldLayoutId id="2147483678" r:id="rId43"/>
    <p:sldLayoutId id="2147483726" r:id="rId44"/>
    <p:sldLayoutId id="2147483676" r:id="rId45"/>
    <p:sldLayoutId id="2147483728" r:id="rId46"/>
    <p:sldLayoutId id="2147483684" r:id="rId47"/>
    <p:sldLayoutId id="2147483727" r:id="rId48"/>
    <p:sldLayoutId id="2147483884" r:id="rId49"/>
    <p:sldLayoutId id="2147483697" r:id="rId50"/>
    <p:sldLayoutId id="2147483701" r:id="rId51"/>
    <p:sldLayoutId id="2147483714" r:id="rId52"/>
    <p:sldLayoutId id="2147483691" r:id="rId53"/>
    <p:sldLayoutId id="2147483679" r:id="rId54"/>
    <p:sldLayoutId id="2147483729" r:id="rId55"/>
    <p:sldLayoutId id="2147483677" r:id="rId56"/>
    <p:sldLayoutId id="2147483730" r:id="rId57"/>
    <p:sldLayoutId id="2147483685" r:id="rId58"/>
    <p:sldLayoutId id="2147483731" r:id="rId59"/>
    <p:sldLayoutId id="2147483885" r:id="rId60"/>
    <p:sldLayoutId id="2147483698" r:id="rId61"/>
    <p:sldLayoutId id="2147483702" r:id="rId62"/>
    <p:sldLayoutId id="2147483715" r:id="rId63"/>
    <p:sldLayoutId id="2147483692" r:id="rId64"/>
    <p:sldLayoutId id="2147483694" r:id="rId65"/>
    <p:sldLayoutId id="2147483705" r:id="rId66"/>
    <p:sldLayoutId id="2147483732" r:id="rId67"/>
    <p:sldLayoutId id="2147483733" r:id="rId68"/>
    <p:sldLayoutId id="2147483734" r:id="rId69"/>
    <p:sldLayoutId id="2147483706" r:id="rId70"/>
    <p:sldLayoutId id="2147483707" r:id="rId71"/>
    <p:sldLayoutId id="2147483709" r:id="rId72"/>
    <p:sldLayoutId id="2147483880" r:id="rId73"/>
    <p:sldLayoutId id="2147483703" r:id="rId74"/>
    <p:sldLayoutId id="2147483736" r:id="rId75"/>
    <p:sldLayoutId id="2147483735" r:id="rId76"/>
    <p:sldLayoutId id="2147483888" r:id="rId77"/>
  </p:sldLayoutIdLst>
  <p:hf hdr="0" ftr="0" dt="0"/>
  <p:txStyles>
    <p:titleStyle>
      <a:lvl1pPr algn="l" defTabSz="914400" rtl="0" eaLnBrk="1" latinLnBrk="0" hangingPunct="1">
        <a:lnSpc>
          <a:spcPct val="90000"/>
        </a:lnSpc>
        <a:spcBef>
          <a:spcPct val="0"/>
        </a:spcBef>
        <a:buNone/>
        <a:defRPr lang="en-US" sz="36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92" userDrawn="1">
          <p15:clr>
            <a:srgbClr val="F26B43"/>
          </p15:clr>
        </p15:guide>
        <p15:guide id="2" pos="480" userDrawn="1">
          <p15:clr>
            <a:srgbClr val="F26B43"/>
          </p15:clr>
        </p15:guide>
        <p15:guide id="3" pos="7200" userDrawn="1">
          <p15:clr>
            <a:srgbClr val="F26B43"/>
          </p15:clr>
        </p15:guide>
        <p15:guide id="4" pos="3840" userDrawn="1">
          <p15:clr>
            <a:srgbClr val="F26B43"/>
          </p15:clr>
        </p15:guide>
        <p15:guide id="5" orient="horz" pos="7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11.xml"/><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195_74F2BE30.xml"/><Relationship Id="rId2" Type="http://schemas.openxmlformats.org/officeDocument/2006/relationships/slideLayout" Target="../slideLayouts/slideLayout8.xml"/><Relationship Id="rId1" Type="http://schemas.openxmlformats.org/officeDocument/2006/relationships/tags" Target="../tags/tag14.xml"/><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hyperlink" Target="https://www.ictmg.org/albumi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sv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45.png"/><Relationship Id="rId5" Type="http://schemas.openxmlformats.org/officeDocument/2006/relationships/hyperlink" Target="https://www.ictmg.org/albumin" TargetMode="Externa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8" Type="http://schemas.openxmlformats.org/officeDocument/2006/relationships/hyperlink" Target="https://pubmed.ncbi.nlm.nih.gov/101311/" TargetMode="External"/><Relationship Id="rId3" Type="http://schemas.openxmlformats.org/officeDocument/2006/relationships/notesSlide" Target="../notesSlides/notesSlide3.xml"/><Relationship Id="rId7" Type="http://schemas.openxmlformats.org/officeDocument/2006/relationships/hyperlink" Target="https://pubmed.ncbi.nlm.nih.gov/25099709/" TargetMode="Externa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hyperlink" Target="https://pubmed.ncbi.nlm.nih.gov/33317590/" TargetMode="External"/><Relationship Id="rId5" Type="http://schemas.openxmlformats.org/officeDocument/2006/relationships/hyperlink" Target="https://pubmed.ncbi.nlm.nih.gov/25960879/" TargetMode="External"/><Relationship Id="rId10" Type="http://schemas.openxmlformats.org/officeDocument/2006/relationships/hyperlink" Target="https://pubmed.ncbi.nlm.nih.gov/16434188/" TargetMode="External"/><Relationship Id="rId4" Type="http://schemas.openxmlformats.org/officeDocument/2006/relationships/hyperlink" Target="https://pubmed.ncbi.nlm.nih.gov/20003061/" TargetMode="External"/><Relationship Id="rId9" Type="http://schemas.openxmlformats.org/officeDocument/2006/relationships/hyperlink" Target="https://pubmed.ncbi.nlm.nih.gov/34800177/" TargetMode="Externa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hyperlink" Target="https://professionaleducation.blood.ca/en/transfusion/best-practices/breakthroughs-blood-advancing-practice-through-research" TargetMode="Externa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hyperlink" Target="https://www.ictmg.org/albumi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72_89F2E5F8.xml"/><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42.jpeg"/><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microsoft.com/office/2018/10/relationships/comments" Target="../comments/modernComment_18D_62DE838B.xml"/><Relationship Id="rId2" Type="http://schemas.openxmlformats.org/officeDocument/2006/relationships/slideLayout" Target="../slideLayouts/slideLayout8.xml"/><Relationship Id="rId1" Type="http://schemas.openxmlformats.org/officeDocument/2006/relationships/tags" Target="../tags/tag7.xml"/><Relationship Id="rId5" Type="http://schemas.openxmlformats.org/officeDocument/2006/relationships/image" Target="../media/image42.jpeg"/><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microsoft.com/office/2018/10/relationships/comments" Target="../comments/modernComment_18E_F24FE1D6.xml"/><Relationship Id="rId2" Type="http://schemas.openxmlformats.org/officeDocument/2006/relationships/slideLayout" Target="../slideLayouts/slideLayout8.xml"/><Relationship Id="rId1" Type="http://schemas.openxmlformats.org/officeDocument/2006/relationships/tags" Target="../tags/tag8.xml"/><Relationship Id="rId5" Type="http://schemas.openxmlformats.org/officeDocument/2006/relationships/image" Target="../media/image42.jpe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190_FFDE9C36.xml"/><Relationship Id="rId2" Type="http://schemas.openxmlformats.org/officeDocument/2006/relationships/slideLayout" Target="../slideLayouts/slideLayout8.xml"/><Relationship Id="rId1" Type="http://schemas.openxmlformats.org/officeDocument/2006/relationships/tags" Target="../tags/tag9.xml"/><Relationship Id="rId5" Type="http://schemas.openxmlformats.org/officeDocument/2006/relationships/image" Target="../media/image42.jpe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microsoft.com/office/2018/10/relationships/comments" Target="../comments/modernComment_191_EAF6B42A.xml"/><Relationship Id="rId2" Type="http://schemas.openxmlformats.org/officeDocument/2006/relationships/slideLayout" Target="../slideLayouts/slideLayout8.xml"/><Relationship Id="rId1" Type="http://schemas.openxmlformats.org/officeDocument/2006/relationships/tags" Target="../tags/tag10.xml"/><Relationship Id="rId5" Type="http://schemas.openxmlformats.org/officeDocument/2006/relationships/image" Target="../media/image42.jpe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0E2C3C2-F779-BF4E-91CF-988F4BF98CC9}"/>
              </a:ext>
            </a:extLst>
          </p:cNvPr>
          <p:cNvSpPr>
            <a:spLocks noGrp="1"/>
          </p:cNvSpPr>
          <p:nvPr>
            <p:ph type="body" sz="quarter" idx="13"/>
          </p:nvPr>
        </p:nvSpPr>
        <p:spPr>
          <a:xfrm>
            <a:off x="685801" y="3970828"/>
            <a:ext cx="9482666" cy="1406106"/>
          </a:xfrm>
        </p:spPr>
        <p:txBody>
          <a:bodyPr>
            <a:normAutofit/>
          </a:bodyPr>
          <a:lstStyle/>
          <a:p>
            <a:pPr algn="l" rtl="0" fontAlgn="base"/>
            <a:endParaRPr lang="en-US" b="0" i="0">
              <a:solidFill>
                <a:srgbClr val="000000"/>
              </a:solidFill>
              <a:effectLst/>
              <a:latin typeface="Segoe UI" panose="020B0502040204020203" pitchFamily="34" charset="0"/>
            </a:endParaRPr>
          </a:p>
          <a:p>
            <a:r>
              <a:rPr lang="en-US" sz="2400" b="1"/>
              <a:t>Use of Intravenous Albumin: A Guideline from the International Collaboration for Transfusion Medicine Guidelines (ICTMG)</a:t>
            </a:r>
          </a:p>
        </p:txBody>
      </p:sp>
      <p:sp>
        <p:nvSpPr>
          <p:cNvPr id="13" name="Title 12">
            <a:extLst>
              <a:ext uri="{FF2B5EF4-FFF2-40B4-BE49-F238E27FC236}">
                <a16:creationId xmlns:a16="http://schemas.microsoft.com/office/drawing/2014/main" id="{F06AA656-70E7-6C42-AB6E-D99E26E16C54}"/>
              </a:ext>
            </a:extLst>
          </p:cNvPr>
          <p:cNvSpPr>
            <a:spLocks noGrp="1"/>
          </p:cNvSpPr>
          <p:nvPr>
            <p:ph type="title"/>
          </p:nvPr>
        </p:nvSpPr>
        <p:spPr>
          <a:xfrm>
            <a:off x="771939" y="2757722"/>
            <a:ext cx="8897349" cy="927946"/>
          </a:xfrm>
        </p:spPr>
        <p:txBody>
          <a:bodyPr/>
          <a:lstStyle/>
          <a:p>
            <a:r>
              <a:rPr lang="en-US" err="1"/>
              <a:t>Mythbusters</a:t>
            </a:r>
            <a:endParaRPr lang="en-US"/>
          </a:p>
        </p:txBody>
      </p:sp>
      <p:sp>
        <p:nvSpPr>
          <p:cNvPr id="16" name="Slide Number Placeholder 15">
            <a:extLst>
              <a:ext uri="{FF2B5EF4-FFF2-40B4-BE49-F238E27FC236}">
                <a16:creationId xmlns:a16="http://schemas.microsoft.com/office/drawing/2014/main" id="{85B39AD5-0DCE-8046-97EC-7F3E879CB996}"/>
              </a:ext>
            </a:extLst>
          </p:cNvPr>
          <p:cNvSpPr>
            <a:spLocks noGrp="1"/>
          </p:cNvSpPr>
          <p:nvPr>
            <p:ph type="sldNum" sz="quarter" idx="4"/>
          </p:nvPr>
        </p:nvSpPr>
        <p:spPr/>
        <p:txBody>
          <a:bodyPr/>
          <a:lstStyle/>
          <a:p>
            <a:fld id="{7A1A82D1-6124-764A-B015-8BB5F625E955}" type="slidenum">
              <a:rPr lang="en-US" smtClean="0"/>
              <a:pPr/>
              <a:t>1</a:t>
            </a:fld>
            <a:endParaRPr lang="en-US"/>
          </a:p>
        </p:txBody>
      </p:sp>
      <p:pic>
        <p:nvPicPr>
          <p:cNvPr id="4" name="Picture 2">
            <a:extLst>
              <a:ext uri="{FF2B5EF4-FFF2-40B4-BE49-F238E27FC236}">
                <a16:creationId xmlns:a16="http://schemas.microsoft.com/office/drawing/2014/main" id="{20064FAB-44D5-3E6D-235A-0DB4D4A7B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9288" y="6108081"/>
            <a:ext cx="1398734" cy="675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47014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0C37B-4676-3D2E-BADF-38562E706A3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7AACFD-F417-C4E6-F529-08789A73702A}"/>
              </a:ext>
            </a:extLst>
          </p:cNvPr>
          <p:cNvSpPr>
            <a:spLocks noGrp="1"/>
          </p:cNvSpPr>
          <p:nvPr>
            <p:ph idx="1"/>
          </p:nvPr>
        </p:nvSpPr>
        <p:spPr>
          <a:xfrm>
            <a:off x="2218267" y="1554480"/>
            <a:ext cx="9066519" cy="1140409"/>
          </a:xfrm>
        </p:spPr>
        <p:txBody>
          <a:bodyPr>
            <a:normAutofit/>
          </a:bodyPr>
          <a:lstStyle/>
          <a:p>
            <a:pPr marL="0" indent="0">
              <a:buNone/>
            </a:pPr>
            <a:r>
              <a:rPr lang="en-CA" sz="2400" dirty="0">
                <a:latin typeface="Arial"/>
                <a:cs typeface="Arial"/>
              </a:rPr>
              <a:t>In sepsis, albumin should be used if additional fluid is required </a:t>
            </a:r>
            <a:r>
              <a:rPr lang="en-CA" sz="2400">
                <a:latin typeface="Arial"/>
                <a:cs typeface="Arial"/>
              </a:rPr>
              <a:t>following infusion of </a:t>
            </a:r>
            <a:r>
              <a:rPr lang="en-CA" sz="2400" dirty="0">
                <a:latin typeface="Arial"/>
                <a:cs typeface="Arial"/>
              </a:rPr>
              <a:t>several litres of crystalloid.</a:t>
            </a:r>
            <a:endParaRPr lang="en-US" sz="2400" dirty="0">
              <a:latin typeface="Arial"/>
              <a:cs typeface="Arial"/>
            </a:endParaRPr>
          </a:p>
        </p:txBody>
      </p:sp>
      <p:sp>
        <p:nvSpPr>
          <p:cNvPr id="3" name="Slide Number Placeholder 2">
            <a:extLst>
              <a:ext uri="{FF2B5EF4-FFF2-40B4-BE49-F238E27FC236}">
                <a16:creationId xmlns:a16="http://schemas.microsoft.com/office/drawing/2014/main" id="{8225765A-70EF-BCC2-E336-90E2C4E04D6A}"/>
              </a:ext>
            </a:extLst>
          </p:cNvPr>
          <p:cNvSpPr>
            <a:spLocks noGrp="1"/>
          </p:cNvSpPr>
          <p:nvPr>
            <p:ph type="sldNum" sz="quarter" idx="12"/>
          </p:nvPr>
        </p:nvSpPr>
        <p:spPr/>
        <p:txBody>
          <a:bodyPr/>
          <a:lstStyle/>
          <a:p>
            <a:fld id="{7A1A82D1-6124-764A-B015-8BB5F625E955}" type="slidenum">
              <a:rPr lang="en-US" smtClean="0"/>
              <a:t>10</a:t>
            </a:fld>
            <a:endParaRPr lang="en-US"/>
          </a:p>
        </p:txBody>
      </p:sp>
      <p:sp>
        <p:nvSpPr>
          <p:cNvPr id="9" name="Content Placeholder 1">
            <a:extLst>
              <a:ext uri="{FF2B5EF4-FFF2-40B4-BE49-F238E27FC236}">
                <a16:creationId xmlns:a16="http://schemas.microsoft.com/office/drawing/2014/main" id="{EB8A8B51-27BD-4044-BB47-C2FD15C8B0A7}"/>
              </a:ext>
            </a:extLst>
          </p:cNvPr>
          <p:cNvSpPr txBox="1">
            <a:spLocks/>
          </p:cNvSpPr>
          <p:nvPr/>
        </p:nvSpPr>
        <p:spPr>
          <a:xfrm>
            <a:off x="2231181" y="3913632"/>
            <a:ext cx="9053605" cy="146328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dirty="0">
                <a:latin typeface="Arial"/>
                <a:cs typeface="Arial"/>
              </a:rPr>
              <a:t>In RCTs and systematic reviews evaluating the role of albumin in patients with sepsis, the use of albumin has not been found to be associated with improved outcomes.</a:t>
            </a:r>
            <a:r>
              <a:rPr lang="en-AU" sz="2400" baseline="30000" dirty="0">
                <a:latin typeface="Arial"/>
                <a:cs typeface="Arial"/>
              </a:rPr>
              <a:t>11-15</a:t>
            </a:r>
            <a:endParaRPr lang="en-US" sz="2400" baseline="30000" dirty="0">
              <a:latin typeface="Arial"/>
            </a:endParaRPr>
          </a:p>
        </p:txBody>
      </p:sp>
      <p:pic>
        <p:nvPicPr>
          <p:cNvPr id="11" name="Picture 10" descr="A red and blue flag&#10;&#10;Description automatically generated">
            <a:extLst>
              <a:ext uri="{FF2B5EF4-FFF2-40B4-BE49-F238E27FC236}">
                <a16:creationId xmlns:a16="http://schemas.microsoft.com/office/drawing/2014/main" id="{6B27D97B-1BE1-5E6D-5885-9E727F58B817}"/>
              </a:ext>
            </a:extLst>
          </p:cNvPr>
          <p:cNvPicPr>
            <a:picLocks noChangeAspect="1"/>
          </p:cNvPicPr>
          <p:nvPr/>
        </p:nvPicPr>
        <p:blipFill>
          <a:blip r:embed="rId4"/>
          <a:stretch>
            <a:fillRect/>
          </a:stretch>
        </p:blipFill>
        <p:spPr>
          <a:xfrm>
            <a:off x="998558" y="1435608"/>
            <a:ext cx="1219708" cy="1220439"/>
          </a:xfrm>
          <a:prstGeom prst="rect">
            <a:avLst/>
          </a:prstGeom>
        </p:spPr>
      </p:pic>
      <p:pic>
        <p:nvPicPr>
          <p:cNvPr id="13" name="Picture 12" descr="A bottle of medicine with a lid&#10;&#10;Description automatically generated">
            <a:extLst>
              <a:ext uri="{FF2B5EF4-FFF2-40B4-BE49-F238E27FC236}">
                <a16:creationId xmlns:a16="http://schemas.microsoft.com/office/drawing/2014/main" id="{1E91D526-075F-7BAB-C5FA-7DD101B4403B}"/>
              </a:ext>
            </a:extLst>
          </p:cNvPr>
          <p:cNvPicPr>
            <a:picLocks noChangeAspect="1"/>
          </p:cNvPicPr>
          <p:nvPr/>
        </p:nvPicPr>
        <p:blipFill>
          <a:blip r:embed="rId5"/>
          <a:stretch>
            <a:fillRect/>
          </a:stretch>
        </p:blipFill>
        <p:spPr>
          <a:xfrm>
            <a:off x="907214" y="3913632"/>
            <a:ext cx="1221903" cy="1220440"/>
          </a:xfrm>
          <a:prstGeom prst="rect">
            <a:avLst/>
          </a:prstGeom>
        </p:spPr>
      </p:pic>
      <p:sp>
        <p:nvSpPr>
          <p:cNvPr id="4" name="TextBox 3">
            <a:extLst>
              <a:ext uri="{FF2B5EF4-FFF2-40B4-BE49-F238E27FC236}">
                <a16:creationId xmlns:a16="http://schemas.microsoft.com/office/drawing/2014/main" id="{0D4A013C-95D5-5D90-2F3D-2D88345F4D80}"/>
              </a:ext>
            </a:extLst>
          </p:cNvPr>
          <p:cNvSpPr txBox="1"/>
          <p:nvPr/>
        </p:nvSpPr>
        <p:spPr>
          <a:xfrm>
            <a:off x="6566702" y="6007260"/>
            <a:ext cx="4807354"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49000"/>
                  </a:schemeClr>
                </a:solidFill>
              </a:rPr>
              <a:t>11.   Tseng, CH et al. </a:t>
            </a:r>
            <a:r>
              <a:rPr lang="en-US" sz="1100" i="1" dirty="0">
                <a:solidFill>
                  <a:schemeClr val="tx1">
                    <a:lumMod val="49000"/>
                  </a:schemeClr>
                </a:solidFill>
              </a:rPr>
              <a:t>Critical Care</a:t>
            </a:r>
            <a:r>
              <a:rPr lang="en-US" sz="1100" dirty="0">
                <a:solidFill>
                  <a:schemeClr val="tx1">
                    <a:lumMod val="49000"/>
                  </a:schemeClr>
                </a:solidFill>
              </a:rPr>
              <a:t> (2020).</a:t>
            </a:r>
            <a:endParaRPr lang="en-US" sz="1100" dirty="0">
              <a:solidFill>
                <a:schemeClr val="tx1">
                  <a:lumMod val="49000"/>
                </a:schemeClr>
              </a:solidFill>
              <a:cs typeface="Arial"/>
            </a:endParaRPr>
          </a:p>
          <a:p>
            <a:r>
              <a:rPr lang="en-US" sz="1100" dirty="0">
                <a:solidFill>
                  <a:schemeClr val="tx1">
                    <a:lumMod val="49000"/>
                  </a:schemeClr>
                </a:solidFill>
                <a:cs typeface="Arial"/>
              </a:rPr>
              <a:t>12.   </a:t>
            </a:r>
            <a:r>
              <a:rPr lang="en-US" sz="1100" dirty="0">
                <a:solidFill>
                  <a:schemeClr val="tx1">
                    <a:lumMod val="49000"/>
                  </a:schemeClr>
                </a:solidFill>
                <a:ea typeface="+mn-lt"/>
                <a:cs typeface="+mn-lt"/>
              </a:rPr>
              <a:t>Patel, A et al. </a:t>
            </a:r>
            <a:r>
              <a:rPr lang="en-US" sz="1100" i="1" dirty="0">
                <a:solidFill>
                  <a:schemeClr val="tx1">
                    <a:lumMod val="49000"/>
                  </a:schemeClr>
                </a:solidFill>
                <a:ea typeface="+mn-lt"/>
                <a:cs typeface="+mn-lt"/>
              </a:rPr>
              <a:t>BMJ</a:t>
            </a:r>
            <a:r>
              <a:rPr lang="en-US" sz="1100" dirty="0">
                <a:solidFill>
                  <a:schemeClr val="tx1">
                    <a:lumMod val="49000"/>
                  </a:schemeClr>
                </a:solidFill>
                <a:ea typeface="+mn-lt"/>
                <a:cs typeface="+mn-lt"/>
              </a:rPr>
              <a:t> (2014).</a:t>
            </a:r>
          </a:p>
          <a:p>
            <a:r>
              <a:rPr lang="en-US" sz="1100" dirty="0">
                <a:solidFill>
                  <a:schemeClr val="tx1">
                    <a:lumMod val="49000"/>
                  </a:schemeClr>
                </a:solidFill>
                <a:cs typeface="Arial"/>
              </a:rPr>
              <a:t>13.   </a:t>
            </a:r>
            <a:r>
              <a:rPr lang="en-US" sz="1100" dirty="0" err="1">
                <a:solidFill>
                  <a:schemeClr val="tx1">
                    <a:lumMod val="49000"/>
                  </a:schemeClr>
                </a:solidFill>
                <a:cs typeface="Arial"/>
              </a:rPr>
              <a:t>Rochwerg</a:t>
            </a:r>
            <a:r>
              <a:rPr lang="en-US" sz="1100" dirty="0">
                <a:solidFill>
                  <a:schemeClr val="tx1">
                    <a:lumMod val="49000"/>
                  </a:schemeClr>
                </a:solidFill>
                <a:cs typeface="Arial"/>
              </a:rPr>
              <a:t>, B et al. </a:t>
            </a:r>
            <a:r>
              <a:rPr lang="en-US" sz="1100" i="1" dirty="0">
                <a:solidFill>
                  <a:schemeClr val="tx1">
                    <a:lumMod val="49000"/>
                  </a:schemeClr>
                </a:solidFill>
                <a:cs typeface="Arial"/>
              </a:rPr>
              <a:t>Annals of Internal Medicine</a:t>
            </a:r>
            <a:r>
              <a:rPr lang="en-US" sz="1100" dirty="0">
                <a:solidFill>
                  <a:schemeClr val="tx1">
                    <a:lumMod val="49000"/>
                  </a:schemeClr>
                </a:solidFill>
                <a:cs typeface="Arial"/>
              </a:rPr>
              <a:t> (2014). </a:t>
            </a:r>
          </a:p>
          <a:p>
            <a:r>
              <a:rPr lang="en-US" sz="1100" dirty="0">
                <a:solidFill>
                  <a:schemeClr val="tx1">
                    <a:lumMod val="49000"/>
                  </a:schemeClr>
                </a:solidFill>
                <a:cs typeface="Arial"/>
              </a:rPr>
              <a:t>14.   Bansal M et al. </a:t>
            </a:r>
            <a:r>
              <a:rPr lang="en-US" sz="1100" i="1" dirty="0">
                <a:solidFill>
                  <a:schemeClr val="tx1">
                    <a:lumMod val="49000"/>
                  </a:schemeClr>
                </a:solidFill>
                <a:cs typeface="Arial"/>
              </a:rPr>
              <a:t>Current Drug Safety</a:t>
            </a:r>
            <a:r>
              <a:rPr lang="en-US" sz="1100" dirty="0">
                <a:solidFill>
                  <a:schemeClr val="tx1">
                    <a:lumMod val="49000"/>
                  </a:schemeClr>
                </a:solidFill>
                <a:cs typeface="Arial"/>
              </a:rPr>
              <a:t> (2013). </a:t>
            </a:r>
          </a:p>
          <a:p>
            <a:r>
              <a:rPr lang="en-US" sz="1100" dirty="0">
                <a:solidFill>
                  <a:schemeClr val="tx1">
                    <a:lumMod val="49000"/>
                  </a:schemeClr>
                </a:solidFill>
                <a:cs typeface="Arial"/>
              </a:rPr>
              <a:t>15.   </a:t>
            </a:r>
            <a:r>
              <a:rPr lang="en-US" sz="1100" dirty="0" err="1">
                <a:solidFill>
                  <a:schemeClr val="tx1">
                    <a:lumMod val="49000"/>
                  </a:schemeClr>
                </a:solidFill>
                <a:cs typeface="Arial"/>
              </a:rPr>
              <a:t>Caironi</a:t>
            </a:r>
            <a:r>
              <a:rPr lang="en-US" sz="1100" dirty="0">
                <a:solidFill>
                  <a:schemeClr val="tx1">
                    <a:lumMod val="49000"/>
                  </a:schemeClr>
                </a:solidFill>
                <a:cs typeface="Arial"/>
              </a:rPr>
              <a:t>, P et al. </a:t>
            </a:r>
            <a:r>
              <a:rPr lang="en-US" sz="1100" i="1" dirty="0">
                <a:solidFill>
                  <a:schemeClr val="tx1">
                    <a:lumMod val="49000"/>
                  </a:schemeClr>
                </a:solidFill>
                <a:cs typeface="Arial"/>
              </a:rPr>
              <a:t>New England Journal of Medicine</a:t>
            </a:r>
            <a:r>
              <a:rPr lang="en-US" sz="1100" dirty="0">
                <a:solidFill>
                  <a:schemeClr val="tx1">
                    <a:lumMod val="49000"/>
                  </a:schemeClr>
                </a:solidFill>
                <a:cs typeface="Arial"/>
              </a:rPr>
              <a:t> (2014). </a:t>
            </a:r>
          </a:p>
        </p:txBody>
      </p:sp>
      <p:sp>
        <p:nvSpPr>
          <p:cNvPr id="10" name="Text Placeholder 4">
            <a:extLst>
              <a:ext uri="{FF2B5EF4-FFF2-40B4-BE49-F238E27FC236}">
                <a16:creationId xmlns:a16="http://schemas.microsoft.com/office/drawing/2014/main" id="{082DD389-0A58-F99E-2310-31B61E712084}"/>
              </a:ext>
            </a:extLst>
          </p:cNvPr>
          <p:cNvSpPr>
            <a:spLocks noGrp="1"/>
          </p:cNvSpPr>
          <p:nvPr>
            <p:ph type="body" sz="quarter" idx="13"/>
          </p:nvPr>
        </p:nvSpPr>
        <p:spPr>
          <a:xfrm>
            <a:off x="769186" y="316813"/>
            <a:ext cx="3494810" cy="1035050"/>
          </a:xfrm>
        </p:spPr>
        <p:txBody>
          <a:bodyPr/>
          <a:lstStyle/>
          <a:p>
            <a:r>
              <a:rPr lang="en-CA" sz="4400"/>
              <a:t>Myth #7: </a:t>
            </a:r>
            <a:endParaRPr lang="en-US" sz="4400"/>
          </a:p>
        </p:txBody>
      </p:sp>
      <p:sp>
        <p:nvSpPr>
          <p:cNvPr id="12" name="Text Placeholder 4">
            <a:extLst>
              <a:ext uri="{FF2B5EF4-FFF2-40B4-BE49-F238E27FC236}">
                <a16:creationId xmlns:a16="http://schemas.microsoft.com/office/drawing/2014/main" id="{631DB1F6-676E-2232-3404-AB778E5DDD16}"/>
              </a:ext>
            </a:extLst>
          </p:cNvPr>
          <p:cNvSpPr txBox="1">
            <a:spLocks/>
          </p:cNvSpPr>
          <p:nvPr/>
        </p:nvSpPr>
        <p:spPr>
          <a:xfrm>
            <a:off x="769184" y="2823474"/>
            <a:ext cx="3494810" cy="1035050"/>
          </a:xfrm>
          <a:prstGeom prst="rect">
            <a:avLst/>
          </a:prstGeom>
          <a:noFill/>
          <a:ln w="19050" cap="flat" cmpd="sng" algn="ctr">
            <a:noFill/>
            <a:prstDash val="solid"/>
            <a:miter lim="800000"/>
          </a:ln>
          <a:effectLst/>
        </p:spPr>
        <p:txBody>
          <a:bodyPr vert="horz" lIns="91440" tIns="45720" rIns="91440" bIns="45720" rtlCol="0" anchor="b">
            <a:noAutofit/>
          </a:bodyPr>
          <a:lstStyle>
            <a:lvl1pPr marL="0" indent="0" algn="l" defTabSz="914400" rtl="0" eaLnBrk="1" latinLnBrk="0" hangingPunct="1">
              <a:lnSpc>
                <a:spcPct val="100000"/>
              </a:lnSpc>
              <a:spcBef>
                <a:spcPts val="1000"/>
              </a:spcBef>
              <a:buClr>
                <a:schemeClr val="tx2"/>
              </a:buClr>
              <a:buFont typeface="Arial" panose="020B0604020202020204" pitchFamily="34" charset="0"/>
              <a:buNone/>
              <a:defRPr lang="en-US" sz="6000" b="1" kern="1200" baseline="0" dirty="0" smtClean="0">
                <a:solidFill>
                  <a:srgbClr val="E7132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CA" sz="4400">
                <a:solidFill>
                  <a:srgbClr val="419B96"/>
                </a:solidFill>
              </a:rPr>
              <a:t>Reality: </a:t>
            </a:r>
          </a:p>
        </p:txBody>
      </p:sp>
    </p:spTree>
    <p:custDataLst>
      <p:tags r:id="rId1"/>
    </p:custDataLst>
    <p:extLst>
      <p:ext uri="{BB962C8B-B14F-4D97-AF65-F5344CB8AC3E}">
        <p14:creationId xmlns:p14="http://schemas.microsoft.com/office/powerpoint/2010/main" val="3818310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26B9-D3E5-C309-45AD-2142F22D820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753147-5B42-0304-66C4-E1F185900AA0}"/>
              </a:ext>
            </a:extLst>
          </p:cNvPr>
          <p:cNvSpPr>
            <a:spLocks noGrp="1"/>
          </p:cNvSpPr>
          <p:nvPr>
            <p:ph idx="1"/>
          </p:nvPr>
        </p:nvSpPr>
        <p:spPr>
          <a:xfrm>
            <a:off x="2218267" y="1554480"/>
            <a:ext cx="9066519" cy="1140409"/>
          </a:xfrm>
        </p:spPr>
        <p:txBody>
          <a:bodyPr>
            <a:normAutofit/>
          </a:bodyPr>
          <a:lstStyle/>
          <a:p>
            <a:pPr marL="0" indent="0">
              <a:buNone/>
            </a:pPr>
            <a:r>
              <a:rPr lang="en-CA" sz="2400">
                <a:latin typeface="Arial"/>
                <a:cs typeface="Arial"/>
              </a:rPr>
              <a:t>In extracellular fluid overload, 25% albumin should be used as a resuscitation fluid. </a:t>
            </a:r>
            <a:endParaRPr lang="en-US" sz="2400">
              <a:latin typeface="Arial"/>
              <a:cs typeface="Arial"/>
            </a:endParaRPr>
          </a:p>
        </p:txBody>
      </p:sp>
      <p:sp>
        <p:nvSpPr>
          <p:cNvPr id="3" name="Slide Number Placeholder 2">
            <a:extLst>
              <a:ext uri="{FF2B5EF4-FFF2-40B4-BE49-F238E27FC236}">
                <a16:creationId xmlns:a16="http://schemas.microsoft.com/office/drawing/2014/main" id="{F198AD22-6439-826E-9E41-6B5B73BFFA89}"/>
              </a:ext>
            </a:extLst>
          </p:cNvPr>
          <p:cNvSpPr>
            <a:spLocks noGrp="1"/>
          </p:cNvSpPr>
          <p:nvPr>
            <p:ph type="sldNum" sz="quarter" idx="12"/>
          </p:nvPr>
        </p:nvSpPr>
        <p:spPr/>
        <p:txBody>
          <a:bodyPr/>
          <a:lstStyle/>
          <a:p>
            <a:fld id="{7A1A82D1-6124-764A-B015-8BB5F625E955}" type="slidenum">
              <a:rPr lang="en-US" smtClean="0"/>
              <a:t>11</a:t>
            </a:fld>
            <a:endParaRPr lang="en-US"/>
          </a:p>
        </p:txBody>
      </p:sp>
      <p:sp>
        <p:nvSpPr>
          <p:cNvPr id="9" name="Content Placeholder 1">
            <a:extLst>
              <a:ext uri="{FF2B5EF4-FFF2-40B4-BE49-F238E27FC236}">
                <a16:creationId xmlns:a16="http://schemas.microsoft.com/office/drawing/2014/main" id="{C6087172-8FE2-39B2-7621-2DE03EC2AEA2}"/>
              </a:ext>
            </a:extLst>
          </p:cNvPr>
          <p:cNvSpPr txBox="1">
            <a:spLocks/>
          </p:cNvSpPr>
          <p:nvPr/>
        </p:nvSpPr>
        <p:spPr>
          <a:xfrm>
            <a:off x="2221992" y="3815312"/>
            <a:ext cx="9053605" cy="2186544"/>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latin typeface="Arial"/>
                <a:cs typeface="Arial"/>
              </a:rPr>
              <a:t>Resuscitation fluid of any kind is very rarely indicated in the presence of extracellular fluid overload. </a:t>
            </a:r>
            <a:endParaRPr lang="en-US" sz="2400" baseline="30000" dirty="0"/>
          </a:p>
          <a:p>
            <a:pPr marL="0" indent="0">
              <a:buNone/>
            </a:pPr>
            <a:r>
              <a:rPr lang="en-CA" sz="2400" dirty="0">
                <a:latin typeface="Arial"/>
                <a:cs typeface="Arial"/>
              </a:rPr>
              <a:t>Speculation that using albumin as resuscitation fluid might limit dilutional hypoalbuminemia, thereby reducing the risk of pulmonary edema, has not been shown to be true.</a:t>
            </a:r>
            <a:r>
              <a:rPr lang="en-CA" sz="2400" baseline="30000" dirty="0">
                <a:latin typeface="Arial"/>
                <a:cs typeface="Arial"/>
              </a:rPr>
              <a:t>16,17</a:t>
            </a:r>
            <a:endParaRPr lang="en-US" sz="2400" baseline="30000" dirty="0"/>
          </a:p>
        </p:txBody>
      </p:sp>
      <p:pic>
        <p:nvPicPr>
          <p:cNvPr id="11" name="Picture 10" descr="A red and blue flag&#10;&#10;Description automatically generated">
            <a:extLst>
              <a:ext uri="{FF2B5EF4-FFF2-40B4-BE49-F238E27FC236}">
                <a16:creationId xmlns:a16="http://schemas.microsoft.com/office/drawing/2014/main" id="{8DDDDA85-2E6F-1348-4E9F-C4E7A6E3F60F}"/>
              </a:ext>
            </a:extLst>
          </p:cNvPr>
          <p:cNvPicPr>
            <a:picLocks noChangeAspect="1"/>
          </p:cNvPicPr>
          <p:nvPr/>
        </p:nvPicPr>
        <p:blipFill>
          <a:blip r:embed="rId3"/>
          <a:stretch>
            <a:fillRect/>
          </a:stretch>
        </p:blipFill>
        <p:spPr>
          <a:xfrm>
            <a:off x="998558" y="1435608"/>
            <a:ext cx="1219708" cy="1220439"/>
          </a:xfrm>
          <a:prstGeom prst="rect">
            <a:avLst/>
          </a:prstGeom>
        </p:spPr>
      </p:pic>
      <p:pic>
        <p:nvPicPr>
          <p:cNvPr id="13" name="Picture 12" descr="A bottle of medicine with a lid&#10;&#10;Description automatically generated">
            <a:extLst>
              <a:ext uri="{FF2B5EF4-FFF2-40B4-BE49-F238E27FC236}">
                <a16:creationId xmlns:a16="http://schemas.microsoft.com/office/drawing/2014/main" id="{FDFDA09A-69FC-A827-48DE-9D79310E1D36}"/>
              </a:ext>
            </a:extLst>
          </p:cNvPr>
          <p:cNvPicPr>
            <a:picLocks noChangeAspect="1"/>
          </p:cNvPicPr>
          <p:nvPr/>
        </p:nvPicPr>
        <p:blipFill>
          <a:blip r:embed="rId4"/>
          <a:stretch>
            <a:fillRect/>
          </a:stretch>
        </p:blipFill>
        <p:spPr>
          <a:xfrm>
            <a:off x="905256" y="3815312"/>
            <a:ext cx="1221903" cy="1220440"/>
          </a:xfrm>
          <a:prstGeom prst="rect">
            <a:avLst/>
          </a:prstGeom>
        </p:spPr>
      </p:pic>
      <p:sp>
        <p:nvSpPr>
          <p:cNvPr id="6" name="TextBox 5">
            <a:extLst>
              <a:ext uri="{FF2B5EF4-FFF2-40B4-BE49-F238E27FC236}">
                <a16:creationId xmlns:a16="http://schemas.microsoft.com/office/drawing/2014/main" id="{1344E314-5606-D365-2588-EED1C0BD340F}"/>
              </a:ext>
            </a:extLst>
          </p:cNvPr>
          <p:cNvSpPr txBox="1"/>
          <p:nvPr/>
        </p:nvSpPr>
        <p:spPr>
          <a:xfrm>
            <a:off x="5141845" y="6201222"/>
            <a:ext cx="62690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49000"/>
                  </a:schemeClr>
                </a:solidFill>
                <a:ea typeface="+mn-lt"/>
                <a:cs typeface="+mn-lt"/>
              </a:rPr>
              <a:t>16.   Gallager, TJ, Banner, MJ &amp; Barnes, PA.</a:t>
            </a:r>
            <a:r>
              <a:rPr lang="en-US" sz="1400" i="1" dirty="0">
                <a:solidFill>
                  <a:schemeClr val="tx1">
                    <a:lumMod val="49000"/>
                  </a:schemeClr>
                </a:solidFill>
                <a:ea typeface="+mn-lt"/>
                <a:cs typeface="+mn-lt"/>
              </a:rPr>
              <a:t> Anesthesia &amp; analgesia</a:t>
            </a:r>
            <a:r>
              <a:rPr lang="en-US" sz="1400" dirty="0">
                <a:solidFill>
                  <a:schemeClr val="tx1">
                    <a:lumMod val="49000"/>
                  </a:schemeClr>
                </a:solidFill>
                <a:ea typeface="+mn-lt"/>
                <a:cs typeface="+mn-lt"/>
              </a:rPr>
              <a:t> (1985).</a:t>
            </a:r>
            <a:endParaRPr lang="en-US" sz="1400">
              <a:solidFill>
                <a:schemeClr val="tx1">
                  <a:lumMod val="49000"/>
                </a:schemeClr>
              </a:solidFill>
              <a:ea typeface="Calibri"/>
              <a:cs typeface="+mn-lt"/>
            </a:endParaRPr>
          </a:p>
          <a:p>
            <a:r>
              <a:rPr lang="en-US" sz="1400" dirty="0">
                <a:solidFill>
                  <a:schemeClr val="tx1">
                    <a:lumMod val="49000"/>
                  </a:schemeClr>
                </a:solidFill>
                <a:ea typeface="+mn-lt"/>
                <a:cs typeface="+mn-lt"/>
              </a:rPr>
              <a:t>17.   Zarins, CK et al. </a:t>
            </a:r>
            <a:r>
              <a:rPr lang="en-US" sz="1400" i="1" dirty="0">
                <a:solidFill>
                  <a:schemeClr val="tx1">
                    <a:lumMod val="49000"/>
                  </a:schemeClr>
                </a:solidFill>
                <a:ea typeface="+mn-lt"/>
                <a:cs typeface="+mn-lt"/>
              </a:rPr>
              <a:t>Circulation Research</a:t>
            </a:r>
            <a:r>
              <a:rPr lang="en-US" sz="1400" dirty="0">
                <a:solidFill>
                  <a:schemeClr val="tx1">
                    <a:lumMod val="49000"/>
                  </a:schemeClr>
                </a:solidFill>
                <a:ea typeface="+mn-lt"/>
                <a:cs typeface="+mn-lt"/>
              </a:rPr>
              <a:t> (1978).</a:t>
            </a:r>
            <a:endParaRPr lang="en-US" sz="1400" dirty="0">
              <a:solidFill>
                <a:schemeClr val="tx1">
                  <a:lumMod val="49000"/>
                </a:schemeClr>
              </a:solidFill>
              <a:ea typeface="Calibri"/>
              <a:cs typeface="+mn-lt"/>
            </a:endParaRPr>
          </a:p>
        </p:txBody>
      </p:sp>
      <p:sp>
        <p:nvSpPr>
          <p:cNvPr id="10" name="Text Placeholder 4">
            <a:extLst>
              <a:ext uri="{FF2B5EF4-FFF2-40B4-BE49-F238E27FC236}">
                <a16:creationId xmlns:a16="http://schemas.microsoft.com/office/drawing/2014/main" id="{BC238604-0774-683B-8713-C6980167B1FB}"/>
              </a:ext>
            </a:extLst>
          </p:cNvPr>
          <p:cNvSpPr>
            <a:spLocks noGrp="1"/>
          </p:cNvSpPr>
          <p:nvPr>
            <p:ph type="body" sz="quarter" idx="13"/>
          </p:nvPr>
        </p:nvSpPr>
        <p:spPr>
          <a:xfrm>
            <a:off x="769186" y="316813"/>
            <a:ext cx="3494810" cy="1035050"/>
          </a:xfrm>
        </p:spPr>
        <p:txBody>
          <a:bodyPr/>
          <a:lstStyle/>
          <a:p>
            <a:r>
              <a:rPr lang="en-CA" sz="4400"/>
              <a:t>Myth #8: </a:t>
            </a:r>
            <a:endParaRPr lang="en-US" sz="4400"/>
          </a:p>
        </p:txBody>
      </p:sp>
      <p:sp>
        <p:nvSpPr>
          <p:cNvPr id="12" name="Text Placeholder 4">
            <a:extLst>
              <a:ext uri="{FF2B5EF4-FFF2-40B4-BE49-F238E27FC236}">
                <a16:creationId xmlns:a16="http://schemas.microsoft.com/office/drawing/2014/main" id="{8CF81295-DBEA-5F60-5B66-DDE98FF679CC}"/>
              </a:ext>
            </a:extLst>
          </p:cNvPr>
          <p:cNvSpPr txBox="1">
            <a:spLocks/>
          </p:cNvSpPr>
          <p:nvPr/>
        </p:nvSpPr>
        <p:spPr>
          <a:xfrm>
            <a:off x="769184" y="2725154"/>
            <a:ext cx="3494810" cy="1035050"/>
          </a:xfrm>
          <a:prstGeom prst="rect">
            <a:avLst/>
          </a:prstGeom>
          <a:noFill/>
          <a:ln w="19050" cap="flat" cmpd="sng" algn="ctr">
            <a:noFill/>
            <a:prstDash val="solid"/>
            <a:miter lim="800000"/>
          </a:ln>
          <a:effectLst/>
        </p:spPr>
        <p:txBody>
          <a:bodyPr vert="horz" lIns="91440" tIns="45720" rIns="91440" bIns="45720" rtlCol="0" anchor="b">
            <a:noAutofit/>
          </a:bodyPr>
          <a:lstStyle>
            <a:lvl1pPr marL="0" indent="0" algn="l" defTabSz="914400" rtl="0" eaLnBrk="1" latinLnBrk="0" hangingPunct="1">
              <a:lnSpc>
                <a:spcPct val="100000"/>
              </a:lnSpc>
              <a:spcBef>
                <a:spcPts val="1000"/>
              </a:spcBef>
              <a:buClr>
                <a:schemeClr val="tx2"/>
              </a:buClr>
              <a:buFont typeface="Arial" panose="020B0604020202020204" pitchFamily="34" charset="0"/>
              <a:buNone/>
              <a:defRPr lang="en-US" sz="6000" b="1" kern="1200" baseline="0" dirty="0" smtClean="0">
                <a:solidFill>
                  <a:srgbClr val="E7132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CA" sz="4400">
                <a:solidFill>
                  <a:srgbClr val="419B96"/>
                </a:solidFill>
              </a:rPr>
              <a:t>Reality: </a:t>
            </a:r>
          </a:p>
        </p:txBody>
      </p:sp>
    </p:spTree>
    <p:custDataLst>
      <p:tags r:id="rId1"/>
    </p:custDataLst>
    <p:extLst>
      <p:ext uri="{BB962C8B-B14F-4D97-AF65-F5344CB8AC3E}">
        <p14:creationId xmlns:p14="http://schemas.microsoft.com/office/powerpoint/2010/main" val="2069285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179CC-E7E0-1180-85F1-91867341DE4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F542-466B-D587-F962-931EA96ED9C3}"/>
              </a:ext>
            </a:extLst>
          </p:cNvPr>
          <p:cNvSpPr>
            <a:spLocks noGrp="1"/>
          </p:cNvSpPr>
          <p:nvPr>
            <p:ph idx="1"/>
          </p:nvPr>
        </p:nvSpPr>
        <p:spPr>
          <a:xfrm>
            <a:off x="2221992" y="1554480"/>
            <a:ext cx="9076164" cy="1101827"/>
          </a:xfrm>
        </p:spPr>
        <p:txBody>
          <a:bodyPr>
            <a:normAutofit/>
          </a:bodyPr>
          <a:lstStyle/>
          <a:p>
            <a:pPr marL="0" indent="0">
              <a:buNone/>
            </a:pPr>
            <a:r>
              <a:rPr lang="en-CA" sz="2400">
                <a:latin typeface="Arial"/>
                <a:cs typeface="Arial"/>
              </a:rPr>
              <a:t>Albumin should be given during large volume paracentesis to prevent hypotension.</a:t>
            </a:r>
            <a:endParaRPr lang="en-US" sz="2400">
              <a:latin typeface="Arial"/>
              <a:cs typeface="Arial"/>
            </a:endParaRPr>
          </a:p>
        </p:txBody>
      </p:sp>
      <p:sp>
        <p:nvSpPr>
          <p:cNvPr id="3" name="Slide Number Placeholder 2">
            <a:extLst>
              <a:ext uri="{FF2B5EF4-FFF2-40B4-BE49-F238E27FC236}">
                <a16:creationId xmlns:a16="http://schemas.microsoft.com/office/drawing/2014/main" id="{BF136944-57B2-9A17-A9C2-F14866754841}"/>
              </a:ext>
            </a:extLst>
          </p:cNvPr>
          <p:cNvSpPr>
            <a:spLocks noGrp="1"/>
          </p:cNvSpPr>
          <p:nvPr>
            <p:ph type="sldNum" sz="quarter" idx="12"/>
          </p:nvPr>
        </p:nvSpPr>
        <p:spPr/>
        <p:txBody>
          <a:bodyPr/>
          <a:lstStyle/>
          <a:p>
            <a:fld id="{7A1A82D1-6124-764A-B015-8BB5F625E955}" type="slidenum">
              <a:rPr lang="en-US" smtClean="0"/>
              <a:t>12</a:t>
            </a:fld>
            <a:endParaRPr lang="en-US"/>
          </a:p>
        </p:txBody>
      </p:sp>
      <p:sp>
        <p:nvSpPr>
          <p:cNvPr id="9" name="Content Placeholder 1">
            <a:extLst>
              <a:ext uri="{FF2B5EF4-FFF2-40B4-BE49-F238E27FC236}">
                <a16:creationId xmlns:a16="http://schemas.microsoft.com/office/drawing/2014/main" id="{31545C2C-9D81-6925-9230-8603453DA2C4}"/>
              </a:ext>
            </a:extLst>
          </p:cNvPr>
          <p:cNvSpPr txBox="1">
            <a:spLocks/>
          </p:cNvSpPr>
          <p:nvPr/>
        </p:nvSpPr>
        <p:spPr>
          <a:xfrm>
            <a:off x="2038350" y="3819581"/>
            <a:ext cx="9593991" cy="206967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CA" sz="2400" dirty="0">
                <a:latin typeface="Arial"/>
                <a:cs typeface="Arial"/>
              </a:rPr>
              <a:t>Albumin infusion is not routinely indicated before or during large volume paracentesis to prevent hypotension. </a:t>
            </a:r>
            <a:endParaRPr lang="en-US" sz="2400" dirty="0">
              <a:latin typeface="Arial"/>
              <a:cs typeface="Arial"/>
            </a:endParaRPr>
          </a:p>
          <a:p>
            <a:pPr indent="0">
              <a:buNone/>
            </a:pPr>
            <a:r>
              <a:rPr lang="en-CA" sz="2400" dirty="0">
                <a:latin typeface="Arial"/>
                <a:cs typeface="Arial"/>
              </a:rPr>
              <a:t>Albumin is only indicated if the volume removed exceeds 5 L, at a recommended dose of </a:t>
            </a:r>
            <a:r>
              <a:rPr lang="en-CA" sz="2400" dirty="0" err="1">
                <a:latin typeface="Arial"/>
                <a:cs typeface="Arial"/>
              </a:rPr>
              <a:t>hyperoncotic</a:t>
            </a:r>
            <a:r>
              <a:rPr lang="en-CA" sz="2400" dirty="0">
                <a:latin typeface="Arial"/>
                <a:cs typeface="Arial"/>
              </a:rPr>
              <a:t> albumin (20-25%) 6-8 g per liter of fluid removed.</a:t>
            </a:r>
            <a:r>
              <a:rPr lang="en-CA" sz="2400" baseline="30000" dirty="0">
                <a:latin typeface="Arial"/>
                <a:cs typeface="Arial"/>
              </a:rPr>
              <a:t>18</a:t>
            </a:r>
            <a:endParaRPr lang="en-US" sz="2400" baseline="30000" dirty="0">
              <a:latin typeface="Arial"/>
              <a:cs typeface="Arial"/>
            </a:endParaRPr>
          </a:p>
          <a:p>
            <a:pPr marL="0" indent="0">
              <a:buFont typeface="Arial" panose="020B0604020202020204" pitchFamily="34" charset="0"/>
              <a:buNone/>
            </a:pPr>
            <a:endParaRPr lang="en-CA"/>
          </a:p>
        </p:txBody>
      </p:sp>
      <p:pic>
        <p:nvPicPr>
          <p:cNvPr id="11" name="Picture 10" descr="A red and blue flag&#10;&#10;Description automatically generated">
            <a:extLst>
              <a:ext uri="{FF2B5EF4-FFF2-40B4-BE49-F238E27FC236}">
                <a16:creationId xmlns:a16="http://schemas.microsoft.com/office/drawing/2014/main" id="{340D1263-36E4-9050-B06A-977FD241B7FB}"/>
              </a:ext>
            </a:extLst>
          </p:cNvPr>
          <p:cNvPicPr>
            <a:picLocks noChangeAspect="1"/>
          </p:cNvPicPr>
          <p:nvPr/>
        </p:nvPicPr>
        <p:blipFill>
          <a:blip r:embed="rId3"/>
          <a:stretch>
            <a:fillRect/>
          </a:stretch>
        </p:blipFill>
        <p:spPr>
          <a:xfrm>
            <a:off x="998558" y="1435608"/>
            <a:ext cx="1219708" cy="1220439"/>
          </a:xfrm>
          <a:prstGeom prst="rect">
            <a:avLst/>
          </a:prstGeom>
        </p:spPr>
      </p:pic>
      <p:pic>
        <p:nvPicPr>
          <p:cNvPr id="13" name="Picture 12" descr="A bottle of medicine with a lid&#10;&#10;Description automatically generated">
            <a:extLst>
              <a:ext uri="{FF2B5EF4-FFF2-40B4-BE49-F238E27FC236}">
                <a16:creationId xmlns:a16="http://schemas.microsoft.com/office/drawing/2014/main" id="{A0C83591-EE9E-9B47-9806-B06CDD08F40B}"/>
              </a:ext>
            </a:extLst>
          </p:cNvPr>
          <p:cNvPicPr>
            <a:picLocks noChangeAspect="1"/>
          </p:cNvPicPr>
          <p:nvPr/>
        </p:nvPicPr>
        <p:blipFill>
          <a:blip r:embed="rId4"/>
          <a:stretch>
            <a:fillRect/>
          </a:stretch>
        </p:blipFill>
        <p:spPr>
          <a:xfrm>
            <a:off x="907214" y="3818382"/>
            <a:ext cx="1221903" cy="1220440"/>
          </a:xfrm>
          <a:prstGeom prst="rect">
            <a:avLst/>
          </a:prstGeom>
        </p:spPr>
      </p:pic>
      <p:sp>
        <p:nvSpPr>
          <p:cNvPr id="6" name="TextBox 5">
            <a:extLst>
              <a:ext uri="{FF2B5EF4-FFF2-40B4-BE49-F238E27FC236}">
                <a16:creationId xmlns:a16="http://schemas.microsoft.com/office/drawing/2014/main" id="{8579FEA1-888F-2EDE-A89D-2463F3417C56}"/>
              </a:ext>
            </a:extLst>
          </p:cNvPr>
          <p:cNvSpPr txBox="1"/>
          <p:nvPr/>
        </p:nvSpPr>
        <p:spPr>
          <a:xfrm>
            <a:off x="4877337" y="6257693"/>
            <a:ext cx="642463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49000"/>
                  </a:schemeClr>
                </a:solidFill>
              </a:rPr>
              <a:t>18.   Kulkarni, AV et al. </a:t>
            </a:r>
            <a:r>
              <a:rPr lang="en-CA" sz="1400" i="1" dirty="0">
                <a:solidFill>
                  <a:schemeClr val="tx1">
                    <a:lumMod val="49000"/>
                  </a:schemeClr>
                </a:solidFill>
              </a:rPr>
              <a:t>Journal of Clinical and Translational Hepatology</a:t>
            </a:r>
            <a:r>
              <a:rPr lang="en-CA" sz="1400" dirty="0">
                <a:solidFill>
                  <a:schemeClr val="tx1">
                    <a:lumMod val="49000"/>
                  </a:schemeClr>
                </a:solidFill>
              </a:rPr>
              <a:t> (2020).</a:t>
            </a:r>
          </a:p>
        </p:txBody>
      </p:sp>
      <p:sp>
        <p:nvSpPr>
          <p:cNvPr id="10" name="Text Placeholder 4">
            <a:extLst>
              <a:ext uri="{FF2B5EF4-FFF2-40B4-BE49-F238E27FC236}">
                <a16:creationId xmlns:a16="http://schemas.microsoft.com/office/drawing/2014/main" id="{BB6CF6F4-1011-7E7C-49F4-2F2C5DFA2147}"/>
              </a:ext>
            </a:extLst>
          </p:cNvPr>
          <p:cNvSpPr>
            <a:spLocks noGrp="1"/>
          </p:cNvSpPr>
          <p:nvPr>
            <p:ph type="body" sz="quarter" idx="13"/>
          </p:nvPr>
        </p:nvSpPr>
        <p:spPr>
          <a:xfrm>
            <a:off x="769186" y="316813"/>
            <a:ext cx="3494810" cy="1035050"/>
          </a:xfrm>
        </p:spPr>
        <p:txBody>
          <a:bodyPr/>
          <a:lstStyle/>
          <a:p>
            <a:r>
              <a:rPr lang="en-CA" sz="4400"/>
              <a:t>Myth #9: </a:t>
            </a:r>
            <a:endParaRPr lang="en-US" sz="4400"/>
          </a:p>
        </p:txBody>
      </p:sp>
      <p:sp>
        <p:nvSpPr>
          <p:cNvPr id="12" name="Text Placeholder 4">
            <a:extLst>
              <a:ext uri="{FF2B5EF4-FFF2-40B4-BE49-F238E27FC236}">
                <a16:creationId xmlns:a16="http://schemas.microsoft.com/office/drawing/2014/main" id="{54CF04EF-2157-C7B4-8B30-8A4BBEDCC868}"/>
              </a:ext>
            </a:extLst>
          </p:cNvPr>
          <p:cNvSpPr txBox="1">
            <a:spLocks/>
          </p:cNvSpPr>
          <p:nvPr/>
        </p:nvSpPr>
        <p:spPr>
          <a:xfrm>
            <a:off x="769184" y="2728224"/>
            <a:ext cx="3494810" cy="1035050"/>
          </a:xfrm>
          <a:prstGeom prst="rect">
            <a:avLst/>
          </a:prstGeom>
          <a:noFill/>
          <a:ln w="19050" cap="flat" cmpd="sng" algn="ctr">
            <a:noFill/>
            <a:prstDash val="solid"/>
            <a:miter lim="800000"/>
          </a:ln>
          <a:effectLst/>
        </p:spPr>
        <p:txBody>
          <a:bodyPr vert="horz" lIns="91440" tIns="45720" rIns="91440" bIns="45720" rtlCol="0" anchor="b">
            <a:noAutofit/>
          </a:bodyPr>
          <a:lstStyle>
            <a:lvl1pPr marL="0" indent="0" algn="l" defTabSz="914400" rtl="0" eaLnBrk="1" latinLnBrk="0" hangingPunct="1">
              <a:lnSpc>
                <a:spcPct val="100000"/>
              </a:lnSpc>
              <a:spcBef>
                <a:spcPts val="1000"/>
              </a:spcBef>
              <a:buClr>
                <a:schemeClr val="tx2"/>
              </a:buClr>
              <a:buFont typeface="Arial" panose="020B0604020202020204" pitchFamily="34" charset="0"/>
              <a:buNone/>
              <a:defRPr lang="en-US" sz="6000" b="1" kern="1200" baseline="0" dirty="0" smtClean="0">
                <a:solidFill>
                  <a:srgbClr val="E7132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CA" sz="4400">
                <a:solidFill>
                  <a:srgbClr val="419B96"/>
                </a:solidFill>
              </a:rPr>
              <a:t>Reality: </a:t>
            </a:r>
          </a:p>
        </p:txBody>
      </p:sp>
    </p:spTree>
    <p:custDataLst>
      <p:tags r:id="rId1"/>
    </p:custDataLst>
    <p:extLst>
      <p:ext uri="{BB962C8B-B14F-4D97-AF65-F5344CB8AC3E}">
        <p14:creationId xmlns:p14="http://schemas.microsoft.com/office/powerpoint/2010/main" val="1790570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7B1E2-7064-A49A-0A92-FFEF90A2BA5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A27214-0E57-225D-EE49-77A6C0C361CD}"/>
              </a:ext>
            </a:extLst>
          </p:cNvPr>
          <p:cNvSpPr>
            <a:spLocks noGrp="1"/>
          </p:cNvSpPr>
          <p:nvPr>
            <p:ph idx="1"/>
          </p:nvPr>
        </p:nvSpPr>
        <p:spPr>
          <a:xfrm>
            <a:off x="2221992" y="1554480"/>
            <a:ext cx="9066519" cy="1140409"/>
          </a:xfrm>
        </p:spPr>
        <p:txBody>
          <a:bodyPr/>
          <a:lstStyle/>
          <a:p>
            <a:pPr marL="0" indent="0">
              <a:buNone/>
            </a:pPr>
            <a:r>
              <a:rPr lang="en-CA" sz="2400">
                <a:latin typeface="Arial"/>
                <a:cs typeface="Arial"/>
              </a:rPr>
              <a:t>Albumin should be given for malignant ascites, just like cirrhosis. </a:t>
            </a:r>
            <a:endParaRPr lang="en-US" sz="2400">
              <a:latin typeface="Arial"/>
              <a:cs typeface="Arial"/>
            </a:endParaRPr>
          </a:p>
        </p:txBody>
      </p:sp>
      <p:sp>
        <p:nvSpPr>
          <p:cNvPr id="3" name="Slide Number Placeholder 2">
            <a:extLst>
              <a:ext uri="{FF2B5EF4-FFF2-40B4-BE49-F238E27FC236}">
                <a16:creationId xmlns:a16="http://schemas.microsoft.com/office/drawing/2014/main" id="{AC8FA39B-E517-A042-CAB6-0D11C288DFAC}"/>
              </a:ext>
            </a:extLst>
          </p:cNvPr>
          <p:cNvSpPr>
            <a:spLocks noGrp="1"/>
          </p:cNvSpPr>
          <p:nvPr>
            <p:ph type="sldNum" sz="quarter" idx="12"/>
          </p:nvPr>
        </p:nvSpPr>
        <p:spPr/>
        <p:txBody>
          <a:bodyPr/>
          <a:lstStyle/>
          <a:p>
            <a:fld id="{7A1A82D1-6124-764A-B015-8BB5F625E955}" type="slidenum">
              <a:rPr lang="en-US" smtClean="0"/>
              <a:t>13</a:t>
            </a:fld>
            <a:endParaRPr lang="en-US"/>
          </a:p>
        </p:txBody>
      </p:sp>
      <p:sp>
        <p:nvSpPr>
          <p:cNvPr id="9" name="Content Placeholder 1">
            <a:extLst>
              <a:ext uri="{FF2B5EF4-FFF2-40B4-BE49-F238E27FC236}">
                <a16:creationId xmlns:a16="http://schemas.microsoft.com/office/drawing/2014/main" id="{03A2BE74-A0A6-0A87-DED9-FC0CD09DA541}"/>
              </a:ext>
            </a:extLst>
          </p:cNvPr>
          <p:cNvSpPr txBox="1">
            <a:spLocks/>
          </p:cNvSpPr>
          <p:nvPr/>
        </p:nvSpPr>
        <p:spPr>
          <a:xfrm>
            <a:off x="2334013" y="3913632"/>
            <a:ext cx="9076165" cy="207602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latin typeface="Arial"/>
                <a:cs typeface="Arial"/>
              </a:rPr>
              <a:t>Malignant ascites is an exudative process, unlike transudate ascites in cirrhosis thought to be driven by a low albumin level. Guidelines for malignant ascites do not recommend albumin administration.</a:t>
            </a:r>
            <a:r>
              <a:rPr lang="en-CA" sz="2400" baseline="30000" dirty="0">
                <a:latin typeface="Arial"/>
                <a:cs typeface="Arial"/>
              </a:rPr>
              <a:t>19,20</a:t>
            </a:r>
            <a:endParaRPr lang="en-US" sz="2400" baseline="30000" dirty="0"/>
          </a:p>
        </p:txBody>
      </p:sp>
      <p:pic>
        <p:nvPicPr>
          <p:cNvPr id="11" name="Picture 10" descr="A red and blue flag&#10;&#10;Description automatically generated">
            <a:extLst>
              <a:ext uri="{FF2B5EF4-FFF2-40B4-BE49-F238E27FC236}">
                <a16:creationId xmlns:a16="http://schemas.microsoft.com/office/drawing/2014/main" id="{44C39056-4B61-1DAF-4650-D98F3CBE9DE4}"/>
              </a:ext>
            </a:extLst>
          </p:cNvPr>
          <p:cNvPicPr>
            <a:picLocks noChangeAspect="1"/>
          </p:cNvPicPr>
          <p:nvPr/>
        </p:nvPicPr>
        <p:blipFill>
          <a:blip r:embed="rId4"/>
          <a:stretch>
            <a:fillRect/>
          </a:stretch>
        </p:blipFill>
        <p:spPr>
          <a:xfrm>
            <a:off x="998558" y="1435608"/>
            <a:ext cx="1219708" cy="1220439"/>
          </a:xfrm>
          <a:prstGeom prst="rect">
            <a:avLst/>
          </a:prstGeom>
        </p:spPr>
      </p:pic>
      <p:pic>
        <p:nvPicPr>
          <p:cNvPr id="13" name="Picture 12" descr="A bottle of medicine with a lid&#10;&#10;Description automatically generated">
            <a:extLst>
              <a:ext uri="{FF2B5EF4-FFF2-40B4-BE49-F238E27FC236}">
                <a16:creationId xmlns:a16="http://schemas.microsoft.com/office/drawing/2014/main" id="{D6E94285-AE46-6691-0EBF-DDD024B14C31}"/>
              </a:ext>
            </a:extLst>
          </p:cNvPr>
          <p:cNvPicPr>
            <a:picLocks noChangeAspect="1"/>
          </p:cNvPicPr>
          <p:nvPr/>
        </p:nvPicPr>
        <p:blipFill>
          <a:blip r:embed="rId5"/>
          <a:stretch>
            <a:fillRect/>
          </a:stretch>
        </p:blipFill>
        <p:spPr>
          <a:xfrm>
            <a:off x="907214" y="3913632"/>
            <a:ext cx="1221903" cy="1220440"/>
          </a:xfrm>
          <a:prstGeom prst="rect">
            <a:avLst/>
          </a:prstGeom>
        </p:spPr>
      </p:pic>
      <p:sp>
        <p:nvSpPr>
          <p:cNvPr id="6" name="TextBox 5">
            <a:extLst>
              <a:ext uri="{FF2B5EF4-FFF2-40B4-BE49-F238E27FC236}">
                <a16:creationId xmlns:a16="http://schemas.microsoft.com/office/drawing/2014/main" id="{B14AC41B-5484-5F05-1FF8-6A30EFF780C4}"/>
              </a:ext>
            </a:extLst>
          </p:cNvPr>
          <p:cNvSpPr txBox="1"/>
          <p:nvPr/>
        </p:nvSpPr>
        <p:spPr>
          <a:xfrm>
            <a:off x="4979096" y="6201222"/>
            <a:ext cx="64317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49000"/>
                  </a:schemeClr>
                </a:solidFill>
                <a:ea typeface="+mn-lt"/>
                <a:cs typeface="+mn-lt"/>
              </a:rPr>
              <a:t>19.   </a:t>
            </a:r>
            <a:r>
              <a:rPr lang="en-US" sz="1400" err="1">
                <a:solidFill>
                  <a:schemeClr val="tx1">
                    <a:lumMod val="49000"/>
                  </a:schemeClr>
                </a:solidFill>
                <a:ea typeface="+mn-lt"/>
                <a:cs typeface="+mn-lt"/>
              </a:rPr>
              <a:t>Matsusaki</a:t>
            </a:r>
            <a:r>
              <a:rPr lang="en-US" sz="1400" dirty="0">
                <a:solidFill>
                  <a:schemeClr val="tx1">
                    <a:lumMod val="49000"/>
                  </a:schemeClr>
                </a:solidFill>
                <a:ea typeface="+mn-lt"/>
                <a:cs typeface="+mn-lt"/>
              </a:rPr>
              <a:t>, K et al.  </a:t>
            </a:r>
            <a:r>
              <a:rPr lang="en-US" sz="1400" i="1" dirty="0">
                <a:solidFill>
                  <a:schemeClr val="tx1">
                    <a:lumMod val="49000"/>
                  </a:schemeClr>
                </a:solidFill>
                <a:ea typeface="+mn-lt"/>
                <a:cs typeface="+mn-lt"/>
              </a:rPr>
              <a:t>International Journal of Clinical Oncology </a:t>
            </a:r>
            <a:r>
              <a:rPr lang="en-US" sz="1400" dirty="0">
                <a:solidFill>
                  <a:schemeClr val="tx1">
                    <a:lumMod val="49000"/>
                  </a:schemeClr>
                </a:solidFill>
                <a:ea typeface="+mn-lt"/>
                <a:cs typeface="+mn-lt"/>
              </a:rPr>
              <a:t>(2022).</a:t>
            </a:r>
            <a:endParaRPr lang="en-US" sz="1400">
              <a:solidFill>
                <a:schemeClr val="tx1">
                  <a:lumMod val="49000"/>
                </a:schemeClr>
              </a:solidFill>
              <a:ea typeface="Calibri"/>
              <a:cs typeface="+mn-lt"/>
            </a:endParaRPr>
          </a:p>
          <a:p>
            <a:r>
              <a:rPr lang="en-US" sz="1400" dirty="0">
                <a:solidFill>
                  <a:schemeClr val="tx1">
                    <a:lumMod val="49000"/>
                  </a:schemeClr>
                </a:solidFill>
                <a:ea typeface="+mn-lt"/>
                <a:cs typeface="+mn-lt"/>
              </a:rPr>
              <a:t>20.   Becker, G, </a:t>
            </a:r>
            <a:r>
              <a:rPr lang="en-US" sz="1400" err="1">
                <a:solidFill>
                  <a:schemeClr val="tx1">
                    <a:lumMod val="49000"/>
                  </a:schemeClr>
                </a:solidFill>
                <a:ea typeface="+mn-lt"/>
                <a:cs typeface="+mn-lt"/>
              </a:rPr>
              <a:t>Galandi</a:t>
            </a:r>
            <a:r>
              <a:rPr lang="en-US" sz="1400" dirty="0">
                <a:solidFill>
                  <a:schemeClr val="tx1">
                    <a:lumMod val="49000"/>
                  </a:schemeClr>
                </a:solidFill>
                <a:ea typeface="+mn-lt"/>
                <a:cs typeface="+mn-lt"/>
              </a:rPr>
              <a:t>, D &amp; Blum, HE. </a:t>
            </a:r>
            <a:r>
              <a:rPr lang="en-US" sz="1400" i="1" dirty="0">
                <a:solidFill>
                  <a:schemeClr val="tx1">
                    <a:lumMod val="49000"/>
                  </a:schemeClr>
                </a:solidFill>
                <a:ea typeface="+mn-lt"/>
                <a:cs typeface="+mn-lt"/>
              </a:rPr>
              <a:t>European Journal of Cancer </a:t>
            </a:r>
            <a:r>
              <a:rPr lang="en-US" sz="1400" dirty="0">
                <a:solidFill>
                  <a:schemeClr val="tx1">
                    <a:lumMod val="49000"/>
                  </a:schemeClr>
                </a:solidFill>
                <a:ea typeface="+mn-lt"/>
                <a:cs typeface="+mn-lt"/>
              </a:rPr>
              <a:t>(2006).</a:t>
            </a:r>
            <a:endParaRPr lang="en-US" sz="1400" dirty="0">
              <a:solidFill>
                <a:schemeClr val="tx1">
                  <a:lumMod val="49000"/>
                </a:schemeClr>
              </a:solidFill>
              <a:ea typeface="Calibri"/>
              <a:cs typeface="+mn-lt"/>
            </a:endParaRPr>
          </a:p>
        </p:txBody>
      </p:sp>
      <p:sp>
        <p:nvSpPr>
          <p:cNvPr id="10" name="Text Placeholder 4">
            <a:extLst>
              <a:ext uri="{FF2B5EF4-FFF2-40B4-BE49-F238E27FC236}">
                <a16:creationId xmlns:a16="http://schemas.microsoft.com/office/drawing/2014/main" id="{0BD43B22-1E39-4780-039D-A8D64A7BC062}"/>
              </a:ext>
            </a:extLst>
          </p:cNvPr>
          <p:cNvSpPr>
            <a:spLocks noGrp="1"/>
          </p:cNvSpPr>
          <p:nvPr>
            <p:ph type="body" sz="quarter" idx="13"/>
          </p:nvPr>
        </p:nvSpPr>
        <p:spPr>
          <a:xfrm>
            <a:off x="769186" y="316813"/>
            <a:ext cx="3494810" cy="1035050"/>
          </a:xfrm>
        </p:spPr>
        <p:txBody>
          <a:bodyPr/>
          <a:lstStyle/>
          <a:p>
            <a:r>
              <a:rPr lang="en-CA" sz="4400"/>
              <a:t>Myth #10: </a:t>
            </a:r>
            <a:endParaRPr lang="en-US" sz="4400"/>
          </a:p>
        </p:txBody>
      </p:sp>
      <p:sp>
        <p:nvSpPr>
          <p:cNvPr id="12" name="Text Placeholder 4">
            <a:extLst>
              <a:ext uri="{FF2B5EF4-FFF2-40B4-BE49-F238E27FC236}">
                <a16:creationId xmlns:a16="http://schemas.microsoft.com/office/drawing/2014/main" id="{572AB32A-2F99-2D39-AC22-7C8A3EF76F81}"/>
              </a:ext>
            </a:extLst>
          </p:cNvPr>
          <p:cNvSpPr txBox="1">
            <a:spLocks/>
          </p:cNvSpPr>
          <p:nvPr/>
        </p:nvSpPr>
        <p:spPr>
          <a:xfrm>
            <a:off x="769184" y="2823474"/>
            <a:ext cx="3494810" cy="1035050"/>
          </a:xfrm>
          <a:prstGeom prst="rect">
            <a:avLst/>
          </a:prstGeom>
          <a:noFill/>
          <a:ln w="19050" cap="flat" cmpd="sng" algn="ctr">
            <a:noFill/>
            <a:prstDash val="solid"/>
            <a:miter lim="800000"/>
          </a:ln>
          <a:effectLst/>
        </p:spPr>
        <p:txBody>
          <a:bodyPr vert="horz" lIns="91440" tIns="45720" rIns="91440" bIns="45720" rtlCol="0" anchor="b">
            <a:noAutofit/>
          </a:bodyPr>
          <a:lstStyle>
            <a:lvl1pPr marL="0" indent="0" algn="l" defTabSz="914400" rtl="0" eaLnBrk="1" latinLnBrk="0" hangingPunct="1">
              <a:lnSpc>
                <a:spcPct val="100000"/>
              </a:lnSpc>
              <a:spcBef>
                <a:spcPts val="1000"/>
              </a:spcBef>
              <a:buClr>
                <a:schemeClr val="tx2"/>
              </a:buClr>
              <a:buFont typeface="Arial" panose="020B0604020202020204" pitchFamily="34" charset="0"/>
              <a:buNone/>
              <a:defRPr lang="en-US" sz="6000" b="1" kern="1200" baseline="0" dirty="0" smtClean="0">
                <a:solidFill>
                  <a:srgbClr val="E7132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CA" sz="4400">
                <a:solidFill>
                  <a:srgbClr val="419B96"/>
                </a:solidFill>
              </a:rPr>
              <a:t>Reality: </a:t>
            </a:r>
          </a:p>
        </p:txBody>
      </p:sp>
    </p:spTree>
    <p:custDataLst>
      <p:tags r:id="rId1"/>
    </p:custDataLst>
    <p:extLst>
      <p:ext uri="{BB962C8B-B14F-4D97-AF65-F5344CB8AC3E}">
        <p14:creationId xmlns:p14="http://schemas.microsoft.com/office/powerpoint/2010/main" val="1962065456"/>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A8CD15-EEF2-8E42-9380-1780CA1DA7B4}"/>
              </a:ext>
            </a:extLst>
          </p:cNvPr>
          <p:cNvSpPr>
            <a:spLocks noGrp="1"/>
          </p:cNvSpPr>
          <p:nvPr>
            <p:ph type="sldNum" sz="quarter" idx="12"/>
          </p:nvPr>
        </p:nvSpPr>
        <p:spPr/>
        <p:txBody>
          <a:bodyPr/>
          <a:lstStyle/>
          <a:p>
            <a:fld id="{7A1A82D1-6124-764A-B015-8BB5F625E955}" type="slidenum">
              <a:rPr lang="en-US" smtClean="0"/>
              <a:pPr/>
              <a:t>14</a:t>
            </a:fld>
            <a:endParaRPr lang="en-US"/>
          </a:p>
        </p:txBody>
      </p:sp>
      <p:sp>
        <p:nvSpPr>
          <p:cNvPr id="4" name="Title 3">
            <a:extLst>
              <a:ext uri="{FF2B5EF4-FFF2-40B4-BE49-F238E27FC236}">
                <a16:creationId xmlns:a16="http://schemas.microsoft.com/office/drawing/2014/main" id="{976C21D0-5CC7-304B-BD5D-04D82B59F627}"/>
              </a:ext>
            </a:extLst>
          </p:cNvPr>
          <p:cNvSpPr>
            <a:spLocks noGrp="1"/>
          </p:cNvSpPr>
          <p:nvPr>
            <p:ph type="title"/>
          </p:nvPr>
        </p:nvSpPr>
        <p:spPr>
          <a:xfrm>
            <a:off x="755373" y="676274"/>
            <a:ext cx="10540429" cy="667023"/>
          </a:xfrm>
        </p:spPr>
        <p:txBody>
          <a:bodyPr>
            <a:normAutofit fontScale="90000"/>
          </a:bodyPr>
          <a:lstStyle/>
          <a:p>
            <a:r>
              <a:rPr lang="en-CA" sz="4400">
                <a:solidFill>
                  <a:srgbClr val="419B96"/>
                </a:solidFill>
                <a:latin typeface="Arial"/>
                <a:cs typeface="Arial"/>
              </a:rPr>
              <a:t>Key takeaways</a:t>
            </a:r>
            <a:endParaRPr lang="en-US" sz="4400">
              <a:solidFill>
                <a:srgbClr val="419B96"/>
              </a:solidFill>
            </a:endParaRPr>
          </a:p>
        </p:txBody>
      </p:sp>
      <p:sp>
        <p:nvSpPr>
          <p:cNvPr id="6" name="TextBox 7">
            <a:extLst>
              <a:ext uri="{FF2B5EF4-FFF2-40B4-BE49-F238E27FC236}">
                <a16:creationId xmlns:a16="http://schemas.microsoft.com/office/drawing/2014/main" id="{BEA1326B-3464-E5CB-E448-DA5CE138AC74}"/>
              </a:ext>
            </a:extLst>
          </p:cNvPr>
          <p:cNvSpPr txBox="1"/>
          <p:nvPr/>
        </p:nvSpPr>
        <p:spPr>
          <a:xfrm>
            <a:off x="757398" y="997528"/>
            <a:ext cx="10877432" cy="4755148"/>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endParaRPr lang="en-US" sz="2400" b="1">
              <a:solidFill>
                <a:srgbClr val="FF0000"/>
              </a:solidFill>
              <a:latin typeface="Arial"/>
              <a:cs typeface="Arial"/>
            </a:endParaRPr>
          </a:p>
          <a:p>
            <a:r>
              <a:rPr lang="en-US" sz="2800" b="1">
                <a:solidFill>
                  <a:srgbClr val="FF0000"/>
                </a:solidFill>
                <a:latin typeface="Arial"/>
                <a:cs typeface="Arial"/>
              </a:rPr>
              <a:t>Intravenous albumin is:</a:t>
            </a:r>
            <a:endParaRPr lang="en-US" sz="2800" b="1">
              <a:latin typeface="Arial"/>
              <a:cs typeface="Arial"/>
            </a:endParaRPr>
          </a:p>
          <a:p>
            <a:pPr marL="342900" indent="-342900" fontAlgn="base">
              <a:spcBef>
                <a:spcPts val="600"/>
              </a:spcBef>
              <a:spcAft>
                <a:spcPts val="600"/>
              </a:spcAft>
              <a:buFont typeface="Arial" panose="020B0604020202020204" pitchFamily="34" charset="0"/>
              <a:buChar char="•"/>
            </a:pPr>
            <a:r>
              <a:rPr lang="en-US" sz="2400">
                <a:latin typeface="Arial"/>
                <a:cs typeface="Arial"/>
              </a:rPr>
              <a:t>A </a:t>
            </a:r>
            <a:r>
              <a:rPr lang="en-US" sz="2400" b="1">
                <a:latin typeface="Arial"/>
                <a:cs typeface="Arial"/>
              </a:rPr>
              <a:t>human-derived blood product</a:t>
            </a:r>
            <a:r>
              <a:rPr lang="en-US" sz="2400">
                <a:latin typeface="Arial"/>
                <a:cs typeface="Arial"/>
              </a:rPr>
              <a:t> manufactured from donated plasma.</a:t>
            </a:r>
          </a:p>
          <a:p>
            <a:pPr marL="342900" indent="-342900" fontAlgn="base">
              <a:spcBef>
                <a:spcPts val="600"/>
              </a:spcBef>
              <a:spcAft>
                <a:spcPts val="600"/>
              </a:spcAft>
              <a:buFont typeface="Arial" panose="020B0604020202020204" pitchFamily="34" charset="0"/>
              <a:buChar char="•"/>
            </a:pPr>
            <a:r>
              <a:rPr lang="en-US" sz="2400">
                <a:latin typeface="Arial"/>
                <a:cs typeface="Arial"/>
              </a:rPr>
              <a:t>Used in a </a:t>
            </a:r>
            <a:r>
              <a:rPr lang="en-US" sz="2400" b="1">
                <a:latin typeface="Arial"/>
                <a:cs typeface="Arial"/>
              </a:rPr>
              <a:t>wide range of clinical settings </a:t>
            </a:r>
            <a:r>
              <a:rPr lang="en-US" sz="2400">
                <a:latin typeface="Arial"/>
                <a:cs typeface="Arial"/>
              </a:rPr>
              <a:t>to improve hemodynamics, facilitate fluid removal, manage complications of cirrhosis with </a:t>
            </a:r>
            <a:r>
              <a:rPr lang="en-US" sz="2400" b="1">
                <a:latin typeface="Arial"/>
                <a:cs typeface="Arial"/>
              </a:rPr>
              <a:t>highly variable practice</a:t>
            </a:r>
            <a:r>
              <a:rPr lang="en-US" sz="2400">
                <a:latin typeface="Arial"/>
                <a:cs typeface="Arial"/>
              </a:rPr>
              <a:t> between regions. </a:t>
            </a:r>
          </a:p>
          <a:p>
            <a:pPr marL="342900" indent="-342900" fontAlgn="base">
              <a:spcBef>
                <a:spcPts val="600"/>
              </a:spcBef>
              <a:spcAft>
                <a:spcPts val="600"/>
              </a:spcAft>
              <a:buFont typeface="Arial" panose="020B0604020202020204" pitchFamily="34" charset="0"/>
              <a:buChar char="•"/>
            </a:pPr>
            <a:r>
              <a:rPr lang="en-US" sz="2400" b="1">
                <a:latin typeface="Arial"/>
                <a:cs typeface="Arial"/>
              </a:rPr>
              <a:t>More expensive</a:t>
            </a:r>
            <a:r>
              <a:rPr lang="en-US" sz="2400">
                <a:latin typeface="Arial"/>
                <a:cs typeface="Arial"/>
              </a:rPr>
              <a:t> to manufacture and provide to patients compared to crystalloids.</a:t>
            </a:r>
          </a:p>
          <a:p>
            <a:pPr marL="342900" indent="-342900" fontAlgn="base">
              <a:spcBef>
                <a:spcPts val="600"/>
              </a:spcBef>
              <a:spcAft>
                <a:spcPts val="600"/>
              </a:spcAft>
              <a:buFont typeface="Arial" panose="020B0604020202020204" pitchFamily="34" charset="0"/>
              <a:buChar char="•"/>
            </a:pPr>
            <a:r>
              <a:rPr lang="en-US" sz="2400" b="1">
                <a:latin typeface="Arial"/>
                <a:cs typeface="Arial"/>
              </a:rPr>
              <a:t>Associated with adverse consequences</a:t>
            </a:r>
            <a:r>
              <a:rPr lang="en-US" sz="2400">
                <a:latin typeface="Arial"/>
                <a:cs typeface="Arial"/>
              </a:rPr>
              <a:t> in some cases including fluid overload, hypotension, hemodilution requiring red blood cell transfusion and anaphylaxis. </a:t>
            </a:r>
          </a:p>
        </p:txBody>
      </p:sp>
      <p:sp>
        <p:nvSpPr>
          <p:cNvPr id="5" name="TextBox 4">
            <a:extLst>
              <a:ext uri="{FF2B5EF4-FFF2-40B4-BE49-F238E27FC236}">
                <a16:creationId xmlns:a16="http://schemas.microsoft.com/office/drawing/2014/main" id="{DBF0DDAD-2976-8176-C724-C68C62207C62}"/>
              </a:ext>
            </a:extLst>
          </p:cNvPr>
          <p:cNvSpPr txBox="1"/>
          <p:nvPr/>
        </p:nvSpPr>
        <p:spPr>
          <a:xfrm>
            <a:off x="4636507" y="6190456"/>
            <a:ext cx="66371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49000"/>
                  </a:schemeClr>
                </a:solidFill>
                <a:latin typeface="Arial"/>
                <a:ea typeface="Calibri"/>
                <a:cs typeface="Arial"/>
              </a:rPr>
              <a:t>Callum, J et al. </a:t>
            </a:r>
            <a:r>
              <a:rPr lang="en-US" sz="1400" dirty="0">
                <a:solidFill>
                  <a:schemeClr val="tx1">
                    <a:lumMod val="49000"/>
                  </a:schemeClr>
                </a:solidFill>
                <a:latin typeface="Arial"/>
                <a:ea typeface="Calibri"/>
                <a:cs typeface="Arial"/>
                <a:hlinkClick r:id="rId4">
                  <a:extLst>
                    <a:ext uri="{A12FA001-AC4F-418D-AE19-62706E023703}">
                      <ahyp:hlinkClr xmlns:ahyp="http://schemas.microsoft.com/office/drawing/2018/hyperlinkcolor" val="tx"/>
                    </a:ext>
                  </a:extLst>
                </a:hlinkClick>
              </a:rPr>
              <a:t>Use of Intravenous Albumin: A Guideline From the International Collaboration for Transfusion Medicine Guidelines</a:t>
            </a:r>
            <a:r>
              <a:rPr lang="en-US" sz="1400" dirty="0">
                <a:solidFill>
                  <a:schemeClr val="tx1">
                    <a:lumMod val="49000"/>
                  </a:schemeClr>
                </a:solidFill>
                <a:latin typeface="Arial"/>
                <a:ea typeface="Calibri"/>
                <a:cs typeface="Arial"/>
              </a:rPr>
              <a:t>. </a:t>
            </a:r>
            <a:r>
              <a:rPr lang="en-US" sz="1400" i="1" dirty="0">
                <a:solidFill>
                  <a:schemeClr val="tx1">
                    <a:lumMod val="49000"/>
                  </a:schemeClr>
                </a:solidFill>
                <a:latin typeface="Arial"/>
                <a:ea typeface="Calibri"/>
                <a:cs typeface="Arial"/>
              </a:rPr>
              <a:t>CHEST</a:t>
            </a:r>
            <a:r>
              <a:rPr lang="en-US" sz="1400" dirty="0">
                <a:solidFill>
                  <a:schemeClr val="tx1">
                    <a:lumMod val="49000"/>
                  </a:schemeClr>
                </a:solidFill>
                <a:latin typeface="Arial"/>
                <a:ea typeface="Calibri"/>
                <a:cs typeface="Arial"/>
              </a:rPr>
              <a:t> 166, 321-338 (2024).</a:t>
            </a:r>
            <a:endParaRPr lang="en-US" sz="1400" dirty="0">
              <a:solidFill>
                <a:schemeClr val="tx1">
                  <a:lumMod val="49000"/>
                </a:schemeClr>
              </a:solidFill>
              <a:latin typeface="Arial"/>
              <a:cs typeface="Arial"/>
            </a:endParaRPr>
          </a:p>
        </p:txBody>
      </p:sp>
    </p:spTree>
    <p:custDataLst>
      <p:tags r:id="rId1"/>
    </p:custDataLst>
    <p:extLst>
      <p:ext uri="{BB962C8B-B14F-4D97-AF65-F5344CB8AC3E}">
        <p14:creationId xmlns:p14="http://schemas.microsoft.com/office/powerpoint/2010/main" val="2011535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F39B5-5998-271A-B255-06A47F1B100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2DCC9A-D912-3B2B-3DE8-A00DC44DF6D5}"/>
              </a:ext>
            </a:extLst>
          </p:cNvPr>
          <p:cNvSpPr>
            <a:spLocks noGrp="1"/>
          </p:cNvSpPr>
          <p:nvPr>
            <p:ph type="sldNum" sz="quarter" idx="12"/>
          </p:nvPr>
        </p:nvSpPr>
        <p:spPr/>
        <p:txBody>
          <a:bodyPr/>
          <a:lstStyle/>
          <a:p>
            <a:fld id="{7A1A82D1-6124-764A-B015-8BB5F625E955}" type="slidenum">
              <a:rPr lang="en-US" smtClean="0"/>
              <a:pPr/>
              <a:t>15</a:t>
            </a:fld>
            <a:endParaRPr lang="en-US"/>
          </a:p>
        </p:txBody>
      </p:sp>
      <p:pic>
        <p:nvPicPr>
          <p:cNvPr id="6" name="Picture 5" descr="A page of a medical document&#10;&#10;Description automatically generated">
            <a:extLst>
              <a:ext uri="{FF2B5EF4-FFF2-40B4-BE49-F238E27FC236}">
                <a16:creationId xmlns:a16="http://schemas.microsoft.com/office/drawing/2014/main" id="{5FB56291-1D0C-88D9-03A2-6BE6E4EF88D1}"/>
              </a:ext>
            </a:extLst>
          </p:cNvPr>
          <p:cNvPicPr>
            <a:picLocks noChangeAspect="1"/>
          </p:cNvPicPr>
          <p:nvPr/>
        </p:nvPicPr>
        <p:blipFill rotWithShape="1">
          <a:blip r:embed="rId3"/>
          <a:srcRect l="-63" b="23243"/>
          <a:stretch/>
        </p:blipFill>
        <p:spPr>
          <a:xfrm>
            <a:off x="762000" y="1555890"/>
            <a:ext cx="3862759" cy="4063720"/>
          </a:xfrm>
          <a:prstGeom prst="rect">
            <a:avLst/>
          </a:prstGeom>
          <a:ln>
            <a:noFill/>
          </a:ln>
          <a:effectLst>
            <a:outerShdw blurRad="190500" algn="tl" rotWithShape="0">
              <a:srgbClr val="000000">
                <a:alpha val="70000"/>
              </a:srgbClr>
            </a:outerShdw>
          </a:effectLst>
        </p:spPr>
      </p:pic>
      <p:sp>
        <p:nvSpPr>
          <p:cNvPr id="10" name="Title 1">
            <a:extLst>
              <a:ext uri="{FF2B5EF4-FFF2-40B4-BE49-F238E27FC236}">
                <a16:creationId xmlns:a16="http://schemas.microsoft.com/office/drawing/2014/main" id="{082E4205-6819-9803-439A-4689792F3DB3}"/>
              </a:ext>
            </a:extLst>
          </p:cNvPr>
          <p:cNvSpPr txBox="1">
            <a:spLocks/>
          </p:cNvSpPr>
          <p:nvPr/>
        </p:nvSpPr>
        <p:spPr>
          <a:xfrm>
            <a:off x="5353049" y="1457325"/>
            <a:ext cx="6407837" cy="1609725"/>
          </a:xfrm>
          <a:prstGeom prst="rect">
            <a:avLst/>
          </a:prstGeom>
        </p:spPr>
        <p:txBody>
          <a:bodyPr vert="horz" lIns="0" tIns="0" rIns="0" bIns="0" rtlCol="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r>
              <a:rPr lang="en-US">
                <a:latin typeface="Arial"/>
                <a:cs typeface="Arial"/>
              </a:rPr>
              <a:t>ICTMG's Use of Intravenous Albumin </a:t>
            </a:r>
            <a:br>
              <a:rPr lang="en-US">
                <a:latin typeface="Arial"/>
                <a:cs typeface="Arial"/>
              </a:rPr>
            </a:br>
            <a:r>
              <a:rPr lang="en-US">
                <a:latin typeface="Arial"/>
                <a:cs typeface="Arial"/>
              </a:rPr>
              <a:t>guideline provides clinicians with actionable recommendations on indications for albumin use.</a:t>
            </a:r>
            <a:endParaRPr lang="en-US">
              <a:ea typeface="Cambria"/>
              <a:cs typeface="Arial" panose="020B0604020202020204"/>
            </a:endParaRPr>
          </a:p>
        </p:txBody>
      </p:sp>
      <p:pic>
        <p:nvPicPr>
          <p:cNvPr id="12" name="Picture 11" descr="A qr code on a white background&#10;&#10;Description automatically generated">
            <a:extLst>
              <a:ext uri="{FF2B5EF4-FFF2-40B4-BE49-F238E27FC236}">
                <a16:creationId xmlns:a16="http://schemas.microsoft.com/office/drawing/2014/main" id="{A6AEF572-EF3F-11A4-2FDC-C74312B2E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4946" y="4562475"/>
            <a:ext cx="1378948" cy="1371600"/>
          </a:xfrm>
          <a:prstGeom prst="rect">
            <a:avLst/>
          </a:prstGeom>
        </p:spPr>
      </p:pic>
      <p:sp>
        <p:nvSpPr>
          <p:cNvPr id="14" name="TextBox 13">
            <a:extLst>
              <a:ext uri="{FF2B5EF4-FFF2-40B4-BE49-F238E27FC236}">
                <a16:creationId xmlns:a16="http://schemas.microsoft.com/office/drawing/2014/main" id="{2A560887-0943-651A-389D-63E5AF99275A}"/>
              </a:ext>
            </a:extLst>
          </p:cNvPr>
          <p:cNvSpPr txBox="1"/>
          <p:nvPr/>
        </p:nvSpPr>
        <p:spPr>
          <a:xfrm>
            <a:off x="5153025" y="4862629"/>
            <a:ext cx="3124200" cy="677108"/>
          </a:xfrm>
          <a:prstGeom prst="rect">
            <a:avLst/>
          </a:prstGeom>
          <a:noFill/>
        </p:spPr>
        <p:txBody>
          <a:bodyPr wrap="square" lIns="121920" tIns="60960" rIns="121920" bIns="6096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70"/>
            <a:r>
              <a:rPr lang="en-US" sz="1800" b="1">
                <a:solidFill>
                  <a:srgbClr val="C00000"/>
                </a:solidFill>
                <a:effectLst/>
                <a:latin typeface="Arial"/>
                <a:ea typeface="Times New Roman" panose="02020603050405020304" pitchFamily="18" charset="0"/>
                <a:cs typeface="Arial"/>
              </a:rPr>
              <a:t>Scan to </a:t>
            </a:r>
            <a:r>
              <a:rPr lang="en-US" sz="1800" b="1">
                <a:solidFill>
                  <a:srgbClr val="C00000"/>
                </a:solidFill>
                <a:latin typeface="Arial"/>
                <a:ea typeface="Times New Roman" panose="02020603050405020304" pitchFamily="18" charset="0"/>
                <a:cs typeface="Arial"/>
              </a:rPr>
              <a:t>a</a:t>
            </a:r>
            <a:r>
              <a:rPr lang="en-US" sz="1800" b="1">
                <a:solidFill>
                  <a:srgbClr val="C00000"/>
                </a:solidFill>
                <a:effectLst/>
                <a:latin typeface="Arial"/>
                <a:ea typeface="Times New Roman" panose="02020603050405020304" pitchFamily="18" charset="0"/>
                <a:cs typeface="Arial"/>
              </a:rPr>
              <a:t>ccess the </a:t>
            </a:r>
            <a:r>
              <a:rPr lang="en-US" sz="1800" b="1">
                <a:solidFill>
                  <a:srgbClr val="C00000"/>
                </a:solidFill>
                <a:latin typeface="Arial"/>
                <a:ea typeface="Times New Roman" panose="02020603050405020304" pitchFamily="18" charset="0"/>
                <a:cs typeface="Arial"/>
              </a:rPr>
              <a:t>guideline on ICTMG.org</a:t>
            </a:r>
            <a:endParaRPr lang="en-US" sz="1800" b="0">
              <a:solidFill>
                <a:srgbClr val="C00000"/>
              </a:solidFill>
              <a:latin typeface="Arial"/>
              <a:cs typeface="Arial"/>
            </a:endParaRPr>
          </a:p>
        </p:txBody>
      </p:sp>
      <p:sp>
        <p:nvSpPr>
          <p:cNvPr id="16" name="TextBox 15">
            <a:extLst>
              <a:ext uri="{FF2B5EF4-FFF2-40B4-BE49-F238E27FC236}">
                <a16:creationId xmlns:a16="http://schemas.microsoft.com/office/drawing/2014/main" id="{08E512D9-ED46-64E1-40F8-CE0A1EBEF76E}"/>
              </a:ext>
            </a:extLst>
          </p:cNvPr>
          <p:cNvSpPr txBox="1"/>
          <p:nvPr/>
        </p:nvSpPr>
        <p:spPr>
          <a:xfrm>
            <a:off x="4639310" y="6159679"/>
            <a:ext cx="6667690" cy="553998"/>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r>
              <a:rPr lang="en-US" sz="1400" dirty="0">
                <a:solidFill>
                  <a:schemeClr val="tx1">
                    <a:lumMod val="49000"/>
                  </a:schemeClr>
                </a:solidFill>
                <a:latin typeface="Arial"/>
                <a:ea typeface="Calibri"/>
                <a:cs typeface="Calibri"/>
              </a:rPr>
              <a:t>Callum, J et al. </a:t>
            </a:r>
            <a:r>
              <a:rPr lang="en-US" sz="1400" dirty="0">
                <a:solidFill>
                  <a:schemeClr val="tx1">
                    <a:lumMod val="49000"/>
                  </a:schemeClr>
                </a:solidFill>
                <a:latin typeface="Arial"/>
                <a:ea typeface="Calibri"/>
                <a:cs typeface="Calibri"/>
                <a:hlinkClick r:id="rId5">
                  <a:extLst>
                    <a:ext uri="{A12FA001-AC4F-418D-AE19-62706E023703}">
                      <ahyp:hlinkClr xmlns:ahyp="http://schemas.microsoft.com/office/drawing/2018/hyperlinkcolor" val="tx"/>
                    </a:ext>
                  </a:extLst>
                </a:hlinkClick>
              </a:rPr>
              <a:t>Use of Intravenous Albumin: A Guideline From the International Collaboration for Transfusion Medicine Guidelines</a:t>
            </a:r>
            <a:r>
              <a:rPr lang="en-US" sz="1400" dirty="0">
                <a:solidFill>
                  <a:schemeClr val="tx1">
                    <a:lumMod val="49000"/>
                  </a:schemeClr>
                </a:solidFill>
                <a:latin typeface="Arial"/>
                <a:ea typeface="Calibri"/>
                <a:cs typeface="Calibri"/>
              </a:rPr>
              <a:t>. </a:t>
            </a:r>
            <a:r>
              <a:rPr lang="en-US" sz="1400" i="1" dirty="0">
                <a:solidFill>
                  <a:schemeClr val="tx1">
                    <a:lumMod val="49000"/>
                  </a:schemeClr>
                </a:solidFill>
                <a:latin typeface="Arial"/>
                <a:ea typeface="Calibri"/>
                <a:cs typeface="Calibri"/>
              </a:rPr>
              <a:t>CHEST</a:t>
            </a:r>
            <a:r>
              <a:rPr lang="en-US" sz="1400" dirty="0">
                <a:solidFill>
                  <a:schemeClr val="tx1">
                    <a:lumMod val="49000"/>
                  </a:schemeClr>
                </a:solidFill>
                <a:latin typeface="Arial"/>
                <a:ea typeface="Calibri"/>
                <a:cs typeface="Calibri"/>
              </a:rPr>
              <a:t> 166, 321-338 (2024).</a:t>
            </a:r>
            <a:endParaRPr lang="en-CA" sz="1400">
              <a:solidFill>
                <a:schemeClr val="tx1">
                  <a:lumMod val="49000"/>
                </a:schemeClr>
              </a:solidFill>
              <a:latin typeface="Arial"/>
              <a:ea typeface="Calibri"/>
              <a:cs typeface="Calibri"/>
            </a:endParaRPr>
          </a:p>
        </p:txBody>
      </p:sp>
      <p:sp>
        <p:nvSpPr>
          <p:cNvPr id="7" name="Title 3">
            <a:extLst>
              <a:ext uri="{FF2B5EF4-FFF2-40B4-BE49-F238E27FC236}">
                <a16:creationId xmlns:a16="http://schemas.microsoft.com/office/drawing/2014/main" id="{02D88272-80CC-8AE4-4E59-A430083EDF34}"/>
              </a:ext>
            </a:extLst>
          </p:cNvPr>
          <p:cNvSpPr>
            <a:spLocks noGrp="1"/>
          </p:cNvSpPr>
          <p:nvPr>
            <p:ph type="title"/>
          </p:nvPr>
        </p:nvSpPr>
        <p:spPr>
          <a:xfrm>
            <a:off x="755373" y="676274"/>
            <a:ext cx="10540429" cy="667023"/>
          </a:xfrm>
        </p:spPr>
        <p:txBody>
          <a:bodyPr>
            <a:normAutofit fontScale="90000"/>
          </a:bodyPr>
          <a:lstStyle/>
          <a:p>
            <a:r>
              <a:rPr lang="en-CA" sz="4400">
                <a:solidFill>
                  <a:srgbClr val="419B96"/>
                </a:solidFill>
                <a:latin typeface="Arial"/>
                <a:cs typeface="Arial"/>
              </a:rPr>
              <a:t>Key takeaways</a:t>
            </a:r>
            <a:endParaRPr lang="en-US" sz="4400">
              <a:solidFill>
                <a:srgbClr val="419B96"/>
              </a:solidFill>
            </a:endParaRPr>
          </a:p>
        </p:txBody>
      </p:sp>
      <p:sp>
        <p:nvSpPr>
          <p:cNvPr id="2" name="Title 1">
            <a:extLst>
              <a:ext uri="{FF2B5EF4-FFF2-40B4-BE49-F238E27FC236}">
                <a16:creationId xmlns:a16="http://schemas.microsoft.com/office/drawing/2014/main" id="{115E60D3-68E1-B116-F4D0-380300CAFA9A}"/>
              </a:ext>
            </a:extLst>
          </p:cNvPr>
          <p:cNvSpPr txBox="1">
            <a:spLocks/>
          </p:cNvSpPr>
          <p:nvPr/>
        </p:nvSpPr>
        <p:spPr>
          <a:xfrm>
            <a:off x="5343524" y="3182937"/>
            <a:ext cx="6086475" cy="2655888"/>
          </a:xfrm>
          <a:prstGeom prst="rect">
            <a:avLst/>
          </a:prstGeom>
        </p:spPr>
        <p:txBody>
          <a:bodyPr vert="horz" lIns="0" tIns="0" rIns="0" bIns="0" rtlCol="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r>
              <a:rPr lang="en-US" b="1">
                <a:solidFill>
                  <a:srgbClr val="C00000"/>
                </a:solidFill>
                <a:latin typeface="Arial"/>
                <a:cs typeface="Arial"/>
              </a:rPr>
              <a:t>12/14</a:t>
            </a:r>
            <a:r>
              <a:rPr lang="en-US">
                <a:latin typeface="Arial"/>
                <a:cs typeface="Arial"/>
              </a:rPr>
              <a:t> </a:t>
            </a:r>
            <a:r>
              <a:rPr lang="en-US" b="0">
                <a:latin typeface="Arial"/>
                <a:cs typeface="Arial"/>
              </a:rPr>
              <a:t>recommendations </a:t>
            </a:r>
            <a:r>
              <a:rPr lang="en-US" b="1">
                <a:solidFill>
                  <a:srgbClr val="C00000"/>
                </a:solidFill>
                <a:latin typeface="Arial"/>
                <a:cs typeface="Arial"/>
              </a:rPr>
              <a:t>do not</a:t>
            </a:r>
            <a:r>
              <a:rPr lang="en-US" b="0">
                <a:latin typeface="Arial"/>
                <a:cs typeface="Arial"/>
              </a:rPr>
              <a:t> suggest albumin use in a wide variety of clinical situations where albumin commonly is transfused.</a:t>
            </a:r>
            <a:endParaRPr lang="en-US" b="1">
              <a:latin typeface="Arial"/>
              <a:cs typeface="Arial"/>
            </a:endParaRPr>
          </a:p>
          <a:p>
            <a:pPr defTabSz="609570"/>
            <a:endParaRPr lang="en-US" sz="1867">
              <a:solidFill>
                <a:srgbClr val="000000"/>
              </a:solidFill>
              <a:latin typeface="Arial"/>
              <a:cs typeface="Arial"/>
            </a:endParaRPr>
          </a:p>
        </p:txBody>
      </p:sp>
      <p:pic>
        <p:nvPicPr>
          <p:cNvPr id="9" name="Graphic 8" descr="Arrow Right with solid fill">
            <a:extLst>
              <a:ext uri="{FF2B5EF4-FFF2-40B4-BE49-F238E27FC236}">
                <a16:creationId xmlns:a16="http://schemas.microsoft.com/office/drawing/2014/main" id="{11F4C67F-6756-8736-9A0C-5749A2FC07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01025" y="4895850"/>
            <a:ext cx="590550" cy="590550"/>
          </a:xfrm>
          <a:prstGeom prst="rect">
            <a:avLst/>
          </a:prstGeom>
        </p:spPr>
      </p:pic>
    </p:spTree>
    <p:custDataLst>
      <p:tags r:id="rId1"/>
    </p:custDataLst>
    <p:extLst>
      <p:ext uri="{BB962C8B-B14F-4D97-AF65-F5344CB8AC3E}">
        <p14:creationId xmlns:p14="http://schemas.microsoft.com/office/powerpoint/2010/main" val="3457225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A8CD15-EEF2-8E42-9380-1780CA1DA7B4}"/>
              </a:ext>
            </a:extLst>
          </p:cNvPr>
          <p:cNvSpPr>
            <a:spLocks noGrp="1"/>
          </p:cNvSpPr>
          <p:nvPr>
            <p:ph type="sldNum" sz="quarter" idx="12"/>
          </p:nvPr>
        </p:nvSpPr>
        <p:spPr/>
        <p:txBody>
          <a:bodyPr/>
          <a:lstStyle/>
          <a:p>
            <a:fld id="{7A1A82D1-6124-764A-B015-8BB5F625E955}" type="slidenum">
              <a:rPr lang="en-US" smtClean="0"/>
              <a:pPr/>
              <a:t>16</a:t>
            </a:fld>
            <a:endParaRPr lang="en-US"/>
          </a:p>
        </p:txBody>
      </p:sp>
      <p:sp>
        <p:nvSpPr>
          <p:cNvPr id="7" name="Content Placeholder 1">
            <a:extLst>
              <a:ext uri="{FF2B5EF4-FFF2-40B4-BE49-F238E27FC236}">
                <a16:creationId xmlns:a16="http://schemas.microsoft.com/office/drawing/2014/main" id="{5CF6153F-5175-6764-C258-5AA28B702F19}"/>
              </a:ext>
            </a:extLst>
          </p:cNvPr>
          <p:cNvSpPr txBox="1">
            <a:spLocks/>
          </p:cNvSpPr>
          <p:nvPr/>
        </p:nvSpPr>
        <p:spPr>
          <a:xfrm>
            <a:off x="395192" y="1341293"/>
            <a:ext cx="11481549" cy="4615337"/>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AutoNum type="arabicPeriod"/>
            </a:pPr>
            <a:r>
              <a:rPr lang="en-US" sz="1000" dirty="0">
                <a:solidFill>
                  <a:schemeClr val="tx1">
                    <a:lumMod val="49000"/>
                  </a:schemeClr>
                </a:solidFill>
                <a:latin typeface="Arial"/>
                <a:cs typeface="Arial"/>
              </a:rPr>
              <a:t>China, L., Freemantle, N., Forrest, E., et al. A Randomized Trial of Albumin Infusions in Hospitalized Patients with Cirrhosis.</a:t>
            </a:r>
            <a:r>
              <a:rPr lang="en-US" sz="1000" i="1" dirty="0">
                <a:solidFill>
                  <a:schemeClr val="tx1">
                    <a:lumMod val="49000"/>
                  </a:schemeClr>
                </a:solidFill>
                <a:latin typeface="Arial"/>
                <a:cs typeface="Arial"/>
              </a:rPr>
              <a:t> N Engl J Med.</a:t>
            </a:r>
            <a:r>
              <a:rPr lang="en-US" sz="1000" dirty="0">
                <a:solidFill>
                  <a:schemeClr val="tx1">
                    <a:lumMod val="49000"/>
                  </a:schemeClr>
                </a:solidFill>
                <a:latin typeface="Arial"/>
                <a:cs typeface="Arial"/>
              </a:rPr>
              <a:t> 384, 808-817 (2021).</a:t>
            </a:r>
            <a:endParaRPr lang="en-US" sz="1000">
              <a:solidFill>
                <a:schemeClr val="tx1">
                  <a:lumMod val="49000"/>
                </a:schemeClr>
              </a:solidFill>
              <a:latin typeface="Arial"/>
              <a:cs typeface="Arial"/>
            </a:endParaRPr>
          </a:p>
          <a:p>
            <a:pPr marL="342900" indent="-342900">
              <a:spcBef>
                <a:spcPts val="0"/>
              </a:spcBef>
              <a:buAutoNum type="arabicPeriod"/>
            </a:pPr>
            <a:r>
              <a:rPr lang="en-US" sz="1000" dirty="0">
                <a:solidFill>
                  <a:schemeClr val="tx1">
                    <a:lumMod val="49000"/>
                  </a:schemeClr>
                </a:solidFill>
                <a:latin typeface="Arial"/>
                <a:cs typeface="Arial"/>
              </a:rPr>
              <a:t>Pesonen, E., Vlasov, H., </a:t>
            </a:r>
            <a:r>
              <a:rPr lang="en-US" sz="1000" err="1">
                <a:solidFill>
                  <a:schemeClr val="tx1">
                    <a:lumMod val="49000"/>
                  </a:schemeClr>
                </a:solidFill>
                <a:latin typeface="Arial"/>
                <a:cs typeface="Arial"/>
              </a:rPr>
              <a:t>Suojaranta</a:t>
            </a:r>
            <a:r>
              <a:rPr lang="en-US" sz="1000" dirty="0">
                <a:solidFill>
                  <a:schemeClr val="tx1">
                    <a:lumMod val="49000"/>
                  </a:schemeClr>
                </a:solidFill>
                <a:latin typeface="Arial"/>
                <a:cs typeface="Arial"/>
              </a:rPr>
              <a:t>, R., et al. Effect of 4% Albumin Solution vs Ringer Acetate on Major Adverse Events in Patients Undergoing Cardiac Surgery With Cardiopulmonary Bypass: A Randomized Clinical Trial. </a:t>
            </a:r>
            <a:r>
              <a:rPr lang="en-US" sz="1000" i="1" dirty="0">
                <a:solidFill>
                  <a:schemeClr val="tx1">
                    <a:lumMod val="49000"/>
                  </a:schemeClr>
                </a:solidFill>
                <a:latin typeface="Arial"/>
                <a:cs typeface="Arial"/>
              </a:rPr>
              <a:t>JAMA</a:t>
            </a:r>
            <a:r>
              <a:rPr lang="en-US" sz="1000" dirty="0">
                <a:solidFill>
                  <a:schemeClr val="tx1">
                    <a:lumMod val="49000"/>
                  </a:schemeClr>
                </a:solidFill>
                <a:latin typeface="Arial"/>
                <a:cs typeface="Arial"/>
              </a:rPr>
              <a:t> 328, 251-258 (2022).</a:t>
            </a:r>
            <a:endParaRPr lang="en-US" sz="1000">
              <a:solidFill>
                <a:schemeClr val="tx1">
                  <a:lumMod val="49000"/>
                </a:schemeClr>
              </a:solidFill>
              <a:latin typeface="Arial"/>
              <a:cs typeface="Arial"/>
            </a:endParaRPr>
          </a:p>
          <a:p>
            <a:pPr marL="342900" indent="-342900">
              <a:spcBef>
                <a:spcPts val="0"/>
              </a:spcBef>
              <a:buAutoNum type="arabicPeriod"/>
            </a:pPr>
            <a:r>
              <a:rPr lang="en-US" sz="1000" dirty="0">
                <a:solidFill>
                  <a:schemeClr val="tx1">
                    <a:lumMod val="49000"/>
                  </a:schemeClr>
                </a:solidFill>
                <a:latin typeface="Arial"/>
                <a:cs typeface="Arial"/>
              </a:rPr>
              <a:t>Wong, Y.J., Qiu, T.Y., Tam, Y.C., et al. Efficacy and Safety of IV albumin for non-spontaneous bacterial peritonitis infection among patients with cirrhosis: A systematic review and meta-analysis. </a:t>
            </a:r>
            <a:r>
              <a:rPr lang="en-US" sz="1000" i="1" dirty="0">
                <a:solidFill>
                  <a:schemeClr val="tx1">
                    <a:lumMod val="49000"/>
                  </a:schemeClr>
                </a:solidFill>
                <a:latin typeface="Arial"/>
                <a:cs typeface="Arial"/>
              </a:rPr>
              <a:t>Dig Liver Dis</a:t>
            </a:r>
            <a:r>
              <a:rPr lang="en-US" sz="1000" dirty="0">
                <a:solidFill>
                  <a:schemeClr val="tx1">
                    <a:lumMod val="49000"/>
                  </a:schemeClr>
                </a:solidFill>
                <a:latin typeface="Arial"/>
                <a:cs typeface="Arial"/>
              </a:rPr>
              <a:t> 52, 1137-1142 (2020).</a:t>
            </a:r>
            <a:endParaRPr lang="en-US" sz="1000">
              <a:solidFill>
                <a:schemeClr val="tx1">
                  <a:lumMod val="49000"/>
                </a:schemeClr>
              </a:solidFill>
              <a:latin typeface="Arial"/>
              <a:cs typeface="Arial"/>
            </a:endParaRPr>
          </a:p>
          <a:p>
            <a:pPr marL="342900" indent="-342900">
              <a:spcBef>
                <a:spcPts val="0"/>
              </a:spcBef>
              <a:buAutoNum type="arabicPeriod"/>
            </a:pPr>
            <a:r>
              <a:rPr lang="en-US" sz="1000" dirty="0">
                <a:solidFill>
                  <a:schemeClr val="tx1">
                    <a:lumMod val="49000"/>
                  </a:schemeClr>
                </a:solidFill>
                <a:latin typeface="Arial"/>
                <a:cs typeface="Arial"/>
              </a:rPr>
              <a:t>Shander A, Hofmann A, Ozawa S, </a:t>
            </a:r>
            <a:r>
              <a:rPr lang="en-US" sz="1000" err="1">
                <a:solidFill>
                  <a:schemeClr val="tx1">
                    <a:lumMod val="49000"/>
                  </a:schemeClr>
                </a:solidFill>
                <a:latin typeface="Arial"/>
                <a:cs typeface="Arial"/>
              </a:rPr>
              <a:t>Theusinger</a:t>
            </a:r>
            <a:r>
              <a:rPr lang="en-US" sz="1000" dirty="0">
                <a:solidFill>
                  <a:schemeClr val="tx1">
                    <a:lumMod val="49000"/>
                  </a:schemeClr>
                </a:solidFill>
                <a:latin typeface="Arial"/>
                <a:cs typeface="Arial"/>
              </a:rPr>
              <a:t> OM, </a:t>
            </a:r>
            <a:r>
              <a:rPr lang="en-US" sz="1000" err="1">
                <a:solidFill>
                  <a:schemeClr val="tx1">
                    <a:lumMod val="49000"/>
                  </a:schemeClr>
                </a:solidFill>
                <a:latin typeface="Arial"/>
                <a:cs typeface="Arial"/>
              </a:rPr>
              <a:t>Gombotz</a:t>
            </a:r>
            <a:r>
              <a:rPr lang="en-US" sz="1000" dirty="0">
                <a:solidFill>
                  <a:schemeClr val="tx1">
                    <a:lumMod val="49000"/>
                  </a:schemeClr>
                </a:solidFill>
                <a:latin typeface="Arial"/>
                <a:cs typeface="Arial"/>
              </a:rPr>
              <a:t> H, Spahn DR. </a:t>
            </a:r>
            <a:r>
              <a:rPr lang="en-US" sz="1000" dirty="0">
                <a:solidFill>
                  <a:schemeClr val="tx1">
                    <a:lumMod val="49000"/>
                  </a:schemeClr>
                </a:solidFill>
                <a:latin typeface="Arial"/>
                <a:cs typeface="Arial"/>
                <a:hlinkClick r:id="rId4">
                  <a:extLst>
                    <a:ext uri="{A12FA001-AC4F-418D-AE19-62706E023703}">
                      <ahyp:hlinkClr xmlns:ahyp="http://schemas.microsoft.com/office/drawing/2018/hyperlinkcolor" val="tx"/>
                    </a:ext>
                  </a:extLst>
                </a:hlinkClick>
              </a:rPr>
              <a:t>Activity-based costs of blood transfusions in surgical patients at four hospitals</a:t>
            </a:r>
            <a:r>
              <a:rPr lang="en-US" sz="1000" dirty="0">
                <a:solidFill>
                  <a:schemeClr val="tx1">
                    <a:lumMod val="49000"/>
                  </a:schemeClr>
                </a:solidFill>
                <a:latin typeface="Arial"/>
                <a:cs typeface="Arial"/>
              </a:rPr>
              <a:t>. </a:t>
            </a:r>
            <a:r>
              <a:rPr lang="en-US" sz="1000" i="1" dirty="0">
                <a:solidFill>
                  <a:schemeClr val="tx1">
                    <a:lumMod val="49000"/>
                  </a:schemeClr>
                </a:solidFill>
                <a:latin typeface="Arial"/>
                <a:cs typeface="Arial"/>
              </a:rPr>
              <a:t>Transfusion. </a:t>
            </a:r>
            <a:r>
              <a:rPr lang="en-US" sz="1000" dirty="0">
                <a:solidFill>
                  <a:schemeClr val="tx1">
                    <a:lumMod val="49000"/>
                  </a:schemeClr>
                </a:solidFill>
                <a:latin typeface="Arial"/>
                <a:cs typeface="Arial"/>
              </a:rPr>
              <a:t>50(4):753-65. (2010).</a:t>
            </a:r>
          </a:p>
          <a:p>
            <a:pPr marL="342900" indent="-342900">
              <a:spcBef>
                <a:spcPts val="0"/>
              </a:spcBef>
              <a:buAutoNum type="arabicPeriod"/>
            </a:pPr>
            <a:r>
              <a:rPr lang="en-US" sz="1000" dirty="0">
                <a:solidFill>
                  <a:schemeClr val="tx1">
                    <a:lumMod val="49000"/>
                  </a:schemeClr>
                </a:solidFill>
                <a:latin typeface="Arial"/>
                <a:cs typeface="Arial"/>
              </a:rPr>
              <a:t>Thomson, M.J., Taylor, A., Sharma, P., et al. Limited Progress in Hepatorenal Syndrome (HRS) Reversal and Survival 2002-2018: A Systematic Review and Meta-Analysis. </a:t>
            </a:r>
            <a:r>
              <a:rPr lang="en-US" sz="1000" i="1" dirty="0">
                <a:solidFill>
                  <a:schemeClr val="tx1">
                    <a:lumMod val="49000"/>
                  </a:schemeClr>
                </a:solidFill>
                <a:latin typeface="Arial"/>
                <a:cs typeface="Arial"/>
              </a:rPr>
              <a:t>Dig Dis Sci </a:t>
            </a:r>
            <a:r>
              <a:rPr lang="en-US" sz="1000" dirty="0">
                <a:solidFill>
                  <a:schemeClr val="tx1">
                    <a:lumMod val="49000"/>
                  </a:schemeClr>
                </a:solidFill>
                <a:latin typeface="Arial"/>
                <a:cs typeface="Arial"/>
              </a:rPr>
              <a:t>65, 1539-1548 (2020).</a:t>
            </a:r>
          </a:p>
          <a:p>
            <a:pPr marL="342900" indent="-342900">
              <a:spcBef>
                <a:spcPts val="0"/>
              </a:spcBef>
              <a:buAutoNum type="arabicPeriod"/>
            </a:pPr>
            <a:r>
              <a:rPr lang="en-US" sz="1000" dirty="0">
                <a:solidFill>
                  <a:schemeClr val="tx1">
                    <a:lumMod val="49000"/>
                  </a:schemeClr>
                </a:solidFill>
                <a:latin typeface="Arial"/>
                <a:cs typeface="Arial"/>
              </a:rPr>
              <a:t>Best, L.M., Freeman, S.C., Sutton, A.J., et al. Treatment for hepatorenal syndrome in people with decompensated liver cirrhosis: a network meta-analysis. </a:t>
            </a:r>
            <a:r>
              <a:rPr lang="en-US" sz="1000" i="1" dirty="0">
                <a:solidFill>
                  <a:schemeClr val="tx1">
                    <a:lumMod val="49000"/>
                  </a:schemeClr>
                </a:solidFill>
                <a:latin typeface="Arial"/>
                <a:cs typeface="Arial"/>
              </a:rPr>
              <a:t>Cochrane Database of Systematic Reviews 9</a:t>
            </a:r>
            <a:r>
              <a:rPr lang="en-US" sz="1000" dirty="0">
                <a:solidFill>
                  <a:schemeClr val="tx1">
                    <a:lumMod val="49000"/>
                  </a:schemeClr>
                </a:solidFill>
                <a:latin typeface="Arial"/>
                <a:cs typeface="Arial"/>
              </a:rPr>
              <a:t>, Cd013103 (2019).</a:t>
            </a:r>
            <a:endParaRPr lang="en-US" sz="1000">
              <a:solidFill>
                <a:schemeClr val="tx1">
                  <a:lumMod val="49000"/>
                </a:schemeClr>
              </a:solidFill>
            </a:endParaRPr>
          </a:p>
          <a:p>
            <a:pPr marL="342900" indent="-342900">
              <a:spcBef>
                <a:spcPts val="0"/>
              </a:spcBef>
              <a:buAutoNum type="arabicPeriod"/>
            </a:pPr>
            <a:r>
              <a:rPr lang="en-US" sz="1000" err="1">
                <a:solidFill>
                  <a:schemeClr val="tx1">
                    <a:lumMod val="49000"/>
                  </a:schemeClr>
                </a:solidFill>
                <a:latin typeface="Arial"/>
                <a:cs typeface="Arial"/>
              </a:rPr>
              <a:t>Hryciw</a:t>
            </a:r>
            <a:r>
              <a:rPr lang="en-US" sz="1000" dirty="0">
                <a:solidFill>
                  <a:schemeClr val="tx1">
                    <a:lumMod val="49000"/>
                  </a:schemeClr>
                </a:solidFill>
                <a:latin typeface="Arial"/>
                <a:cs typeface="Arial"/>
              </a:rPr>
              <a:t>, N., </a:t>
            </a:r>
            <a:r>
              <a:rPr lang="en-US" sz="1000" err="1">
                <a:solidFill>
                  <a:schemeClr val="tx1">
                    <a:lumMod val="49000"/>
                  </a:schemeClr>
                </a:solidFill>
                <a:latin typeface="Arial"/>
                <a:cs typeface="Arial"/>
              </a:rPr>
              <a:t>Joannidis</a:t>
            </a:r>
            <a:r>
              <a:rPr lang="en-US" sz="1000" dirty="0">
                <a:solidFill>
                  <a:schemeClr val="tx1">
                    <a:lumMod val="49000"/>
                  </a:schemeClr>
                </a:solidFill>
                <a:latin typeface="Arial"/>
                <a:cs typeface="Arial"/>
              </a:rPr>
              <a:t>, M., Hiremath, S., et al. Intravenous Albumin for Mitigating Hypotension and Augmenting Ultrafiltration during Kidney Replacement Therapy. </a:t>
            </a:r>
            <a:r>
              <a:rPr lang="en-US" sz="1000" i="1" dirty="0">
                <a:solidFill>
                  <a:schemeClr val="tx1">
                    <a:lumMod val="49000"/>
                  </a:schemeClr>
                </a:solidFill>
                <a:latin typeface="Arial"/>
                <a:cs typeface="Arial"/>
              </a:rPr>
              <a:t>Clinical Journal of the American Society of Nephrology</a:t>
            </a:r>
            <a:r>
              <a:rPr lang="en-US" sz="1000" dirty="0">
                <a:solidFill>
                  <a:schemeClr val="tx1">
                    <a:lumMod val="49000"/>
                  </a:schemeClr>
                </a:solidFill>
                <a:latin typeface="Arial"/>
                <a:cs typeface="Arial"/>
              </a:rPr>
              <a:t>: CJASN 16, 820-828 (2021).</a:t>
            </a:r>
            <a:endParaRPr lang="en-US" sz="1000">
              <a:solidFill>
                <a:schemeClr val="tx1">
                  <a:lumMod val="49000"/>
                </a:schemeClr>
              </a:solidFill>
              <a:latin typeface="Arial"/>
              <a:cs typeface="Arial"/>
            </a:endParaRPr>
          </a:p>
          <a:p>
            <a:pPr marL="342900" indent="-342900">
              <a:spcBef>
                <a:spcPts val="0"/>
              </a:spcBef>
              <a:buAutoNum type="arabicPeriod"/>
            </a:pPr>
            <a:r>
              <a:rPr lang="en-US" sz="1000" err="1">
                <a:solidFill>
                  <a:schemeClr val="tx1">
                    <a:lumMod val="49000"/>
                  </a:schemeClr>
                </a:solidFill>
                <a:latin typeface="Arial"/>
                <a:cs typeface="Arial"/>
              </a:rPr>
              <a:t>Douvris</a:t>
            </a:r>
            <a:r>
              <a:rPr lang="en-US" sz="1000" dirty="0">
                <a:solidFill>
                  <a:schemeClr val="tx1">
                    <a:lumMod val="49000"/>
                  </a:schemeClr>
                </a:solidFill>
                <a:latin typeface="Arial"/>
                <a:cs typeface="Arial"/>
              </a:rPr>
              <a:t>, A., Zeid, K., Hiremath, S., et al. Mechanisms for hemodynamic instability related to renal replacement therapy: a narrative review. </a:t>
            </a:r>
            <a:r>
              <a:rPr lang="en-US" sz="1000" i="1" dirty="0">
                <a:solidFill>
                  <a:schemeClr val="tx1">
                    <a:lumMod val="49000"/>
                  </a:schemeClr>
                </a:solidFill>
                <a:latin typeface="Arial"/>
                <a:cs typeface="Arial"/>
              </a:rPr>
              <a:t>Intensive care medicine</a:t>
            </a:r>
            <a:r>
              <a:rPr lang="en-US" sz="1000" dirty="0">
                <a:solidFill>
                  <a:schemeClr val="tx1">
                    <a:lumMod val="49000"/>
                  </a:schemeClr>
                </a:solidFill>
                <a:latin typeface="Arial"/>
                <a:cs typeface="Arial"/>
              </a:rPr>
              <a:t> 45, 1333-1346 (2019).</a:t>
            </a:r>
          </a:p>
          <a:p>
            <a:pPr marL="342900" indent="-342900">
              <a:spcBef>
                <a:spcPts val="0"/>
              </a:spcBef>
              <a:buAutoNum type="arabicPeriod"/>
            </a:pPr>
            <a:r>
              <a:rPr lang="en-US" sz="1000" err="1">
                <a:solidFill>
                  <a:schemeClr val="tx1">
                    <a:lumMod val="49000"/>
                  </a:schemeClr>
                </a:solidFill>
                <a:latin typeface="Arial"/>
                <a:cs typeface="Arial"/>
              </a:rPr>
              <a:t>Caironi</a:t>
            </a:r>
            <a:r>
              <a:rPr lang="en-US" sz="1000" dirty="0">
                <a:solidFill>
                  <a:schemeClr val="tx1">
                    <a:lumMod val="49000"/>
                  </a:schemeClr>
                </a:solidFill>
                <a:latin typeface="Arial"/>
                <a:cs typeface="Arial"/>
              </a:rPr>
              <a:t>, P., </a:t>
            </a:r>
            <a:r>
              <a:rPr lang="en-US" sz="1000" err="1">
                <a:solidFill>
                  <a:schemeClr val="tx1">
                    <a:lumMod val="49000"/>
                  </a:schemeClr>
                </a:solidFill>
                <a:latin typeface="Arial"/>
                <a:cs typeface="Arial"/>
              </a:rPr>
              <a:t>Tognoni</a:t>
            </a:r>
            <a:r>
              <a:rPr lang="en-US" sz="1000" dirty="0">
                <a:solidFill>
                  <a:schemeClr val="tx1">
                    <a:lumMod val="49000"/>
                  </a:schemeClr>
                </a:solidFill>
                <a:latin typeface="Arial"/>
                <a:cs typeface="Arial"/>
              </a:rPr>
              <a:t>, G., Masson, S., et al. Albumin replacement in patients with severe sepsis or septic shock. </a:t>
            </a:r>
            <a:r>
              <a:rPr lang="en-US" sz="1000" i="1" dirty="0">
                <a:solidFill>
                  <a:schemeClr val="tx1">
                    <a:lumMod val="49000"/>
                  </a:schemeClr>
                </a:solidFill>
                <a:latin typeface="Arial"/>
                <a:cs typeface="Arial"/>
              </a:rPr>
              <a:t>The New England Journal of Medicine</a:t>
            </a:r>
            <a:r>
              <a:rPr lang="en-US" sz="1000" dirty="0">
                <a:solidFill>
                  <a:schemeClr val="tx1">
                    <a:lumMod val="49000"/>
                  </a:schemeClr>
                </a:solidFill>
                <a:latin typeface="Arial"/>
                <a:cs typeface="Arial"/>
              </a:rPr>
              <a:t> 370, 1412-1421 (2014).</a:t>
            </a:r>
          </a:p>
          <a:p>
            <a:pPr marL="342900" indent="-342900">
              <a:spcBef>
                <a:spcPts val="0"/>
              </a:spcBef>
              <a:buAutoNum type="arabicPeriod"/>
            </a:pPr>
            <a:r>
              <a:rPr lang="en-US" sz="1000" dirty="0">
                <a:solidFill>
                  <a:schemeClr val="tx1">
                    <a:lumMod val="49000"/>
                  </a:schemeClr>
                </a:solidFill>
                <a:latin typeface="Arial"/>
                <a:cs typeface="Arial"/>
              </a:rPr>
              <a:t>Oczkowski, S.J. &amp; Mazzetti, I. </a:t>
            </a:r>
            <a:r>
              <a:rPr lang="en-US" sz="1000" dirty="0">
                <a:solidFill>
                  <a:schemeClr val="tx1">
                    <a:lumMod val="49000"/>
                  </a:schemeClr>
                </a:solidFill>
                <a:latin typeface="Arial"/>
                <a:cs typeface="Arial"/>
                <a:hlinkClick r:id="rId5">
                  <a:extLst>
                    <a:ext uri="{A12FA001-AC4F-418D-AE19-62706E023703}">
                      <ahyp:hlinkClr xmlns:ahyp="http://schemas.microsoft.com/office/drawing/2018/hyperlinkcolor" val="tx"/>
                    </a:ext>
                  </a:extLst>
                </a:hlinkClick>
              </a:rPr>
              <a:t>Colloids to improve diuresis in critically ill patients: a systematic review</a:t>
            </a:r>
            <a:r>
              <a:rPr lang="en-US" sz="1000" dirty="0">
                <a:solidFill>
                  <a:schemeClr val="tx1">
                    <a:lumMod val="49000"/>
                  </a:schemeClr>
                </a:solidFill>
                <a:latin typeface="Arial"/>
                <a:cs typeface="Arial"/>
              </a:rPr>
              <a:t>. </a:t>
            </a:r>
            <a:r>
              <a:rPr lang="en-US" sz="1000" i="1" dirty="0">
                <a:solidFill>
                  <a:schemeClr val="tx1">
                    <a:lumMod val="49000"/>
                  </a:schemeClr>
                </a:solidFill>
                <a:latin typeface="Arial"/>
                <a:cs typeface="Arial"/>
              </a:rPr>
              <a:t>J Intensive Care</a:t>
            </a:r>
            <a:r>
              <a:rPr lang="en-US" sz="1000" dirty="0">
                <a:solidFill>
                  <a:schemeClr val="tx1">
                    <a:lumMod val="49000"/>
                  </a:schemeClr>
                </a:solidFill>
                <a:latin typeface="Arial"/>
                <a:cs typeface="Arial"/>
              </a:rPr>
              <a:t> 2, 37 (2014).</a:t>
            </a:r>
          </a:p>
          <a:p>
            <a:pPr marL="342900" indent="-342900">
              <a:spcBef>
                <a:spcPts val="0"/>
              </a:spcBef>
              <a:buAutoNum type="arabicPeriod"/>
            </a:pPr>
            <a:r>
              <a:rPr lang="en-US" sz="1000" dirty="0">
                <a:solidFill>
                  <a:schemeClr val="tx1">
                    <a:lumMod val="49000"/>
                  </a:schemeClr>
                </a:solidFill>
                <a:latin typeface="Arial"/>
                <a:cs typeface="Arial"/>
              </a:rPr>
              <a:t>Tseng, C.H., Chen, T.T., Wu, M.Y., et al. </a:t>
            </a:r>
            <a:r>
              <a:rPr lang="en-US" sz="1000" dirty="0">
                <a:solidFill>
                  <a:schemeClr val="tx1">
                    <a:lumMod val="49000"/>
                  </a:schemeClr>
                </a:solidFill>
                <a:latin typeface="Arial"/>
                <a:cs typeface="Arial"/>
                <a:hlinkClick r:id="rId6">
                  <a:extLst>
                    <a:ext uri="{A12FA001-AC4F-418D-AE19-62706E023703}">
                      <ahyp:hlinkClr xmlns:ahyp="http://schemas.microsoft.com/office/drawing/2018/hyperlinkcolor" val="tx"/>
                    </a:ext>
                  </a:extLst>
                </a:hlinkClick>
              </a:rPr>
              <a:t>Resuscitation fluid types in sepsis, surgical, and trauma patients: a systematic review and sequential network meta-analyses.</a:t>
            </a:r>
            <a:r>
              <a:rPr lang="en-US" sz="1000" dirty="0">
                <a:solidFill>
                  <a:schemeClr val="tx1">
                    <a:lumMod val="49000"/>
                  </a:schemeClr>
                </a:solidFill>
                <a:latin typeface="Arial"/>
                <a:cs typeface="Arial"/>
              </a:rPr>
              <a:t> </a:t>
            </a:r>
            <a:r>
              <a:rPr lang="en-US" sz="1000" i="1" dirty="0">
                <a:solidFill>
                  <a:schemeClr val="tx1">
                    <a:lumMod val="49000"/>
                  </a:schemeClr>
                </a:solidFill>
                <a:latin typeface="Arial"/>
                <a:cs typeface="Arial"/>
              </a:rPr>
              <a:t>Critical Care</a:t>
            </a:r>
            <a:r>
              <a:rPr lang="en-US" sz="1000" dirty="0">
                <a:solidFill>
                  <a:schemeClr val="tx1">
                    <a:lumMod val="49000"/>
                  </a:schemeClr>
                </a:solidFill>
                <a:latin typeface="Arial"/>
                <a:cs typeface="Arial"/>
              </a:rPr>
              <a:t> 24, 693 (2020).</a:t>
            </a:r>
          </a:p>
          <a:p>
            <a:pPr marL="342900" indent="-342900">
              <a:spcBef>
                <a:spcPts val="0"/>
              </a:spcBef>
              <a:buAutoNum type="arabicPeriod"/>
            </a:pPr>
            <a:r>
              <a:rPr lang="en-US" sz="1000" dirty="0">
                <a:solidFill>
                  <a:schemeClr val="tx1">
                    <a:lumMod val="49000"/>
                  </a:schemeClr>
                </a:solidFill>
                <a:latin typeface="Arial"/>
                <a:cs typeface="Arial"/>
              </a:rPr>
              <a:t>Patel, A., Laffan, M.A., Waheed, U., et al. </a:t>
            </a:r>
            <a:r>
              <a:rPr lang="en-US" sz="1000" dirty="0">
                <a:solidFill>
                  <a:schemeClr val="tx1">
                    <a:lumMod val="49000"/>
                  </a:schemeClr>
                </a:solidFill>
                <a:latin typeface="Arial"/>
                <a:cs typeface="Arial"/>
                <a:hlinkClick r:id="rId7">
                  <a:extLst>
                    <a:ext uri="{A12FA001-AC4F-418D-AE19-62706E023703}">
                      <ahyp:hlinkClr xmlns:ahyp="http://schemas.microsoft.com/office/drawing/2018/hyperlinkcolor" val="tx"/>
                    </a:ext>
                  </a:extLst>
                </a:hlinkClick>
              </a:rPr>
              <a:t>Randomised trials of human albumin for adults with sepsis: systematic review and meta-analysis with trial sequential analysis of all-cause mortality.</a:t>
            </a:r>
            <a:r>
              <a:rPr lang="en-US" sz="1000" dirty="0">
                <a:solidFill>
                  <a:schemeClr val="tx1">
                    <a:lumMod val="49000"/>
                  </a:schemeClr>
                </a:solidFill>
                <a:latin typeface="Arial"/>
                <a:cs typeface="Arial"/>
              </a:rPr>
              <a:t> </a:t>
            </a:r>
            <a:r>
              <a:rPr lang="en-US" sz="1000" i="1" dirty="0">
                <a:solidFill>
                  <a:schemeClr val="tx1">
                    <a:lumMod val="49000"/>
                  </a:schemeClr>
                </a:solidFill>
                <a:latin typeface="Arial"/>
                <a:cs typeface="Arial"/>
              </a:rPr>
              <a:t>BMJ</a:t>
            </a:r>
            <a:r>
              <a:rPr lang="en-US" sz="1000" dirty="0">
                <a:solidFill>
                  <a:schemeClr val="tx1">
                    <a:lumMod val="49000"/>
                  </a:schemeClr>
                </a:solidFill>
                <a:latin typeface="Arial"/>
                <a:cs typeface="Arial"/>
              </a:rPr>
              <a:t> 349, g4561 (2014).</a:t>
            </a:r>
          </a:p>
          <a:p>
            <a:pPr marL="342900" indent="-342900">
              <a:spcBef>
                <a:spcPts val="0"/>
              </a:spcBef>
              <a:buAutoNum type="arabicPeriod"/>
            </a:pPr>
            <a:r>
              <a:rPr lang="en-US" sz="1000" err="1">
                <a:solidFill>
                  <a:schemeClr val="tx1">
                    <a:lumMod val="49000"/>
                  </a:schemeClr>
                </a:solidFill>
                <a:latin typeface="Arial"/>
                <a:cs typeface="Segoe UI"/>
              </a:rPr>
              <a:t>Rochwerg</a:t>
            </a:r>
            <a:r>
              <a:rPr lang="en-US" sz="1000" dirty="0">
                <a:solidFill>
                  <a:schemeClr val="tx1">
                    <a:lumMod val="49000"/>
                  </a:schemeClr>
                </a:solidFill>
                <a:latin typeface="Arial"/>
                <a:cs typeface="Segoe UI"/>
              </a:rPr>
              <a:t> B., </a:t>
            </a:r>
            <a:r>
              <a:rPr lang="en-US" sz="1000" err="1">
                <a:solidFill>
                  <a:schemeClr val="tx1">
                    <a:lumMod val="49000"/>
                  </a:schemeClr>
                </a:solidFill>
                <a:latin typeface="Arial"/>
                <a:cs typeface="Segoe UI"/>
              </a:rPr>
              <a:t>Alhazzani</a:t>
            </a:r>
            <a:r>
              <a:rPr lang="en-US" sz="1000" dirty="0">
                <a:solidFill>
                  <a:schemeClr val="tx1">
                    <a:lumMod val="49000"/>
                  </a:schemeClr>
                </a:solidFill>
                <a:latin typeface="Arial"/>
                <a:cs typeface="Segoe UI"/>
              </a:rPr>
              <a:t> W., Sindi A., et al. Fluid resuscitation in sepsis: a systematic review and network meta-analysis. </a:t>
            </a:r>
            <a:r>
              <a:rPr lang="en-US" sz="1000" i="1" dirty="0">
                <a:solidFill>
                  <a:schemeClr val="tx1">
                    <a:lumMod val="49000"/>
                  </a:schemeClr>
                </a:solidFill>
                <a:latin typeface="Arial"/>
                <a:cs typeface="Segoe UI"/>
              </a:rPr>
              <a:t>Ann Intern Med</a:t>
            </a:r>
            <a:r>
              <a:rPr lang="en-US" sz="1000" dirty="0">
                <a:solidFill>
                  <a:schemeClr val="tx1">
                    <a:lumMod val="49000"/>
                  </a:schemeClr>
                </a:solidFill>
                <a:latin typeface="Arial"/>
                <a:cs typeface="Segoe UI"/>
              </a:rPr>
              <a:t>. 161(5):347-355. (2014).</a:t>
            </a:r>
            <a:endParaRPr lang="en-US" sz="1000">
              <a:solidFill>
                <a:schemeClr val="tx1">
                  <a:lumMod val="49000"/>
                </a:schemeClr>
              </a:solidFill>
              <a:latin typeface="Arial"/>
            </a:endParaRPr>
          </a:p>
          <a:p>
            <a:pPr marL="342900" indent="-342900">
              <a:spcBef>
                <a:spcPts val="0"/>
              </a:spcBef>
              <a:buAutoNum type="arabicPeriod"/>
            </a:pPr>
            <a:r>
              <a:rPr lang="en-US" sz="1000" dirty="0">
                <a:solidFill>
                  <a:schemeClr val="tx1">
                    <a:lumMod val="49000"/>
                  </a:schemeClr>
                </a:solidFill>
                <a:latin typeface="Arial"/>
                <a:cs typeface="Segoe UI"/>
              </a:rPr>
              <a:t>Bansal, M., Farrugia, A., Balboni S., Martin, G. Relative survival benefit and morbidity with fluids in severe sepsis—a network meta-analysis of alternative therapies. </a:t>
            </a:r>
            <a:r>
              <a:rPr lang="en-US" sz="1000" i="1" dirty="0">
                <a:solidFill>
                  <a:schemeClr val="tx1">
                    <a:lumMod val="49000"/>
                  </a:schemeClr>
                </a:solidFill>
                <a:latin typeface="Arial"/>
                <a:cs typeface="Segoe UI"/>
              </a:rPr>
              <a:t>Curr Drug Saf.</a:t>
            </a:r>
            <a:r>
              <a:rPr lang="en-US" sz="1000" dirty="0">
                <a:solidFill>
                  <a:schemeClr val="tx1">
                    <a:lumMod val="49000"/>
                  </a:schemeClr>
                </a:solidFill>
                <a:latin typeface="Arial"/>
                <a:cs typeface="Segoe UI"/>
              </a:rPr>
              <a:t> 8(4):236-245. (2013).</a:t>
            </a:r>
            <a:endParaRPr lang="en-US" sz="1000">
              <a:solidFill>
                <a:schemeClr val="tx1">
                  <a:lumMod val="49000"/>
                </a:schemeClr>
              </a:solidFill>
              <a:latin typeface="Arial"/>
            </a:endParaRPr>
          </a:p>
          <a:p>
            <a:pPr marL="342900" indent="-342900">
              <a:spcBef>
                <a:spcPts val="0"/>
              </a:spcBef>
              <a:buAutoNum type="arabicPeriod"/>
            </a:pPr>
            <a:r>
              <a:rPr lang="en-US" sz="1000" err="1">
                <a:solidFill>
                  <a:schemeClr val="tx1">
                    <a:lumMod val="49000"/>
                  </a:schemeClr>
                </a:solidFill>
                <a:latin typeface="Arial"/>
                <a:cs typeface="Segoe UI"/>
              </a:rPr>
              <a:t>Caironi</a:t>
            </a:r>
            <a:r>
              <a:rPr lang="en-US" sz="1000" dirty="0">
                <a:solidFill>
                  <a:schemeClr val="tx1">
                    <a:lumMod val="49000"/>
                  </a:schemeClr>
                </a:solidFill>
                <a:latin typeface="Arial"/>
                <a:cs typeface="Segoe UI"/>
              </a:rPr>
              <a:t>, P., </a:t>
            </a:r>
            <a:r>
              <a:rPr lang="en-US" sz="1000" err="1">
                <a:solidFill>
                  <a:schemeClr val="tx1">
                    <a:lumMod val="49000"/>
                  </a:schemeClr>
                </a:solidFill>
                <a:latin typeface="Arial"/>
                <a:cs typeface="Segoe UI"/>
              </a:rPr>
              <a:t>Tognoni</a:t>
            </a:r>
            <a:r>
              <a:rPr lang="en-US" sz="1000" dirty="0">
                <a:solidFill>
                  <a:schemeClr val="tx1">
                    <a:lumMod val="49000"/>
                  </a:schemeClr>
                </a:solidFill>
                <a:latin typeface="Arial"/>
                <a:cs typeface="Segoe UI"/>
              </a:rPr>
              <a:t>, G., Masson, S., et al. Albumin replacement in patients with severe sepsis or septic shock. </a:t>
            </a:r>
            <a:r>
              <a:rPr lang="en-US" sz="1000" i="1" dirty="0">
                <a:solidFill>
                  <a:schemeClr val="tx1">
                    <a:lumMod val="49000"/>
                  </a:schemeClr>
                </a:solidFill>
                <a:latin typeface="Arial"/>
                <a:cs typeface="Segoe UI"/>
              </a:rPr>
              <a:t>N Engl J Med.</a:t>
            </a:r>
            <a:r>
              <a:rPr lang="en-US" sz="1000" dirty="0">
                <a:solidFill>
                  <a:schemeClr val="tx1">
                    <a:lumMod val="49000"/>
                  </a:schemeClr>
                </a:solidFill>
                <a:latin typeface="Arial"/>
                <a:cs typeface="Segoe UI"/>
              </a:rPr>
              <a:t> 370(15):1412-1421. (2014). </a:t>
            </a:r>
            <a:endParaRPr lang="en-US" sz="1000">
              <a:solidFill>
                <a:schemeClr val="tx1">
                  <a:lumMod val="49000"/>
                </a:schemeClr>
              </a:solidFill>
              <a:latin typeface="Arial"/>
            </a:endParaRPr>
          </a:p>
          <a:p>
            <a:pPr marL="342900" indent="-342900">
              <a:spcBef>
                <a:spcPts val="0"/>
              </a:spcBef>
              <a:buAutoNum type="arabicPeriod"/>
            </a:pPr>
            <a:r>
              <a:rPr lang="en-US" sz="1000" dirty="0">
                <a:solidFill>
                  <a:schemeClr val="tx1">
                    <a:lumMod val="49000"/>
                  </a:schemeClr>
                </a:solidFill>
                <a:latin typeface="Arial"/>
                <a:cs typeface="Arial"/>
              </a:rPr>
              <a:t>Gallager, T.J., Banner, M.J., Barnes, P.A. Large volume crystalloid resuscitation does not increase extravascular lung water. </a:t>
            </a:r>
            <a:r>
              <a:rPr lang="en-US" sz="1000" i="1" err="1">
                <a:solidFill>
                  <a:schemeClr val="tx1">
                    <a:lumMod val="49000"/>
                  </a:schemeClr>
                </a:solidFill>
                <a:latin typeface="Arial"/>
                <a:cs typeface="Arial"/>
              </a:rPr>
              <a:t>Anesth</a:t>
            </a:r>
            <a:r>
              <a:rPr lang="en-US" sz="1000" i="1" dirty="0">
                <a:solidFill>
                  <a:schemeClr val="tx1">
                    <a:lumMod val="49000"/>
                  </a:schemeClr>
                </a:solidFill>
                <a:latin typeface="Arial"/>
                <a:cs typeface="Arial"/>
              </a:rPr>
              <a:t> </a:t>
            </a:r>
            <a:r>
              <a:rPr lang="en-US" sz="1000" i="1" err="1">
                <a:solidFill>
                  <a:schemeClr val="tx1">
                    <a:lumMod val="49000"/>
                  </a:schemeClr>
                </a:solidFill>
                <a:latin typeface="Arial"/>
                <a:cs typeface="Arial"/>
              </a:rPr>
              <a:t>analg</a:t>
            </a:r>
            <a:r>
              <a:rPr lang="en-US" sz="1000" dirty="0">
                <a:solidFill>
                  <a:schemeClr val="tx1">
                    <a:lumMod val="49000"/>
                  </a:schemeClr>
                </a:solidFill>
                <a:latin typeface="Arial"/>
                <a:cs typeface="Arial"/>
              </a:rPr>
              <a:t>. 1985;64(3):323. </a:t>
            </a:r>
            <a:endParaRPr lang="en-US" sz="1000">
              <a:solidFill>
                <a:schemeClr val="tx1">
                  <a:lumMod val="49000"/>
                </a:schemeClr>
              </a:solidFill>
            </a:endParaRPr>
          </a:p>
          <a:p>
            <a:pPr marL="342900" indent="-342900">
              <a:spcBef>
                <a:spcPts val="0"/>
              </a:spcBef>
              <a:buAutoNum type="arabicPeriod"/>
            </a:pPr>
            <a:r>
              <a:rPr lang="en-US" sz="1000" dirty="0">
                <a:solidFill>
                  <a:schemeClr val="tx1">
                    <a:lumMod val="49000"/>
                  </a:schemeClr>
                </a:solidFill>
                <a:latin typeface="Arial"/>
                <a:cs typeface="Arial"/>
              </a:rPr>
              <a:t>Zarins, C.K., Rice, C.L., Peters, R.M., et al. </a:t>
            </a:r>
            <a:r>
              <a:rPr lang="en-US" sz="1000" dirty="0">
                <a:solidFill>
                  <a:schemeClr val="tx1">
                    <a:lumMod val="49000"/>
                  </a:schemeClr>
                </a:solidFill>
                <a:latin typeface="Arial"/>
                <a:cs typeface="Arial"/>
                <a:hlinkClick r:id="rId8">
                  <a:extLst>
                    <a:ext uri="{A12FA001-AC4F-418D-AE19-62706E023703}">
                      <ahyp:hlinkClr xmlns:ahyp="http://schemas.microsoft.com/office/drawing/2018/hyperlinkcolor" val="tx"/>
                    </a:ext>
                  </a:extLst>
                </a:hlinkClick>
              </a:rPr>
              <a:t>Lymph and pulmonary response to isobaric reduction in plasma oncotic pressure in baboons</a:t>
            </a:r>
            <a:r>
              <a:rPr lang="en-US" sz="1000" dirty="0">
                <a:solidFill>
                  <a:schemeClr val="tx1">
                    <a:lumMod val="49000"/>
                  </a:schemeClr>
                </a:solidFill>
                <a:latin typeface="Arial"/>
                <a:cs typeface="Arial"/>
              </a:rPr>
              <a:t>. </a:t>
            </a:r>
            <a:r>
              <a:rPr lang="en-US" sz="1000" i="1" dirty="0">
                <a:solidFill>
                  <a:schemeClr val="tx1">
                    <a:lumMod val="49000"/>
                  </a:schemeClr>
                </a:solidFill>
                <a:latin typeface="Arial"/>
                <a:cs typeface="Arial"/>
              </a:rPr>
              <a:t>Circ Re</a:t>
            </a:r>
            <a:r>
              <a:rPr lang="en-US" sz="1000" dirty="0">
                <a:solidFill>
                  <a:schemeClr val="tx1">
                    <a:lumMod val="49000"/>
                  </a:schemeClr>
                </a:solidFill>
                <a:latin typeface="Arial"/>
                <a:cs typeface="Arial"/>
              </a:rPr>
              <a:t>s 43, 925-930 (1978).</a:t>
            </a:r>
          </a:p>
          <a:p>
            <a:pPr marL="342900" indent="-342900">
              <a:spcBef>
                <a:spcPts val="0"/>
              </a:spcBef>
              <a:buAutoNum type="arabicPeriod"/>
            </a:pPr>
            <a:r>
              <a:rPr lang="en-CA" sz="1000" dirty="0">
                <a:solidFill>
                  <a:schemeClr val="tx1">
                    <a:lumMod val="49000"/>
                  </a:schemeClr>
                </a:solidFill>
                <a:latin typeface="Arial"/>
                <a:cs typeface="Arial"/>
              </a:rPr>
              <a:t>Kulkarni, AV et al. </a:t>
            </a:r>
            <a:r>
              <a:rPr lang="en-CA" sz="1000" i="1" dirty="0">
                <a:solidFill>
                  <a:schemeClr val="tx1">
                    <a:lumMod val="49000"/>
                  </a:schemeClr>
                </a:solidFill>
                <a:latin typeface="Arial"/>
                <a:cs typeface="Arial"/>
              </a:rPr>
              <a:t>Journal of Clinical and Translational Hepatology</a:t>
            </a:r>
            <a:r>
              <a:rPr lang="en-CA" sz="1000" dirty="0">
                <a:solidFill>
                  <a:schemeClr val="tx1">
                    <a:lumMod val="49000"/>
                  </a:schemeClr>
                </a:solidFill>
                <a:latin typeface="Arial"/>
                <a:cs typeface="Arial"/>
              </a:rPr>
              <a:t> (2020).</a:t>
            </a:r>
            <a:endParaRPr lang="en-US" sz="1000" dirty="0">
              <a:solidFill>
                <a:schemeClr val="tx1">
                  <a:lumMod val="49000"/>
                </a:schemeClr>
              </a:solidFill>
              <a:latin typeface="Arial"/>
              <a:cs typeface="Arial"/>
            </a:endParaRPr>
          </a:p>
          <a:p>
            <a:pPr marL="342900" indent="-342900">
              <a:spcBef>
                <a:spcPts val="0"/>
              </a:spcBef>
              <a:buAutoNum type="arabicPeriod"/>
            </a:pPr>
            <a:r>
              <a:rPr lang="en-US" sz="1000" err="1">
                <a:solidFill>
                  <a:schemeClr val="tx1">
                    <a:lumMod val="49000"/>
                  </a:schemeClr>
                </a:solidFill>
                <a:latin typeface="Arial"/>
                <a:cs typeface="Arial"/>
              </a:rPr>
              <a:t>Matsusaki</a:t>
            </a:r>
            <a:r>
              <a:rPr lang="en-US" sz="1000" dirty="0">
                <a:solidFill>
                  <a:schemeClr val="tx1">
                    <a:lumMod val="49000"/>
                  </a:schemeClr>
                </a:solidFill>
                <a:latin typeface="Arial"/>
                <a:cs typeface="Arial"/>
              </a:rPr>
              <a:t>, K., </a:t>
            </a:r>
            <a:r>
              <a:rPr lang="en-US" sz="1000" err="1">
                <a:solidFill>
                  <a:schemeClr val="tx1">
                    <a:lumMod val="49000"/>
                  </a:schemeClr>
                </a:solidFill>
                <a:latin typeface="Arial"/>
                <a:cs typeface="Arial"/>
              </a:rPr>
              <a:t>Aridome</a:t>
            </a:r>
            <a:r>
              <a:rPr lang="en-US" sz="1000" dirty="0">
                <a:solidFill>
                  <a:schemeClr val="tx1">
                    <a:lumMod val="49000"/>
                  </a:schemeClr>
                </a:solidFill>
                <a:latin typeface="Arial"/>
                <a:cs typeface="Arial"/>
              </a:rPr>
              <a:t>, K., Emoto, S., et al. </a:t>
            </a:r>
            <a:r>
              <a:rPr lang="en-US" sz="1000" dirty="0">
                <a:solidFill>
                  <a:schemeClr val="tx1">
                    <a:lumMod val="49000"/>
                  </a:schemeClr>
                </a:solidFill>
                <a:latin typeface="Arial"/>
                <a:cs typeface="Arial"/>
                <a:hlinkClick r:id="rId9">
                  <a:extLst>
                    <a:ext uri="{A12FA001-AC4F-418D-AE19-62706E023703}">
                      <ahyp:hlinkClr xmlns:ahyp="http://schemas.microsoft.com/office/drawing/2018/hyperlinkcolor" val="tx"/>
                    </a:ext>
                  </a:extLst>
                </a:hlinkClick>
              </a:rPr>
              <a:t>Clinical practice guideline for the treatment of malignant ascites: section summary in Clinical Practice Guideline for peritoneal dissemination</a:t>
            </a:r>
            <a:r>
              <a:rPr lang="en-US" sz="1000" dirty="0">
                <a:solidFill>
                  <a:schemeClr val="tx1">
                    <a:lumMod val="49000"/>
                  </a:schemeClr>
                </a:solidFill>
                <a:latin typeface="Arial"/>
                <a:cs typeface="Arial"/>
              </a:rPr>
              <a:t> (2021). </a:t>
            </a:r>
            <a:r>
              <a:rPr lang="en-US" sz="1000" i="1" dirty="0">
                <a:solidFill>
                  <a:schemeClr val="tx1">
                    <a:lumMod val="49000"/>
                  </a:schemeClr>
                </a:solidFill>
                <a:latin typeface="Arial"/>
                <a:cs typeface="Arial"/>
              </a:rPr>
              <a:t>Int J Clin Oncol </a:t>
            </a:r>
            <a:r>
              <a:rPr lang="en-US" sz="1000" dirty="0">
                <a:solidFill>
                  <a:schemeClr val="tx1">
                    <a:lumMod val="49000"/>
                  </a:schemeClr>
                </a:solidFill>
                <a:latin typeface="Arial"/>
                <a:cs typeface="Arial"/>
              </a:rPr>
              <a:t>27, 1-6 (2022).</a:t>
            </a:r>
          </a:p>
          <a:p>
            <a:pPr marL="342900" indent="-342900">
              <a:spcBef>
                <a:spcPts val="0"/>
              </a:spcBef>
              <a:buAutoNum type="arabicPeriod"/>
            </a:pPr>
            <a:r>
              <a:rPr lang="en-US" sz="1000" dirty="0">
                <a:solidFill>
                  <a:schemeClr val="tx1">
                    <a:lumMod val="49000"/>
                  </a:schemeClr>
                </a:solidFill>
                <a:latin typeface="Arial"/>
                <a:cs typeface="Arial"/>
              </a:rPr>
              <a:t>Becker, G., </a:t>
            </a:r>
            <a:r>
              <a:rPr lang="en-US" sz="1000" err="1">
                <a:solidFill>
                  <a:schemeClr val="tx1">
                    <a:lumMod val="49000"/>
                  </a:schemeClr>
                </a:solidFill>
                <a:latin typeface="Arial"/>
                <a:cs typeface="Arial"/>
              </a:rPr>
              <a:t>Galandi</a:t>
            </a:r>
            <a:r>
              <a:rPr lang="en-US" sz="1000" dirty="0">
                <a:solidFill>
                  <a:schemeClr val="tx1">
                    <a:lumMod val="49000"/>
                  </a:schemeClr>
                </a:solidFill>
                <a:latin typeface="Arial"/>
                <a:cs typeface="Arial"/>
              </a:rPr>
              <a:t>, D. &amp; Blum, H.E. </a:t>
            </a:r>
            <a:r>
              <a:rPr lang="en-US" sz="1000" dirty="0">
                <a:solidFill>
                  <a:schemeClr val="tx1">
                    <a:lumMod val="49000"/>
                  </a:schemeClr>
                </a:solidFill>
                <a:latin typeface="Arial"/>
                <a:cs typeface="Arial"/>
                <a:hlinkClick r:id="rId10">
                  <a:extLst>
                    <a:ext uri="{A12FA001-AC4F-418D-AE19-62706E023703}">
                      <ahyp:hlinkClr xmlns:ahyp="http://schemas.microsoft.com/office/drawing/2018/hyperlinkcolor" val="tx"/>
                    </a:ext>
                  </a:extLst>
                </a:hlinkClick>
              </a:rPr>
              <a:t>Malignant ascites: systematic review and guideline for treatment</a:t>
            </a:r>
            <a:r>
              <a:rPr lang="en-US" sz="1000" dirty="0">
                <a:solidFill>
                  <a:schemeClr val="tx1">
                    <a:lumMod val="49000"/>
                  </a:schemeClr>
                </a:solidFill>
                <a:latin typeface="Arial"/>
                <a:cs typeface="Arial"/>
              </a:rPr>
              <a:t>. </a:t>
            </a:r>
            <a:r>
              <a:rPr lang="en-US" sz="1000" i="1" err="1">
                <a:solidFill>
                  <a:schemeClr val="tx1">
                    <a:lumMod val="49000"/>
                  </a:schemeClr>
                </a:solidFill>
                <a:latin typeface="Arial"/>
                <a:cs typeface="Arial"/>
              </a:rPr>
              <a:t>Eur</a:t>
            </a:r>
            <a:r>
              <a:rPr lang="en-US" sz="1000" i="1" dirty="0">
                <a:solidFill>
                  <a:schemeClr val="tx1">
                    <a:lumMod val="49000"/>
                  </a:schemeClr>
                </a:solidFill>
                <a:latin typeface="Arial"/>
                <a:cs typeface="Arial"/>
              </a:rPr>
              <a:t> J Cancer </a:t>
            </a:r>
            <a:r>
              <a:rPr lang="en-US" sz="1000" dirty="0">
                <a:solidFill>
                  <a:schemeClr val="tx1">
                    <a:lumMod val="49000"/>
                  </a:schemeClr>
                </a:solidFill>
                <a:latin typeface="Arial"/>
                <a:cs typeface="Arial"/>
              </a:rPr>
              <a:t>42, 589-597 (2006).</a:t>
            </a:r>
            <a:endParaRPr lang="en-US" sz="1000" dirty="0">
              <a:solidFill>
                <a:schemeClr val="tx1">
                  <a:lumMod val="49000"/>
                </a:schemeClr>
              </a:solidFill>
            </a:endParaRPr>
          </a:p>
        </p:txBody>
      </p:sp>
      <p:sp>
        <p:nvSpPr>
          <p:cNvPr id="6" name="Title 3">
            <a:extLst>
              <a:ext uri="{FF2B5EF4-FFF2-40B4-BE49-F238E27FC236}">
                <a16:creationId xmlns:a16="http://schemas.microsoft.com/office/drawing/2014/main" id="{9FD2BD14-B3CF-4EA9-5E89-76ABAE1B8641}"/>
              </a:ext>
            </a:extLst>
          </p:cNvPr>
          <p:cNvSpPr txBox="1">
            <a:spLocks/>
          </p:cNvSpPr>
          <p:nvPr/>
        </p:nvSpPr>
        <p:spPr>
          <a:xfrm>
            <a:off x="755373" y="676274"/>
            <a:ext cx="10540429" cy="667023"/>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lang="en-US" sz="3600" b="1" i="0" kern="1200">
                <a:solidFill>
                  <a:schemeClr val="tx1"/>
                </a:solidFill>
                <a:latin typeface="Arial" panose="020B0604020202020204" pitchFamily="34" charset="0"/>
                <a:ea typeface="+mj-ea"/>
                <a:cs typeface="Arial" panose="020B0604020202020204" pitchFamily="34" charset="0"/>
              </a:defRPr>
            </a:lvl1pPr>
          </a:lstStyle>
          <a:p>
            <a:r>
              <a:rPr lang="en-CA" sz="4400">
                <a:solidFill>
                  <a:srgbClr val="419B96"/>
                </a:solidFill>
                <a:latin typeface="Arial"/>
                <a:cs typeface="Arial"/>
              </a:rPr>
              <a:t>References</a:t>
            </a:r>
            <a:endParaRPr lang="en-CA" sz="4400">
              <a:solidFill>
                <a:srgbClr val="419B96"/>
              </a:solidFill>
            </a:endParaRPr>
          </a:p>
        </p:txBody>
      </p:sp>
    </p:spTree>
    <p:custDataLst>
      <p:tags r:id="rId1"/>
    </p:custDataLst>
    <p:extLst>
      <p:ext uri="{BB962C8B-B14F-4D97-AF65-F5344CB8AC3E}">
        <p14:creationId xmlns:p14="http://schemas.microsoft.com/office/powerpoint/2010/main" val="4149712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49209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8C6514-4643-7047-A9D4-37066E3B6E14}"/>
              </a:ext>
            </a:extLst>
          </p:cNvPr>
          <p:cNvSpPr>
            <a:spLocks noGrp="1"/>
          </p:cNvSpPr>
          <p:nvPr>
            <p:ph idx="1"/>
          </p:nvPr>
        </p:nvSpPr>
        <p:spPr>
          <a:xfrm>
            <a:off x="912874" y="2327258"/>
            <a:ext cx="10205637" cy="3499396"/>
          </a:xfrm>
        </p:spPr>
        <p:txBody>
          <a:bodyPr>
            <a:normAutofit/>
          </a:bodyPr>
          <a:lstStyle/>
          <a:p>
            <a:pPr marL="0" indent="0" fontAlgn="base">
              <a:buNone/>
            </a:pPr>
            <a:r>
              <a:rPr lang="en-US" sz="2000" b="1" dirty="0">
                <a:latin typeface="Arial"/>
                <a:cs typeface="Arial"/>
              </a:rPr>
              <a:t>Purpose</a:t>
            </a:r>
          </a:p>
          <a:p>
            <a:pPr marL="0" indent="0">
              <a:buNone/>
            </a:pPr>
            <a:r>
              <a:rPr lang="en-US" sz="2000" b="0" i="0" dirty="0">
                <a:effectLst/>
                <a:latin typeface="Arial"/>
                <a:cs typeface="Arial"/>
              </a:rPr>
              <a:t>This resource was created </a:t>
            </a:r>
            <a:r>
              <a:rPr lang="en-US" sz="2000" dirty="0">
                <a:latin typeface="Arial"/>
                <a:cs typeface="Arial"/>
              </a:rPr>
              <a:t>in September 2024 for </a:t>
            </a:r>
            <a:r>
              <a:rPr lang="en-US" sz="2000" b="0" i="0" dirty="0">
                <a:effectLst/>
                <a:latin typeface="Arial"/>
                <a:cs typeface="Arial"/>
              </a:rPr>
              <a:t>the </a:t>
            </a:r>
            <a:r>
              <a:rPr lang="en-US" sz="2000" b="0" i="1" dirty="0">
                <a:effectLst/>
                <a:latin typeface="Arial"/>
                <a:cs typeface="Arial"/>
              </a:rPr>
              <a:t>Breakthroughs in </a:t>
            </a:r>
            <a:r>
              <a:rPr lang="en-US" sz="2000" i="1" dirty="0">
                <a:latin typeface="Arial"/>
                <a:cs typeface="Arial"/>
              </a:rPr>
              <a:t>blood</a:t>
            </a:r>
            <a:r>
              <a:rPr lang="en-US" sz="2000" b="0" i="1" dirty="0">
                <a:effectLst/>
                <a:latin typeface="Arial"/>
                <a:cs typeface="Arial"/>
              </a:rPr>
              <a:t>: Advancements into </a:t>
            </a:r>
            <a:r>
              <a:rPr lang="en-US" sz="2000" i="1" dirty="0">
                <a:latin typeface="Arial"/>
                <a:cs typeface="Arial"/>
              </a:rPr>
              <a:t>action</a:t>
            </a:r>
            <a:r>
              <a:rPr lang="en-US" sz="2000" b="0" i="0" dirty="0">
                <a:effectLst/>
                <a:latin typeface="Arial"/>
                <a:cs typeface="Arial"/>
              </a:rPr>
              <a:t> webinar series and is available on Canadian Blood Services’ professional education website, </a:t>
            </a:r>
            <a:r>
              <a:rPr lang="en-US" sz="2000" b="0" i="0" u="sng" strike="noStrike" dirty="0">
                <a:solidFill>
                  <a:srgbClr val="0563C1"/>
                </a:solidFill>
                <a:effectLst/>
                <a:latin typeface="Arial"/>
                <a:cs typeface="Arial"/>
                <a:hlinkClick r:id="rId3"/>
              </a:rPr>
              <a:t>Profedu.ca</a:t>
            </a:r>
            <a:r>
              <a:rPr lang="en-US" sz="2000" b="0" i="0" dirty="0">
                <a:solidFill>
                  <a:srgbClr val="000000"/>
                </a:solidFill>
                <a:effectLst/>
                <a:latin typeface="Arial"/>
                <a:cs typeface="Arial"/>
              </a:rPr>
              <a:t>. </a:t>
            </a:r>
            <a:br>
              <a:rPr lang="en-US" sz="2000" dirty="0">
                <a:latin typeface="Arial"/>
                <a:cs typeface="Arial"/>
              </a:rPr>
            </a:br>
            <a:endParaRPr lang="en-US" sz="2000" b="0" i="0" dirty="0">
              <a:solidFill>
                <a:srgbClr val="000000"/>
              </a:solidFill>
              <a:effectLst/>
              <a:latin typeface="Arial"/>
              <a:cs typeface="Arial"/>
            </a:endParaRPr>
          </a:p>
          <a:p>
            <a:pPr marL="0" indent="0" fontAlgn="base">
              <a:buNone/>
            </a:pPr>
            <a:r>
              <a:rPr lang="en-US" sz="2000" b="0" i="0" dirty="0">
                <a:effectLst/>
                <a:latin typeface="Arial"/>
                <a:cs typeface="Arial"/>
              </a:rPr>
              <a:t>It is intended for educational or informational purposes supporting implementation of the </a:t>
            </a:r>
            <a:r>
              <a:rPr lang="en-US" sz="2000" b="0" i="0" u="sng" strike="noStrike" dirty="0">
                <a:solidFill>
                  <a:srgbClr val="0563C1"/>
                </a:solidFill>
                <a:effectLst/>
                <a:latin typeface="Arial"/>
                <a:cs typeface="Arial"/>
                <a:hlinkClick r:id="rId4"/>
              </a:rPr>
              <a:t>Use of Intravenous Albumin: A Guideline from the International Collaboration for Transfusion Medicine Guidelines</a:t>
            </a:r>
            <a:r>
              <a:rPr lang="en-US" sz="2000" b="0" i="0" dirty="0">
                <a:solidFill>
                  <a:srgbClr val="000000"/>
                </a:solidFill>
                <a:effectLst/>
                <a:latin typeface="Arial"/>
                <a:cs typeface="Arial"/>
              </a:rPr>
              <a:t> </a:t>
            </a:r>
            <a:r>
              <a:rPr lang="en-US" sz="2000" b="0" i="0" dirty="0">
                <a:effectLst/>
                <a:latin typeface="Arial"/>
                <a:cs typeface="Arial"/>
              </a:rPr>
              <a:t>(ICTMG</a:t>
            </a:r>
            <a:r>
              <a:rPr lang="en-US" sz="2000" dirty="0">
                <a:latin typeface="Arial"/>
                <a:cs typeface="Arial"/>
              </a:rPr>
              <a:t>). </a:t>
            </a:r>
          </a:p>
          <a:p>
            <a:endParaRPr lang="en-US" b="0" i="0">
              <a:effectLst/>
            </a:endParaRPr>
          </a:p>
        </p:txBody>
      </p:sp>
      <p:sp>
        <p:nvSpPr>
          <p:cNvPr id="3" name="Slide Number Placeholder 2">
            <a:extLst>
              <a:ext uri="{FF2B5EF4-FFF2-40B4-BE49-F238E27FC236}">
                <a16:creationId xmlns:a16="http://schemas.microsoft.com/office/drawing/2014/main" id="{2375B457-A426-BD4E-9BD4-14A48D1F1C30}"/>
              </a:ext>
            </a:extLst>
          </p:cNvPr>
          <p:cNvSpPr>
            <a:spLocks noGrp="1"/>
          </p:cNvSpPr>
          <p:nvPr>
            <p:ph type="sldNum" sz="quarter" idx="12"/>
          </p:nvPr>
        </p:nvSpPr>
        <p:spPr/>
        <p:txBody>
          <a:bodyPr/>
          <a:lstStyle/>
          <a:p>
            <a:fld id="{7A1A82D1-6124-764A-B015-8BB5F625E955}" type="slidenum">
              <a:rPr lang="en-US" smtClean="0"/>
              <a:t>2</a:t>
            </a:fld>
            <a:endParaRPr lang="en-US"/>
          </a:p>
        </p:txBody>
      </p:sp>
      <p:pic>
        <p:nvPicPr>
          <p:cNvPr id="6" name="Picture 2" descr="A red text on a white background&#10;&#10;Description automatically generated">
            <a:extLst>
              <a:ext uri="{FF2B5EF4-FFF2-40B4-BE49-F238E27FC236}">
                <a16:creationId xmlns:a16="http://schemas.microsoft.com/office/drawing/2014/main" id="{E0A54BD8-9AC1-0009-D8C3-901F67B43C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8289" y="762000"/>
            <a:ext cx="3115422" cy="14986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2524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8C6514-4643-7047-A9D4-37066E3B6E14}"/>
              </a:ext>
            </a:extLst>
          </p:cNvPr>
          <p:cNvSpPr>
            <a:spLocks noGrp="1"/>
          </p:cNvSpPr>
          <p:nvPr>
            <p:ph idx="1"/>
          </p:nvPr>
        </p:nvSpPr>
        <p:spPr>
          <a:xfrm>
            <a:off x="920205" y="2500235"/>
            <a:ext cx="10927768" cy="3362687"/>
          </a:xfrm>
        </p:spPr>
        <p:txBody>
          <a:bodyPr>
            <a:normAutofit lnSpcReduction="10000"/>
          </a:bodyPr>
          <a:lstStyle/>
          <a:p>
            <a:pPr marL="0" indent="0">
              <a:buNone/>
            </a:pPr>
            <a:r>
              <a:rPr lang="en-US" sz="2000" b="1" dirty="0">
                <a:latin typeface="Arial"/>
                <a:cs typeface="Arial"/>
              </a:rPr>
              <a:t>Authors</a:t>
            </a:r>
            <a:endParaRPr lang="en-US" sz="2000" b="1">
              <a:latin typeface="Arial"/>
              <a:cs typeface="Arial"/>
            </a:endParaRPr>
          </a:p>
          <a:p>
            <a:pPr marL="0" indent="0">
              <a:buNone/>
            </a:pPr>
            <a:r>
              <a:rPr lang="en-US" sz="2000" dirty="0">
                <a:latin typeface="Arial"/>
                <a:cs typeface="Arial"/>
              </a:rPr>
              <a:t>This resource has been compiled with the expertise of:  </a:t>
            </a:r>
            <a:endParaRPr lang="en-US" sz="2000" dirty="0"/>
          </a:p>
          <a:p>
            <a:pPr marL="342900" indent="-342900"/>
            <a:r>
              <a:rPr lang="en-US" sz="1800" dirty="0">
                <a:latin typeface="Arial"/>
                <a:cs typeface="Arial"/>
              </a:rPr>
              <a:t>Jeannie Callum, MD, FRCPC / Transfusion medicine – Kingston, Canada</a:t>
            </a:r>
            <a:endParaRPr lang="en-US" sz="1800" b="0" i="0">
              <a:effectLst/>
            </a:endParaRPr>
          </a:p>
          <a:p>
            <a:pPr marL="342900" indent="-342900"/>
            <a:r>
              <a:rPr lang="en-US" sz="1800" dirty="0">
                <a:latin typeface="Arial"/>
                <a:cs typeface="Arial"/>
              </a:rPr>
              <a:t>Edward (Ted) Clark, MD, FRCPC / Nephrology – Ottawa, Canada</a:t>
            </a:r>
            <a:endParaRPr lang="en-US" sz="1800" dirty="0"/>
          </a:p>
          <a:p>
            <a:pPr marL="342900" indent="-342900"/>
            <a:r>
              <a:rPr lang="en-US" sz="1800" dirty="0">
                <a:latin typeface="Arial"/>
                <a:cs typeface="Arial"/>
              </a:rPr>
              <a:t>Bram </a:t>
            </a:r>
            <a:r>
              <a:rPr lang="en-US" sz="1800" err="1">
                <a:latin typeface="Arial"/>
                <a:cs typeface="Arial"/>
              </a:rPr>
              <a:t>Rochwerg</a:t>
            </a:r>
            <a:r>
              <a:rPr lang="en-US" sz="1800" dirty="0">
                <a:latin typeface="Arial"/>
                <a:cs typeface="Arial"/>
              </a:rPr>
              <a:t>, MD, MSc, FRCPC / Critical care – Hamilton, Canada</a:t>
            </a:r>
            <a:endParaRPr lang="en-US" sz="1800"/>
          </a:p>
          <a:p>
            <a:pPr marL="342900" indent="-342900"/>
            <a:r>
              <a:rPr lang="en-US" sz="1800" dirty="0">
                <a:latin typeface="Arial"/>
                <a:cs typeface="Arial"/>
              </a:rPr>
              <a:t>James Daly, MBBS, FRACP, FRCPA / Hematology – Brisbane, Australia</a:t>
            </a:r>
          </a:p>
          <a:p>
            <a:pPr marL="342900" indent="-342900"/>
            <a:r>
              <a:rPr lang="en-US" sz="1800" dirty="0">
                <a:latin typeface="Arial"/>
                <a:cs typeface="Arial"/>
              </a:rPr>
              <a:t>Sheharyar Raza, MD, FRCPC / Transfusion medicine – Toronto, Canada</a:t>
            </a:r>
            <a:endParaRPr lang="en-US" sz="1800"/>
          </a:p>
          <a:p>
            <a:pPr marL="342900" indent="-342900"/>
            <a:r>
              <a:rPr lang="en-US" sz="1800" dirty="0">
                <a:latin typeface="Arial"/>
                <a:cs typeface="Arial"/>
              </a:rPr>
              <a:t>Alexander Vlaar, MD, PhD, MBA / Intensive care medicine – Amsterdam, The Netherlands</a:t>
            </a:r>
            <a:endParaRPr lang="en-US" sz="1800" dirty="0"/>
          </a:p>
          <a:p>
            <a:endParaRPr lang="en-US"/>
          </a:p>
        </p:txBody>
      </p:sp>
      <p:sp>
        <p:nvSpPr>
          <p:cNvPr id="3" name="Slide Number Placeholder 2">
            <a:extLst>
              <a:ext uri="{FF2B5EF4-FFF2-40B4-BE49-F238E27FC236}">
                <a16:creationId xmlns:a16="http://schemas.microsoft.com/office/drawing/2014/main" id="{2375B457-A426-BD4E-9BD4-14A48D1F1C30}"/>
              </a:ext>
            </a:extLst>
          </p:cNvPr>
          <p:cNvSpPr>
            <a:spLocks noGrp="1"/>
          </p:cNvSpPr>
          <p:nvPr>
            <p:ph type="sldNum" sz="quarter" idx="12"/>
          </p:nvPr>
        </p:nvSpPr>
        <p:spPr/>
        <p:txBody>
          <a:bodyPr/>
          <a:lstStyle/>
          <a:p>
            <a:fld id="{7A1A82D1-6124-764A-B015-8BB5F625E955}" type="slidenum">
              <a:rPr lang="en-US" smtClean="0"/>
              <a:t>3</a:t>
            </a:fld>
            <a:endParaRPr lang="en-US"/>
          </a:p>
        </p:txBody>
      </p:sp>
      <p:pic>
        <p:nvPicPr>
          <p:cNvPr id="4" name="Picture 2" descr="A red text on a white background&#10;&#10;Description automatically generated">
            <a:extLst>
              <a:ext uri="{FF2B5EF4-FFF2-40B4-BE49-F238E27FC236}">
                <a16:creationId xmlns:a16="http://schemas.microsoft.com/office/drawing/2014/main" id="{18AA52E9-0583-8E90-9D2F-EBF0069D1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289" y="762000"/>
            <a:ext cx="3115422" cy="14986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52143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78A12C-BD3B-E540-99D9-B188CD4F1D1F}"/>
              </a:ext>
            </a:extLst>
          </p:cNvPr>
          <p:cNvSpPr>
            <a:spLocks noGrp="1"/>
          </p:cNvSpPr>
          <p:nvPr>
            <p:ph idx="1"/>
          </p:nvPr>
        </p:nvSpPr>
        <p:spPr>
          <a:xfrm>
            <a:off x="2218267" y="1554480"/>
            <a:ext cx="9303001" cy="1114134"/>
          </a:xfrm>
        </p:spPr>
        <p:txBody>
          <a:bodyPr/>
          <a:lstStyle/>
          <a:p>
            <a:pPr marL="0" indent="0">
              <a:buNone/>
            </a:pPr>
            <a:r>
              <a:rPr lang="en-CA" sz="2400">
                <a:latin typeface="Arial"/>
                <a:cs typeface="Arial"/>
              </a:rPr>
              <a:t>There is no risk of harm with albumin as it is safer or “more natural” compared to crystalloid. </a:t>
            </a:r>
            <a:endParaRPr lang="en-US" sz="2400">
              <a:latin typeface="Arial"/>
              <a:cs typeface="Arial"/>
            </a:endParaRPr>
          </a:p>
        </p:txBody>
      </p:sp>
      <p:sp>
        <p:nvSpPr>
          <p:cNvPr id="3" name="Slide Number Placeholder 2">
            <a:extLst>
              <a:ext uri="{FF2B5EF4-FFF2-40B4-BE49-F238E27FC236}">
                <a16:creationId xmlns:a16="http://schemas.microsoft.com/office/drawing/2014/main" id="{168F1109-7FD0-BD45-8E14-7418D37796E2}"/>
              </a:ext>
            </a:extLst>
          </p:cNvPr>
          <p:cNvSpPr>
            <a:spLocks noGrp="1"/>
          </p:cNvSpPr>
          <p:nvPr>
            <p:ph type="sldNum" sz="quarter" idx="12"/>
          </p:nvPr>
        </p:nvSpPr>
        <p:spPr/>
        <p:txBody>
          <a:bodyPr/>
          <a:lstStyle/>
          <a:p>
            <a:fld id="{7A1A82D1-6124-764A-B015-8BB5F625E955}" type="slidenum">
              <a:rPr lang="en-US" smtClean="0"/>
              <a:t>4</a:t>
            </a:fld>
            <a:endParaRPr lang="en-US"/>
          </a:p>
        </p:txBody>
      </p:sp>
      <p:sp>
        <p:nvSpPr>
          <p:cNvPr id="5" name="Text Placeholder 4">
            <a:extLst>
              <a:ext uri="{FF2B5EF4-FFF2-40B4-BE49-F238E27FC236}">
                <a16:creationId xmlns:a16="http://schemas.microsoft.com/office/drawing/2014/main" id="{F383D6F7-30B7-044F-8B62-ECD4B96E8EE5}"/>
              </a:ext>
            </a:extLst>
          </p:cNvPr>
          <p:cNvSpPr>
            <a:spLocks noGrp="1"/>
          </p:cNvSpPr>
          <p:nvPr>
            <p:ph type="body" sz="quarter" idx="13"/>
          </p:nvPr>
        </p:nvSpPr>
        <p:spPr>
          <a:xfrm>
            <a:off x="769186" y="316813"/>
            <a:ext cx="3494810" cy="1035050"/>
          </a:xfrm>
        </p:spPr>
        <p:txBody>
          <a:bodyPr/>
          <a:lstStyle/>
          <a:p>
            <a:r>
              <a:rPr lang="en-CA" sz="4400"/>
              <a:t>Myth #1: </a:t>
            </a:r>
            <a:endParaRPr lang="en-US" sz="4400"/>
          </a:p>
        </p:txBody>
      </p:sp>
      <p:sp>
        <p:nvSpPr>
          <p:cNvPr id="8" name="Text Placeholder 4">
            <a:extLst>
              <a:ext uri="{FF2B5EF4-FFF2-40B4-BE49-F238E27FC236}">
                <a16:creationId xmlns:a16="http://schemas.microsoft.com/office/drawing/2014/main" id="{E43D7EE1-FA3C-3595-6A6E-EE76B365A68E}"/>
              </a:ext>
            </a:extLst>
          </p:cNvPr>
          <p:cNvSpPr txBox="1">
            <a:spLocks/>
          </p:cNvSpPr>
          <p:nvPr/>
        </p:nvSpPr>
        <p:spPr>
          <a:xfrm>
            <a:off x="769186" y="2656047"/>
            <a:ext cx="3494810" cy="1035050"/>
          </a:xfrm>
          <a:prstGeom prst="rect">
            <a:avLst/>
          </a:prstGeom>
          <a:noFill/>
          <a:ln w="19050" cap="flat" cmpd="sng" algn="ctr">
            <a:noFill/>
            <a:prstDash val="solid"/>
            <a:miter lim="800000"/>
          </a:ln>
          <a:effectLst/>
        </p:spPr>
        <p:txBody>
          <a:bodyPr vert="horz" lIns="91440" tIns="45720" rIns="91440" bIns="45720" rtlCol="0" anchor="b">
            <a:noAutofit/>
          </a:bodyPr>
          <a:lstStyle>
            <a:lvl1pPr marL="0" indent="0" algn="l" defTabSz="914400" rtl="0" eaLnBrk="1" latinLnBrk="0" hangingPunct="1">
              <a:lnSpc>
                <a:spcPct val="100000"/>
              </a:lnSpc>
              <a:spcBef>
                <a:spcPts val="1000"/>
              </a:spcBef>
              <a:buClr>
                <a:schemeClr val="tx2"/>
              </a:buClr>
              <a:buFont typeface="Arial" panose="020B0604020202020204" pitchFamily="34" charset="0"/>
              <a:buNone/>
              <a:defRPr lang="en-US" sz="6000" b="1" kern="1200" baseline="0" dirty="0" smtClean="0">
                <a:solidFill>
                  <a:srgbClr val="E7132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CA" sz="4400" dirty="0">
                <a:solidFill>
                  <a:srgbClr val="419B96"/>
                </a:solidFill>
              </a:rPr>
              <a:t>Reality: </a:t>
            </a:r>
          </a:p>
        </p:txBody>
      </p:sp>
      <p:sp>
        <p:nvSpPr>
          <p:cNvPr id="9" name="Content Placeholder 1">
            <a:extLst>
              <a:ext uri="{FF2B5EF4-FFF2-40B4-BE49-F238E27FC236}">
                <a16:creationId xmlns:a16="http://schemas.microsoft.com/office/drawing/2014/main" id="{C368FC19-E07B-FCEC-77F2-E287629BD316}"/>
              </a:ext>
            </a:extLst>
          </p:cNvPr>
          <p:cNvSpPr txBox="1">
            <a:spLocks/>
          </p:cNvSpPr>
          <p:nvPr/>
        </p:nvSpPr>
        <p:spPr>
          <a:xfrm>
            <a:off x="2207343" y="3696592"/>
            <a:ext cx="9189140" cy="122799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latin typeface="Arial"/>
                <a:cs typeface="Arial"/>
              </a:rPr>
              <a:t>In RCTs, intravenous albumin results in an increase in adverse pulmonary events.</a:t>
            </a:r>
            <a:r>
              <a:rPr lang="en-CA" sz="2400" baseline="30000" dirty="0">
                <a:latin typeface="Arial"/>
                <a:cs typeface="Arial"/>
              </a:rPr>
              <a:t>1,2</a:t>
            </a:r>
            <a:r>
              <a:rPr lang="en-CA" sz="2400" dirty="0">
                <a:latin typeface="Arial"/>
                <a:cs typeface="Arial"/>
              </a:rPr>
              <a:t> In cardiac surgery, albumin results in an increase in bleeding and infections when compared to crystalloid.</a:t>
            </a:r>
            <a:r>
              <a:rPr lang="en-CA" sz="2400" baseline="30000" dirty="0">
                <a:latin typeface="Arial"/>
                <a:cs typeface="Arial"/>
              </a:rPr>
              <a:t>3 </a:t>
            </a:r>
            <a:r>
              <a:rPr lang="en-CA" sz="2400" dirty="0">
                <a:latin typeface="Arial"/>
                <a:cs typeface="Arial"/>
              </a:rPr>
              <a:t>The manufacturing process (alcohol fractionation, heat treatment) may impact its normal function. </a:t>
            </a:r>
            <a:endParaRPr lang="en-CA" sz="2400" dirty="0"/>
          </a:p>
        </p:txBody>
      </p:sp>
      <p:pic>
        <p:nvPicPr>
          <p:cNvPr id="11" name="Picture 10" descr="A red and blue flag&#10;&#10;Description automatically generated">
            <a:extLst>
              <a:ext uri="{FF2B5EF4-FFF2-40B4-BE49-F238E27FC236}">
                <a16:creationId xmlns:a16="http://schemas.microsoft.com/office/drawing/2014/main" id="{A78C7B28-7242-98FC-2DD3-8C7061FE9E1E}"/>
              </a:ext>
            </a:extLst>
          </p:cNvPr>
          <p:cNvPicPr>
            <a:picLocks noChangeAspect="1"/>
          </p:cNvPicPr>
          <p:nvPr/>
        </p:nvPicPr>
        <p:blipFill>
          <a:blip r:embed="rId4"/>
          <a:stretch>
            <a:fillRect/>
          </a:stretch>
        </p:blipFill>
        <p:spPr>
          <a:xfrm>
            <a:off x="998558" y="1435608"/>
            <a:ext cx="1219708" cy="1220439"/>
          </a:xfrm>
          <a:prstGeom prst="rect">
            <a:avLst/>
          </a:prstGeom>
        </p:spPr>
      </p:pic>
      <p:pic>
        <p:nvPicPr>
          <p:cNvPr id="13" name="Picture 12" descr="A bottle of medicine with a lid&#10;&#10;Description automatically generated">
            <a:extLst>
              <a:ext uri="{FF2B5EF4-FFF2-40B4-BE49-F238E27FC236}">
                <a16:creationId xmlns:a16="http://schemas.microsoft.com/office/drawing/2014/main" id="{8AA0DAB3-07A0-7822-84B3-5B61BB37A9B8}"/>
              </a:ext>
            </a:extLst>
          </p:cNvPr>
          <p:cNvPicPr>
            <a:picLocks noChangeAspect="1"/>
          </p:cNvPicPr>
          <p:nvPr/>
        </p:nvPicPr>
        <p:blipFill>
          <a:blip r:embed="rId5"/>
          <a:stretch>
            <a:fillRect/>
          </a:stretch>
        </p:blipFill>
        <p:spPr>
          <a:xfrm>
            <a:off x="907214" y="3774841"/>
            <a:ext cx="1221903" cy="1220440"/>
          </a:xfrm>
          <a:prstGeom prst="rect">
            <a:avLst/>
          </a:prstGeom>
        </p:spPr>
      </p:pic>
      <p:sp>
        <p:nvSpPr>
          <p:cNvPr id="6" name="TextBox 5">
            <a:extLst>
              <a:ext uri="{FF2B5EF4-FFF2-40B4-BE49-F238E27FC236}">
                <a16:creationId xmlns:a16="http://schemas.microsoft.com/office/drawing/2014/main" id="{A405BF28-7DB3-3164-2FA0-964499997209}"/>
              </a:ext>
            </a:extLst>
          </p:cNvPr>
          <p:cNvSpPr txBox="1"/>
          <p:nvPr/>
        </p:nvSpPr>
        <p:spPr>
          <a:xfrm>
            <a:off x="6122925" y="6136173"/>
            <a:ext cx="527355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1400" dirty="0">
                <a:solidFill>
                  <a:schemeClr val="tx1">
                    <a:lumMod val="49000"/>
                  </a:schemeClr>
                </a:solidFill>
                <a:ea typeface="+mn-lt"/>
                <a:cs typeface="+mn-lt"/>
              </a:rPr>
              <a:t>China, L et al. </a:t>
            </a:r>
            <a:r>
              <a:rPr lang="en-US" sz="1400" i="1" dirty="0">
                <a:solidFill>
                  <a:schemeClr val="tx1">
                    <a:lumMod val="49000"/>
                  </a:schemeClr>
                </a:solidFill>
                <a:ea typeface="+mn-lt"/>
                <a:cs typeface="+mn-lt"/>
              </a:rPr>
              <a:t>New England Journal of Medicine </a:t>
            </a:r>
            <a:r>
              <a:rPr lang="en-US" sz="1400" dirty="0">
                <a:solidFill>
                  <a:schemeClr val="tx1">
                    <a:lumMod val="49000"/>
                  </a:schemeClr>
                </a:solidFill>
                <a:ea typeface="+mn-lt"/>
                <a:cs typeface="+mn-lt"/>
              </a:rPr>
              <a:t>(2021).</a:t>
            </a:r>
            <a:endParaRPr lang="en-US" sz="1400">
              <a:solidFill>
                <a:schemeClr val="tx1">
                  <a:lumMod val="49000"/>
                </a:schemeClr>
              </a:solidFill>
              <a:ea typeface="Calibri"/>
              <a:cs typeface="+mn-lt"/>
            </a:endParaRPr>
          </a:p>
          <a:p>
            <a:pPr marL="342900" indent="-342900">
              <a:buAutoNum type="arabicPeriod"/>
            </a:pPr>
            <a:r>
              <a:rPr lang="en-US" sz="1400" dirty="0">
                <a:solidFill>
                  <a:schemeClr val="tx1">
                    <a:lumMod val="49000"/>
                  </a:schemeClr>
                </a:solidFill>
                <a:ea typeface="+mn-lt"/>
                <a:cs typeface="+mn-lt"/>
              </a:rPr>
              <a:t>Pesonen, E et al. </a:t>
            </a:r>
            <a:r>
              <a:rPr lang="en-US" sz="1400" i="1" dirty="0">
                <a:solidFill>
                  <a:schemeClr val="tx1">
                    <a:lumMod val="49000"/>
                  </a:schemeClr>
                </a:solidFill>
                <a:ea typeface="+mn-lt"/>
                <a:cs typeface="+mn-lt"/>
              </a:rPr>
              <a:t>JAMA</a:t>
            </a:r>
            <a:r>
              <a:rPr lang="en-US" sz="1400" dirty="0">
                <a:solidFill>
                  <a:schemeClr val="tx1">
                    <a:lumMod val="49000"/>
                  </a:schemeClr>
                </a:solidFill>
                <a:ea typeface="+mn-lt"/>
                <a:cs typeface="+mn-lt"/>
              </a:rPr>
              <a:t> (2022).</a:t>
            </a:r>
            <a:endParaRPr lang="en-US" sz="1400" dirty="0">
              <a:solidFill>
                <a:schemeClr val="tx1">
                  <a:lumMod val="49000"/>
                </a:schemeClr>
              </a:solidFill>
              <a:latin typeface="Arial"/>
              <a:ea typeface="Calibri"/>
              <a:cs typeface="Arial"/>
            </a:endParaRPr>
          </a:p>
          <a:p>
            <a:pPr marL="342900" indent="-342900">
              <a:buAutoNum type="arabicPeriod"/>
            </a:pPr>
            <a:r>
              <a:rPr lang="en-US" sz="1400" dirty="0">
                <a:solidFill>
                  <a:schemeClr val="tx1">
                    <a:lumMod val="49000"/>
                  </a:schemeClr>
                </a:solidFill>
                <a:latin typeface="Arial"/>
                <a:ea typeface="Calibri"/>
                <a:cs typeface="Arial"/>
              </a:rPr>
              <a:t>Wong, YJ et al. </a:t>
            </a:r>
            <a:r>
              <a:rPr lang="en-US" sz="1400" i="1" dirty="0">
                <a:solidFill>
                  <a:schemeClr val="tx1">
                    <a:lumMod val="49000"/>
                  </a:schemeClr>
                </a:solidFill>
                <a:latin typeface="Arial"/>
                <a:ea typeface="Calibri"/>
                <a:cs typeface="Arial"/>
              </a:rPr>
              <a:t>Digestive and Liver Disease</a:t>
            </a:r>
            <a:r>
              <a:rPr lang="en-US" sz="1400" dirty="0">
                <a:solidFill>
                  <a:schemeClr val="tx1">
                    <a:lumMod val="49000"/>
                  </a:schemeClr>
                </a:solidFill>
                <a:latin typeface="Arial"/>
                <a:ea typeface="Calibri"/>
                <a:cs typeface="Arial"/>
              </a:rPr>
              <a:t> (2020).</a:t>
            </a:r>
          </a:p>
        </p:txBody>
      </p:sp>
    </p:spTree>
    <p:custDataLst>
      <p:tags r:id="rId1"/>
    </p:custDataLst>
    <p:extLst>
      <p:ext uri="{BB962C8B-B14F-4D97-AF65-F5344CB8AC3E}">
        <p14:creationId xmlns:p14="http://schemas.microsoft.com/office/powerpoint/2010/main" val="2314397176"/>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28600-1543-DF27-FD5F-1760B4DEB3A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4064A7-B0E0-5B68-B9FB-9F1C662944D4}"/>
              </a:ext>
            </a:extLst>
          </p:cNvPr>
          <p:cNvSpPr>
            <a:spLocks noGrp="1"/>
          </p:cNvSpPr>
          <p:nvPr>
            <p:ph idx="1"/>
          </p:nvPr>
        </p:nvSpPr>
        <p:spPr>
          <a:xfrm>
            <a:off x="2218267" y="1554480"/>
            <a:ext cx="9066519" cy="1140409"/>
          </a:xfrm>
        </p:spPr>
        <p:txBody>
          <a:bodyPr>
            <a:normAutofit/>
          </a:bodyPr>
          <a:lstStyle/>
          <a:p>
            <a:pPr marL="0" indent="0">
              <a:buNone/>
            </a:pPr>
            <a:r>
              <a:rPr lang="en-CA" sz="2400">
                <a:latin typeface="Arial"/>
                <a:cs typeface="Arial"/>
              </a:rPr>
              <a:t>Albumin is not very costly.</a:t>
            </a:r>
            <a:endParaRPr lang="en-US" sz="2400">
              <a:latin typeface="Arial"/>
              <a:cs typeface="Arial"/>
            </a:endParaRPr>
          </a:p>
        </p:txBody>
      </p:sp>
      <p:sp>
        <p:nvSpPr>
          <p:cNvPr id="3" name="Slide Number Placeholder 2">
            <a:extLst>
              <a:ext uri="{FF2B5EF4-FFF2-40B4-BE49-F238E27FC236}">
                <a16:creationId xmlns:a16="http://schemas.microsoft.com/office/drawing/2014/main" id="{1AA6C7E5-C859-11F7-87E0-2BF89A66720C}"/>
              </a:ext>
            </a:extLst>
          </p:cNvPr>
          <p:cNvSpPr>
            <a:spLocks noGrp="1"/>
          </p:cNvSpPr>
          <p:nvPr>
            <p:ph type="sldNum" sz="quarter" idx="12"/>
          </p:nvPr>
        </p:nvSpPr>
        <p:spPr/>
        <p:txBody>
          <a:bodyPr/>
          <a:lstStyle/>
          <a:p>
            <a:fld id="{7A1A82D1-6124-764A-B015-8BB5F625E955}" type="slidenum">
              <a:rPr lang="en-US" smtClean="0"/>
              <a:t>5</a:t>
            </a:fld>
            <a:endParaRPr lang="en-US"/>
          </a:p>
        </p:txBody>
      </p:sp>
      <p:sp>
        <p:nvSpPr>
          <p:cNvPr id="9" name="Content Placeholder 1">
            <a:extLst>
              <a:ext uri="{FF2B5EF4-FFF2-40B4-BE49-F238E27FC236}">
                <a16:creationId xmlns:a16="http://schemas.microsoft.com/office/drawing/2014/main" id="{D341CECB-A891-C36A-BC87-B5B22C2B207A}"/>
              </a:ext>
            </a:extLst>
          </p:cNvPr>
          <p:cNvSpPr txBox="1">
            <a:spLocks/>
          </p:cNvSpPr>
          <p:nvPr/>
        </p:nvSpPr>
        <p:spPr>
          <a:xfrm>
            <a:off x="2218266" y="3869839"/>
            <a:ext cx="9066520" cy="194620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latin typeface="Arial"/>
                <a:cs typeface="Arial"/>
              </a:rPr>
              <a:t>Albumin is much more expensive than crystalloids. </a:t>
            </a:r>
            <a:endParaRPr lang="en-US" baseline="30000" dirty="0"/>
          </a:p>
          <a:p>
            <a:pPr marL="0" indent="0">
              <a:buNone/>
            </a:pPr>
            <a:r>
              <a:rPr lang="en-CA" sz="2400" dirty="0">
                <a:latin typeface="Arial"/>
                <a:cs typeface="Arial"/>
              </a:rPr>
              <a:t>Albumin is manufactured from large volumes of plasma and is expensive (approximately $130/25 g United States dollars; warehouse acquisition cost of albumin), with the acquisition cost likely a fraction of the total health care expenditure.</a:t>
            </a:r>
            <a:r>
              <a:rPr lang="en-CA" sz="2400" baseline="30000" dirty="0">
                <a:latin typeface="Arial"/>
                <a:cs typeface="Arial"/>
              </a:rPr>
              <a:t>4</a:t>
            </a:r>
            <a:endParaRPr lang="en-US" baseline="30000"/>
          </a:p>
        </p:txBody>
      </p:sp>
      <p:pic>
        <p:nvPicPr>
          <p:cNvPr id="11" name="Picture 10" descr="A red and blue flag&#10;&#10;Description automatically generated">
            <a:extLst>
              <a:ext uri="{FF2B5EF4-FFF2-40B4-BE49-F238E27FC236}">
                <a16:creationId xmlns:a16="http://schemas.microsoft.com/office/drawing/2014/main" id="{9EB62C39-4129-158D-F61F-69AA480F61F1}"/>
              </a:ext>
            </a:extLst>
          </p:cNvPr>
          <p:cNvPicPr>
            <a:picLocks noChangeAspect="1"/>
          </p:cNvPicPr>
          <p:nvPr/>
        </p:nvPicPr>
        <p:blipFill>
          <a:blip r:embed="rId3"/>
          <a:stretch>
            <a:fillRect/>
          </a:stretch>
        </p:blipFill>
        <p:spPr>
          <a:xfrm>
            <a:off x="998558" y="1435608"/>
            <a:ext cx="1219708" cy="1220439"/>
          </a:xfrm>
          <a:prstGeom prst="rect">
            <a:avLst/>
          </a:prstGeom>
        </p:spPr>
      </p:pic>
      <p:pic>
        <p:nvPicPr>
          <p:cNvPr id="13" name="Picture 12" descr="A bottle of medicine with a lid&#10;&#10;Description automatically generated">
            <a:extLst>
              <a:ext uri="{FF2B5EF4-FFF2-40B4-BE49-F238E27FC236}">
                <a16:creationId xmlns:a16="http://schemas.microsoft.com/office/drawing/2014/main" id="{95560009-EE5D-F8DE-55F7-40A83798DBA0}"/>
              </a:ext>
            </a:extLst>
          </p:cNvPr>
          <p:cNvPicPr>
            <a:picLocks noChangeAspect="1"/>
          </p:cNvPicPr>
          <p:nvPr/>
        </p:nvPicPr>
        <p:blipFill>
          <a:blip r:embed="rId4"/>
          <a:stretch>
            <a:fillRect/>
          </a:stretch>
        </p:blipFill>
        <p:spPr>
          <a:xfrm>
            <a:off x="907214" y="3913632"/>
            <a:ext cx="1221903" cy="1220440"/>
          </a:xfrm>
          <a:prstGeom prst="rect">
            <a:avLst/>
          </a:prstGeom>
        </p:spPr>
      </p:pic>
      <p:sp>
        <p:nvSpPr>
          <p:cNvPr id="7" name="Text Placeholder 4">
            <a:extLst>
              <a:ext uri="{FF2B5EF4-FFF2-40B4-BE49-F238E27FC236}">
                <a16:creationId xmlns:a16="http://schemas.microsoft.com/office/drawing/2014/main" id="{97F6988C-39FE-D117-60AA-5798A4483178}"/>
              </a:ext>
            </a:extLst>
          </p:cNvPr>
          <p:cNvSpPr>
            <a:spLocks noGrp="1"/>
          </p:cNvSpPr>
          <p:nvPr>
            <p:ph type="body" sz="quarter" idx="13"/>
          </p:nvPr>
        </p:nvSpPr>
        <p:spPr>
          <a:xfrm>
            <a:off x="769186" y="316813"/>
            <a:ext cx="3494810" cy="1035050"/>
          </a:xfrm>
        </p:spPr>
        <p:txBody>
          <a:bodyPr/>
          <a:lstStyle/>
          <a:p>
            <a:r>
              <a:rPr lang="en-CA" sz="4400"/>
              <a:t>Myth #2: </a:t>
            </a:r>
            <a:endParaRPr lang="en-US" sz="4400"/>
          </a:p>
        </p:txBody>
      </p:sp>
      <p:sp>
        <p:nvSpPr>
          <p:cNvPr id="10" name="Text Placeholder 4">
            <a:extLst>
              <a:ext uri="{FF2B5EF4-FFF2-40B4-BE49-F238E27FC236}">
                <a16:creationId xmlns:a16="http://schemas.microsoft.com/office/drawing/2014/main" id="{6B49D72D-59BB-9947-126C-85AFE752C195}"/>
              </a:ext>
            </a:extLst>
          </p:cNvPr>
          <p:cNvSpPr txBox="1">
            <a:spLocks/>
          </p:cNvSpPr>
          <p:nvPr/>
        </p:nvSpPr>
        <p:spPr>
          <a:xfrm>
            <a:off x="769184" y="2823474"/>
            <a:ext cx="3494810" cy="1035050"/>
          </a:xfrm>
          <a:prstGeom prst="rect">
            <a:avLst/>
          </a:prstGeom>
          <a:noFill/>
          <a:ln w="19050" cap="flat" cmpd="sng" algn="ctr">
            <a:noFill/>
            <a:prstDash val="solid"/>
            <a:miter lim="800000"/>
          </a:ln>
          <a:effectLst/>
        </p:spPr>
        <p:txBody>
          <a:bodyPr vert="horz" lIns="91440" tIns="45720" rIns="91440" bIns="45720" rtlCol="0" anchor="b">
            <a:noAutofit/>
          </a:bodyPr>
          <a:lstStyle>
            <a:lvl1pPr marL="0" indent="0" algn="l" defTabSz="914400" rtl="0" eaLnBrk="1" latinLnBrk="0" hangingPunct="1">
              <a:lnSpc>
                <a:spcPct val="100000"/>
              </a:lnSpc>
              <a:spcBef>
                <a:spcPts val="1000"/>
              </a:spcBef>
              <a:buClr>
                <a:schemeClr val="tx2"/>
              </a:buClr>
              <a:buFont typeface="Arial" panose="020B0604020202020204" pitchFamily="34" charset="0"/>
              <a:buNone/>
              <a:defRPr lang="en-US" sz="6000" b="1" kern="1200" baseline="0" dirty="0" smtClean="0">
                <a:solidFill>
                  <a:srgbClr val="E7132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CA" sz="4400">
                <a:solidFill>
                  <a:srgbClr val="419B96"/>
                </a:solidFill>
              </a:rPr>
              <a:t>Reality: </a:t>
            </a:r>
          </a:p>
        </p:txBody>
      </p:sp>
      <p:sp>
        <p:nvSpPr>
          <p:cNvPr id="5" name="TextBox 4">
            <a:extLst>
              <a:ext uri="{FF2B5EF4-FFF2-40B4-BE49-F238E27FC236}">
                <a16:creationId xmlns:a16="http://schemas.microsoft.com/office/drawing/2014/main" id="{E3991640-10C9-7F63-CA61-B1C4562464DE}"/>
              </a:ext>
            </a:extLst>
          </p:cNvPr>
          <p:cNvSpPr txBox="1"/>
          <p:nvPr/>
        </p:nvSpPr>
        <p:spPr>
          <a:xfrm>
            <a:off x="6086404" y="6136173"/>
            <a:ext cx="53244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49000"/>
                  </a:schemeClr>
                </a:solidFill>
                <a:ea typeface="+mn-lt"/>
                <a:cs typeface="+mn-lt"/>
              </a:rPr>
              <a:t>4.   Shander, A et al. </a:t>
            </a:r>
            <a:r>
              <a:rPr lang="en-US" sz="1400" i="1" dirty="0">
                <a:solidFill>
                  <a:schemeClr val="tx1">
                    <a:lumMod val="49000"/>
                  </a:schemeClr>
                </a:solidFill>
                <a:ea typeface="+mn-lt"/>
                <a:cs typeface="+mn-lt"/>
              </a:rPr>
              <a:t>Transfusion.</a:t>
            </a:r>
            <a:r>
              <a:rPr lang="en-US" sz="1400" dirty="0">
                <a:solidFill>
                  <a:schemeClr val="tx1">
                    <a:lumMod val="49000"/>
                  </a:schemeClr>
                </a:solidFill>
                <a:ea typeface="+mn-lt"/>
                <a:cs typeface="+mn-lt"/>
              </a:rPr>
              <a:t> 2010.</a:t>
            </a:r>
            <a:endParaRPr lang="en-US" sz="1400" dirty="0">
              <a:solidFill>
                <a:schemeClr val="tx1">
                  <a:lumMod val="49000"/>
                </a:schemeClr>
              </a:solidFill>
              <a:ea typeface="Calibri"/>
              <a:cs typeface="+mn-lt"/>
            </a:endParaRPr>
          </a:p>
        </p:txBody>
      </p:sp>
    </p:spTree>
    <p:custDataLst>
      <p:tags r:id="rId1"/>
    </p:custDataLst>
    <p:extLst>
      <p:ext uri="{BB962C8B-B14F-4D97-AF65-F5344CB8AC3E}">
        <p14:creationId xmlns:p14="http://schemas.microsoft.com/office/powerpoint/2010/main" val="2637242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DCED0-3434-5AF6-4809-CFB8B3EDA88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5F136C-7FEC-3068-AFE1-60C2CC1285A0}"/>
              </a:ext>
            </a:extLst>
          </p:cNvPr>
          <p:cNvSpPr>
            <a:spLocks noGrp="1"/>
          </p:cNvSpPr>
          <p:nvPr>
            <p:ph idx="1"/>
          </p:nvPr>
        </p:nvSpPr>
        <p:spPr>
          <a:xfrm>
            <a:off x="2218267" y="1554480"/>
            <a:ext cx="9066519" cy="1140409"/>
          </a:xfrm>
        </p:spPr>
        <p:txBody>
          <a:bodyPr>
            <a:normAutofit/>
          </a:bodyPr>
          <a:lstStyle/>
          <a:p>
            <a:pPr marL="0" indent="0">
              <a:buNone/>
            </a:pPr>
            <a:r>
              <a:rPr lang="en-CA" sz="2400">
                <a:latin typeface="Arial"/>
                <a:cs typeface="Arial"/>
              </a:rPr>
              <a:t>There is great evidence for the use of albumin in hepatorenal syndrome (HRS).</a:t>
            </a:r>
            <a:endParaRPr lang="en-US" sz="2400">
              <a:latin typeface="Arial"/>
              <a:cs typeface="Arial"/>
            </a:endParaRPr>
          </a:p>
        </p:txBody>
      </p:sp>
      <p:sp>
        <p:nvSpPr>
          <p:cNvPr id="3" name="Slide Number Placeholder 2">
            <a:extLst>
              <a:ext uri="{FF2B5EF4-FFF2-40B4-BE49-F238E27FC236}">
                <a16:creationId xmlns:a16="http://schemas.microsoft.com/office/drawing/2014/main" id="{451D0AFD-ED28-9341-ED5D-740A2939A5DB}"/>
              </a:ext>
            </a:extLst>
          </p:cNvPr>
          <p:cNvSpPr>
            <a:spLocks noGrp="1"/>
          </p:cNvSpPr>
          <p:nvPr>
            <p:ph type="sldNum" sz="quarter" idx="12"/>
          </p:nvPr>
        </p:nvSpPr>
        <p:spPr/>
        <p:txBody>
          <a:bodyPr/>
          <a:lstStyle/>
          <a:p>
            <a:fld id="{7A1A82D1-6124-764A-B015-8BB5F625E955}" type="slidenum">
              <a:rPr lang="en-US" smtClean="0"/>
              <a:t>6</a:t>
            </a:fld>
            <a:endParaRPr lang="en-US"/>
          </a:p>
        </p:txBody>
      </p:sp>
      <p:sp>
        <p:nvSpPr>
          <p:cNvPr id="9" name="Content Placeholder 1">
            <a:extLst>
              <a:ext uri="{FF2B5EF4-FFF2-40B4-BE49-F238E27FC236}">
                <a16:creationId xmlns:a16="http://schemas.microsoft.com/office/drawing/2014/main" id="{E1CE69CF-3F73-8325-0DCD-5E3F0ECF396B}"/>
              </a:ext>
            </a:extLst>
          </p:cNvPr>
          <p:cNvSpPr txBox="1">
            <a:spLocks/>
          </p:cNvSpPr>
          <p:nvPr/>
        </p:nvSpPr>
        <p:spPr>
          <a:xfrm>
            <a:off x="2222828" y="3545962"/>
            <a:ext cx="9069278" cy="2206611"/>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latin typeface="Arial"/>
                <a:cs typeface="Arial"/>
              </a:rPr>
              <a:t>All prior trials</a:t>
            </a:r>
            <a:r>
              <a:rPr lang="en-CA" sz="2400" baseline="30000" dirty="0">
                <a:latin typeface="Arial"/>
                <a:cs typeface="Arial"/>
              </a:rPr>
              <a:t>5,6</a:t>
            </a:r>
            <a:r>
              <a:rPr lang="en-CA" sz="2400" dirty="0">
                <a:latin typeface="Arial"/>
                <a:cs typeface="Arial"/>
              </a:rPr>
              <a:t> involving patients with HRS have administered albumin in both treatment and control arms while comparing vasoconstrictors (e.g., </a:t>
            </a:r>
            <a:r>
              <a:rPr lang="en-CA" sz="2400" dirty="0" err="1">
                <a:latin typeface="Arial"/>
                <a:cs typeface="Arial"/>
              </a:rPr>
              <a:t>terlipressin</a:t>
            </a:r>
            <a:r>
              <a:rPr lang="en-CA" sz="2400" dirty="0">
                <a:latin typeface="Arial"/>
                <a:cs typeface="Arial"/>
              </a:rPr>
              <a:t>, midodrine) to placebos. </a:t>
            </a:r>
            <a:endParaRPr lang="en-US" sz="2400" dirty="0"/>
          </a:p>
          <a:p>
            <a:pPr marL="0" indent="0">
              <a:buNone/>
            </a:pPr>
            <a:r>
              <a:rPr lang="en-CA" sz="2400" dirty="0">
                <a:latin typeface="Arial"/>
                <a:cs typeface="Arial"/>
              </a:rPr>
              <a:t>Thus, it remains unknown if intravenous albumin is a beneficial (or harmful) component of regimens routinely used to treat patients with HRS.</a:t>
            </a:r>
            <a:endParaRPr lang="en-US" sz="2400"/>
          </a:p>
        </p:txBody>
      </p:sp>
      <p:pic>
        <p:nvPicPr>
          <p:cNvPr id="11" name="Picture 10" descr="A red and blue flag&#10;&#10;Description automatically generated">
            <a:extLst>
              <a:ext uri="{FF2B5EF4-FFF2-40B4-BE49-F238E27FC236}">
                <a16:creationId xmlns:a16="http://schemas.microsoft.com/office/drawing/2014/main" id="{F3CDEE71-D187-4326-5E54-CE0A341EE601}"/>
              </a:ext>
            </a:extLst>
          </p:cNvPr>
          <p:cNvPicPr>
            <a:picLocks noChangeAspect="1"/>
          </p:cNvPicPr>
          <p:nvPr/>
        </p:nvPicPr>
        <p:blipFill>
          <a:blip r:embed="rId4"/>
          <a:stretch>
            <a:fillRect/>
          </a:stretch>
        </p:blipFill>
        <p:spPr>
          <a:xfrm>
            <a:off x="998558" y="1435608"/>
            <a:ext cx="1219708" cy="1220439"/>
          </a:xfrm>
          <a:prstGeom prst="rect">
            <a:avLst/>
          </a:prstGeom>
        </p:spPr>
      </p:pic>
      <p:pic>
        <p:nvPicPr>
          <p:cNvPr id="13" name="Picture 12" descr="A bottle of medicine with a lid&#10;&#10;Description automatically generated">
            <a:extLst>
              <a:ext uri="{FF2B5EF4-FFF2-40B4-BE49-F238E27FC236}">
                <a16:creationId xmlns:a16="http://schemas.microsoft.com/office/drawing/2014/main" id="{171FC4C7-3DFB-F17A-ED97-23D13E826E7A}"/>
              </a:ext>
            </a:extLst>
          </p:cNvPr>
          <p:cNvPicPr>
            <a:picLocks noChangeAspect="1"/>
          </p:cNvPicPr>
          <p:nvPr/>
        </p:nvPicPr>
        <p:blipFill>
          <a:blip r:embed="rId5"/>
          <a:stretch>
            <a:fillRect/>
          </a:stretch>
        </p:blipFill>
        <p:spPr>
          <a:xfrm>
            <a:off x="907214" y="3599391"/>
            <a:ext cx="1221903" cy="1220440"/>
          </a:xfrm>
          <a:prstGeom prst="rect">
            <a:avLst/>
          </a:prstGeom>
        </p:spPr>
      </p:pic>
      <p:sp>
        <p:nvSpPr>
          <p:cNvPr id="6" name="TextBox 5">
            <a:extLst>
              <a:ext uri="{FF2B5EF4-FFF2-40B4-BE49-F238E27FC236}">
                <a16:creationId xmlns:a16="http://schemas.microsoft.com/office/drawing/2014/main" id="{425B4D49-1D40-5E5D-661B-9DF4CE881FBF}"/>
              </a:ext>
            </a:extLst>
          </p:cNvPr>
          <p:cNvSpPr txBox="1"/>
          <p:nvPr/>
        </p:nvSpPr>
        <p:spPr>
          <a:xfrm>
            <a:off x="5442826" y="6201222"/>
            <a:ext cx="596803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49000"/>
                  </a:schemeClr>
                </a:solidFill>
                <a:ea typeface="+mn-lt"/>
                <a:cs typeface="+mn-lt"/>
              </a:rPr>
              <a:t>5.   Thomson, MJ et al. </a:t>
            </a:r>
            <a:r>
              <a:rPr lang="en-US" sz="1400" i="1" dirty="0">
                <a:solidFill>
                  <a:schemeClr val="tx1">
                    <a:lumMod val="49000"/>
                  </a:schemeClr>
                </a:solidFill>
                <a:ea typeface="+mn-lt"/>
                <a:cs typeface="+mn-lt"/>
              </a:rPr>
              <a:t>Digestive Diseases and Sciences </a:t>
            </a:r>
            <a:r>
              <a:rPr lang="en-US" sz="1400" dirty="0">
                <a:solidFill>
                  <a:schemeClr val="tx1">
                    <a:lumMod val="49000"/>
                  </a:schemeClr>
                </a:solidFill>
                <a:ea typeface="+mn-lt"/>
                <a:cs typeface="+mn-lt"/>
              </a:rPr>
              <a:t>(2020).</a:t>
            </a:r>
            <a:endParaRPr lang="en-US" sz="1400">
              <a:solidFill>
                <a:schemeClr val="tx1">
                  <a:lumMod val="49000"/>
                </a:schemeClr>
              </a:solidFill>
              <a:ea typeface="Calibri"/>
              <a:cs typeface="+mn-lt"/>
            </a:endParaRPr>
          </a:p>
          <a:p>
            <a:r>
              <a:rPr lang="en-US" sz="1400" dirty="0">
                <a:solidFill>
                  <a:schemeClr val="tx1">
                    <a:lumMod val="49000"/>
                  </a:schemeClr>
                </a:solidFill>
                <a:ea typeface="+mn-lt"/>
                <a:cs typeface="+mn-lt"/>
              </a:rPr>
              <a:t>6.   Best, LM et al. </a:t>
            </a:r>
            <a:r>
              <a:rPr lang="en-US" sz="1400" i="1" dirty="0">
                <a:solidFill>
                  <a:schemeClr val="tx1">
                    <a:lumMod val="49000"/>
                  </a:schemeClr>
                </a:solidFill>
                <a:ea typeface="+mn-lt"/>
                <a:cs typeface="+mn-lt"/>
              </a:rPr>
              <a:t>Cochrane Database of Systematic Reviews 9</a:t>
            </a:r>
            <a:r>
              <a:rPr lang="en-US" sz="1400" dirty="0">
                <a:solidFill>
                  <a:schemeClr val="tx1">
                    <a:lumMod val="49000"/>
                  </a:schemeClr>
                </a:solidFill>
                <a:ea typeface="+mn-lt"/>
                <a:cs typeface="+mn-lt"/>
              </a:rPr>
              <a:t> (2019).</a:t>
            </a:r>
            <a:endParaRPr lang="en-US" sz="1400" dirty="0">
              <a:solidFill>
                <a:schemeClr val="tx1">
                  <a:lumMod val="49000"/>
                </a:schemeClr>
              </a:solidFill>
              <a:latin typeface="Arial"/>
              <a:ea typeface="Calibri"/>
              <a:cs typeface="Arial"/>
            </a:endParaRPr>
          </a:p>
        </p:txBody>
      </p:sp>
      <p:sp>
        <p:nvSpPr>
          <p:cNvPr id="10" name="Text Placeholder 4">
            <a:extLst>
              <a:ext uri="{FF2B5EF4-FFF2-40B4-BE49-F238E27FC236}">
                <a16:creationId xmlns:a16="http://schemas.microsoft.com/office/drawing/2014/main" id="{DDB0B0AE-7B75-9492-A821-EFF6A571FFA5}"/>
              </a:ext>
            </a:extLst>
          </p:cNvPr>
          <p:cNvSpPr txBox="1">
            <a:spLocks/>
          </p:cNvSpPr>
          <p:nvPr/>
        </p:nvSpPr>
        <p:spPr>
          <a:xfrm>
            <a:off x="769186" y="316813"/>
            <a:ext cx="3494810" cy="1035050"/>
          </a:xfrm>
          <a:prstGeom prst="rect">
            <a:avLst/>
          </a:prstGeom>
          <a:noFill/>
          <a:ln w="19050" cap="flat" cmpd="sng" algn="ctr">
            <a:noFill/>
            <a:prstDash val="solid"/>
            <a:miter lim="800000"/>
          </a:ln>
          <a:effectLst/>
        </p:spPr>
        <p:txBody>
          <a:bodyPr vert="horz" lIns="91440" tIns="45720" rIns="91440" bIns="45720" rtlCol="0" anchor="b">
            <a:noAutofit/>
          </a:bodyPr>
          <a:lstStyle>
            <a:lvl1pPr marL="0" indent="0" algn="l" defTabSz="914400" rtl="0" eaLnBrk="1" latinLnBrk="0" hangingPunct="1">
              <a:lnSpc>
                <a:spcPct val="100000"/>
              </a:lnSpc>
              <a:spcBef>
                <a:spcPts val="1000"/>
              </a:spcBef>
              <a:buClr>
                <a:schemeClr val="tx2"/>
              </a:buClr>
              <a:buFont typeface="Arial" panose="020B0604020202020204" pitchFamily="34" charset="0"/>
              <a:buNone/>
              <a:defRPr lang="en-US" sz="6000" b="1" kern="1200" baseline="0" dirty="0" smtClean="0">
                <a:solidFill>
                  <a:srgbClr val="E7132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CA" sz="4400"/>
              <a:t>Myth #3: </a:t>
            </a:r>
          </a:p>
        </p:txBody>
      </p:sp>
      <p:sp>
        <p:nvSpPr>
          <p:cNvPr id="12" name="Text Placeholder 4">
            <a:extLst>
              <a:ext uri="{FF2B5EF4-FFF2-40B4-BE49-F238E27FC236}">
                <a16:creationId xmlns:a16="http://schemas.microsoft.com/office/drawing/2014/main" id="{A7CACB06-17FA-B679-9110-72612CACB5BC}"/>
              </a:ext>
            </a:extLst>
          </p:cNvPr>
          <p:cNvSpPr txBox="1">
            <a:spLocks/>
          </p:cNvSpPr>
          <p:nvPr/>
        </p:nvSpPr>
        <p:spPr>
          <a:xfrm>
            <a:off x="769184" y="2537724"/>
            <a:ext cx="3494810" cy="1035050"/>
          </a:xfrm>
          <a:prstGeom prst="rect">
            <a:avLst/>
          </a:prstGeom>
          <a:noFill/>
          <a:ln w="19050" cap="flat" cmpd="sng" algn="ctr">
            <a:noFill/>
            <a:prstDash val="solid"/>
            <a:miter lim="800000"/>
          </a:ln>
          <a:effectLst/>
        </p:spPr>
        <p:txBody>
          <a:bodyPr vert="horz" lIns="91440" tIns="45720" rIns="91440" bIns="45720" rtlCol="0" anchor="b">
            <a:noAutofit/>
          </a:bodyPr>
          <a:lstStyle>
            <a:lvl1pPr marL="0" indent="0" algn="l" defTabSz="914400" rtl="0" eaLnBrk="1" latinLnBrk="0" hangingPunct="1">
              <a:lnSpc>
                <a:spcPct val="100000"/>
              </a:lnSpc>
              <a:spcBef>
                <a:spcPts val="1000"/>
              </a:spcBef>
              <a:buClr>
                <a:schemeClr val="tx2"/>
              </a:buClr>
              <a:buFont typeface="Arial" panose="020B0604020202020204" pitchFamily="34" charset="0"/>
              <a:buNone/>
              <a:defRPr lang="en-US" sz="6000" b="1" kern="1200" baseline="0" dirty="0" smtClean="0">
                <a:solidFill>
                  <a:srgbClr val="E7132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CA" sz="4400">
                <a:solidFill>
                  <a:srgbClr val="419B96"/>
                </a:solidFill>
              </a:rPr>
              <a:t>Reality: </a:t>
            </a:r>
          </a:p>
        </p:txBody>
      </p:sp>
    </p:spTree>
    <p:custDataLst>
      <p:tags r:id="rId1"/>
    </p:custDataLst>
    <p:extLst>
      <p:ext uri="{BB962C8B-B14F-4D97-AF65-F5344CB8AC3E}">
        <p14:creationId xmlns:p14="http://schemas.microsoft.com/office/powerpoint/2010/main" val="1658749835"/>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CD26E-117C-2244-7ACC-A0641874A3D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3E97A9-29A2-3396-F433-88F71EBB6A5B}"/>
              </a:ext>
            </a:extLst>
          </p:cNvPr>
          <p:cNvSpPr>
            <a:spLocks noGrp="1"/>
          </p:cNvSpPr>
          <p:nvPr>
            <p:ph idx="1"/>
          </p:nvPr>
        </p:nvSpPr>
        <p:spPr>
          <a:xfrm>
            <a:off x="2218267" y="1554480"/>
            <a:ext cx="9066519" cy="1140409"/>
          </a:xfrm>
        </p:spPr>
        <p:txBody>
          <a:bodyPr/>
          <a:lstStyle/>
          <a:p>
            <a:pPr marL="0" indent="0">
              <a:buNone/>
            </a:pPr>
            <a:r>
              <a:rPr lang="en-CA" sz="2400">
                <a:latin typeface="Arial"/>
                <a:cs typeface="Arial"/>
              </a:rPr>
              <a:t>Intradialytic hypotension (IDH) can only be treated with albumin, not crystalloid or pressors for ICU patients.</a:t>
            </a:r>
            <a:r>
              <a:rPr lang="en-CA">
                <a:latin typeface="Arial"/>
                <a:cs typeface="Arial"/>
              </a:rPr>
              <a:t> </a:t>
            </a:r>
            <a:endParaRPr lang="en-US">
              <a:latin typeface="Arial"/>
              <a:cs typeface="Arial"/>
            </a:endParaRPr>
          </a:p>
        </p:txBody>
      </p:sp>
      <p:sp>
        <p:nvSpPr>
          <p:cNvPr id="3" name="Slide Number Placeholder 2">
            <a:extLst>
              <a:ext uri="{FF2B5EF4-FFF2-40B4-BE49-F238E27FC236}">
                <a16:creationId xmlns:a16="http://schemas.microsoft.com/office/drawing/2014/main" id="{64A86C81-677D-3720-EE12-72152D85A8EC}"/>
              </a:ext>
            </a:extLst>
          </p:cNvPr>
          <p:cNvSpPr>
            <a:spLocks noGrp="1"/>
          </p:cNvSpPr>
          <p:nvPr>
            <p:ph type="sldNum" sz="quarter" idx="12"/>
          </p:nvPr>
        </p:nvSpPr>
        <p:spPr/>
        <p:txBody>
          <a:bodyPr/>
          <a:lstStyle/>
          <a:p>
            <a:fld id="{7A1A82D1-6124-764A-B015-8BB5F625E955}" type="slidenum">
              <a:rPr lang="en-US" smtClean="0"/>
              <a:t>7</a:t>
            </a:fld>
            <a:endParaRPr lang="en-US"/>
          </a:p>
        </p:txBody>
      </p:sp>
      <p:sp>
        <p:nvSpPr>
          <p:cNvPr id="9" name="Content Placeholder 1">
            <a:extLst>
              <a:ext uri="{FF2B5EF4-FFF2-40B4-BE49-F238E27FC236}">
                <a16:creationId xmlns:a16="http://schemas.microsoft.com/office/drawing/2014/main" id="{65B97929-151A-36FC-280A-BFB0667154F2}"/>
              </a:ext>
            </a:extLst>
          </p:cNvPr>
          <p:cNvSpPr txBox="1">
            <a:spLocks/>
          </p:cNvSpPr>
          <p:nvPr/>
        </p:nvSpPr>
        <p:spPr>
          <a:xfrm>
            <a:off x="2213181" y="3531584"/>
            <a:ext cx="9301643" cy="2451026"/>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latin typeface="Arial"/>
                <a:cs typeface="Arial"/>
              </a:rPr>
              <a:t>Not all IDH is due to intravascular volume depletion thus giving fluid is not always the appropriate treatment. </a:t>
            </a:r>
            <a:endParaRPr lang="en-US" sz="2400"/>
          </a:p>
          <a:p>
            <a:pPr marL="0" indent="0">
              <a:buNone/>
            </a:pPr>
            <a:r>
              <a:rPr lang="en-CA" sz="2400" dirty="0">
                <a:latin typeface="Arial"/>
                <a:cs typeface="Arial"/>
              </a:rPr>
              <a:t>Small trials have reported transient hemodynamic improvements after </a:t>
            </a:r>
            <a:r>
              <a:rPr lang="en-CA" sz="2400" dirty="0" err="1">
                <a:latin typeface="Arial"/>
                <a:cs typeface="Arial"/>
              </a:rPr>
              <a:t>hyperoncotic</a:t>
            </a:r>
            <a:r>
              <a:rPr lang="en-CA" sz="2400" dirty="0">
                <a:latin typeface="Arial"/>
                <a:cs typeface="Arial"/>
              </a:rPr>
              <a:t> albumin was given during dialysis but no trials assessed clinically meaningful outcomes</a:t>
            </a:r>
            <a:r>
              <a:rPr lang="en-CA" sz="2400" baseline="30000" dirty="0">
                <a:latin typeface="Arial"/>
                <a:cs typeface="Arial"/>
              </a:rPr>
              <a:t>7,8</a:t>
            </a:r>
            <a:r>
              <a:rPr lang="en-CA" sz="2400" dirty="0">
                <a:latin typeface="Arial"/>
                <a:cs typeface="Arial"/>
              </a:rPr>
              <a:t>. Given its cost and potential harms, albumin is not recommended for treating IDH over other options.</a:t>
            </a:r>
            <a:endParaRPr lang="en-US" dirty="0"/>
          </a:p>
        </p:txBody>
      </p:sp>
      <p:pic>
        <p:nvPicPr>
          <p:cNvPr id="11" name="Picture 10" descr="A red and blue flag&#10;&#10;Description automatically generated">
            <a:extLst>
              <a:ext uri="{FF2B5EF4-FFF2-40B4-BE49-F238E27FC236}">
                <a16:creationId xmlns:a16="http://schemas.microsoft.com/office/drawing/2014/main" id="{4CE403A4-55BE-4F8F-AAF1-9070FD735DB9}"/>
              </a:ext>
            </a:extLst>
          </p:cNvPr>
          <p:cNvPicPr>
            <a:picLocks noChangeAspect="1"/>
          </p:cNvPicPr>
          <p:nvPr/>
        </p:nvPicPr>
        <p:blipFill>
          <a:blip r:embed="rId4"/>
          <a:stretch>
            <a:fillRect/>
          </a:stretch>
        </p:blipFill>
        <p:spPr>
          <a:xfrm>
            <a:off x="998558" y="1435608"/>
            <a:ext cx="1219708" cy="1220439"/>
          </a:xfrm>
          <a:prstGeom prst="rect">
            <a:avLst/>
          </a:prstGeom>
        </p:spPr>
      </p:pic>
      <p:sp>
        <p:nvSpPr>
          <p:cNvPr id="6" name="TextBox 5">
            <a:extLst>
              <a:ext uri="{FF2B5EF4-FFF2-40B4-BE49-F238E27FC236}">
                <a16:creationId xmlns:a16="http://schemas.microsoft.com/office/drawing/2014/main" id="{C132646A-A822-54C2-9504-634E77F72035}"/>
              </a:ext>
            </a:extLst>
          </p:cNvPr>
          <p:cNvSpPr txBox="1"/>
          <p:nvPr/>
        </p:nvSpPr>
        <p:spPr>
          <a:xfrm>
            <a:off x="4707321" y="6201222"/>
            <a:ext cx="67035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49000"/>
                  </a:schemeClr>
                </a:solidFill>
                <a:ea typeface="+mn-lt"/>
                <a:cs typeface="+mn-lt"/>
              </a:rPr>
              <a:t>7.    </a:t>
            </a:r>
            <a:r>
              <a:rPr lang="en-US" sz="1400" err="1">
                <a:solidFill>
                  <a:schemeClr val="tx1">
                    <a:lumMod val="49000"/>
                  </a:schemeClr>
                </a:solidFill>
                <a:ea typeface="+mn-lt"/>
                <a:cs typeface="+mn-lt"/>
              </a:rPr>
              <a:t>Hryciw</a:t>
            </a:r>
            <a:r>
              <a:rPr lang="en-US" sz="1400" dirty="0">
                <a:solidFill>
                  <a:schemeClr val="tx1">
                    <a:lumMod val="49000"/>
                  </a:schemeClr>
                </a:solidFill>
                <a:ea typeface="+mn-lt"/>
                <a:cs typeface="+mn-lt"/>
              </a:rPr>
              <a:t>, N et al. </a:t>
            </a:r>
            <a:r>
              <a:rPr lang="en-US" sz="1400" i="1" dirty="0">
                <a:solidFill>
                  <a:schemeClr val="tx1">
                    <a:lumMod val="49000"/>
                  </a:schemeClr>
                </a:solidFill>
                <a:ea typeface="+mn-lt"/>
                <a:cs typeface="+mn-lt"/>
              </a:rPr>
              <a:t>Clinical Journal of the American Society of Nephrology</a:t>
            </a:r>
            <a:r>
              <a:rPr lang="en-US" sz="1400" dirty="0">
                <a:solidFill>
                  <a:schemeClr val="tx1">
                    <a:lumMod val="49000"/>
                  </a:schemeClr>
                </a:solidFill>
                <a:ea typeface="+mn-lt"/>
                <a:cs typeface="+mn-lt"/>
              </a:rPr>
              <a:t> (2021).</a:t>
            </a:r>
            <a:endParaRPr lang="en-US" sz="1400">
              <a:solidFill>
                <a:schemeClr val="tx1">
                  <a:lumMod val="49000"/>
                </a:schemeClr>
              </a:solidFill>
              <a:ea typeface="Calibri"/>
              <a:cs typeface="+mn-lt"/>
            </a:endParaRPr>
          </a:p>
          <a:p>
            <a:r>
              <a:rPr lang="en-US" sz="1400" dirty="0">
                <a:solidFill>
                  <a:schemeClr val="tx1">
                    <a:lumMod val="49000"/>
                  </a:schemeClr>
                </a:solidFill>
                <a:ea typeface="+mn-lt"/>
                <a:cs typeface="+mn-lt"/>
              </a:rPr>
              <a:t>8.    </a:t>
            </a:r>
            <a:r>
              <a:rPr lang="en-US" sz="1400" err="1">
                <a:solidFill>
                  <a:schemeClr val="tx1">
                    <a:lumMod val="49000"/>
                  </a:schemeClr>
                </a:solidFill>
                <a:ea typeface="+mn-lt"/>
                <a:cs typeface="+mn-lt"/>
              </a:rPr>
              <a:t>Douvris</a:t>
            </a:r>
            <a:r>
              <a:rPr lang="en-US" sz="1400" dirty="0">
                <a:solidFill>
                  <a:schemeClr val="tx1">
                    <a:lumMod val="49000"/>
                  </a:schemeClr>
                </a:solidFill>
                <a:ea typeface="+mn-lt"/>
                <a:cs typeface="+mn-lt"/>
              </a:rPr>
              <a:t>, A et al. </a:t>
            </a:r>
            <a:r>
              <a:rPr lang="en-US" sz="1400" i="1" dirty="0">
                <a:solidFill>
                  <a:schemeClr val="tx1">
                    <a:lumMod val="49000"/>
                  </a:schemeClr>
                </a:solidFill>
                <a:ea typeface="+mn-lt"/>
                <a:cs typeface="+mn-lt"/>
              </a:rPr>
              <a:t>Intensive Care Medicine</a:t>
            </a:r>
            <a:r>
              <a:rPr lang="en-US" sz="1400" dirty="0">
                <a:solidFill>
                  <a:schemeClr val="tx1">
                    <a:lumMod val="49000"/>
                  </a:schemeClr>
                </a:solidFill>
                <a:ea typeface="+mn-lt"/>
                <a:cs typeface="+mn-lt"/>
              </a:rPr>
              <a:t> (2019).</a:t>
            </a:r>
            <a:endParaRPr lang="en-US" sz="1400" dirty="0">
              <a:solidFill>
                <a:schemeClr val="tx1">
                  <a:lumMod val="49000"/>
                </a:schemeClr>
              </a:solidFill>
              <a:latin typeface="Arial"/>
              <a:ea typeface="Calibri"/>
              <a:cs typeface="Arial"/>
            </a:endParaRPr>
          </a:p>
        </p:txBody>
      </p:sp>
      <p:sp>
        <p:nvSpPr>
          <p:cNvPr id="10" name="Text Placeholder 4">
            <a:extLst>
              <a:ext uri="{FF2B5EF4-FFF2-40B4-BE49-F238E27FC236}">
                <a16:creationId xmlns:a16="http://schemas.microsoft.com/office/drawing/2014/main" id="{EB4E2569-76E2-7012-C6F4-04AEAEE45E95}"/>
              </a:ext>
            </a:extLst>
          </p:cNvPr>
          <p:cNvSpPr>
            <a:spLocks noGrp="1"/>
          </p:cNvSpPr>
          <p:nvPr>
            <p:ph type="body" sz="quarter" idx="13"/>
          </p:nvPr>
        </p:nvSpPr>
        <p:spPr>
          <a:xfrm>
            <a:off x="769186" y="316813"/>
            <a:ext cx="3494810" cy="1035050"/>
          </a:xfrm>
        </p:spPr>
        <p:txBody>
          <a:bodyPr/>
          <a:lstStyle/>
          <a:p>
            <a:r>
              <a:rPr lang="en-CA" sz="4400"/>
              <a:t>Myth #4: </a:t>
            </a:r>
            <a:endParaRPr lang="en-US" sz="4400"/>
          </a:p>
        </p:txBody>
      </p:sp>
      <p:pic>
        <p:nvPicPr>
          <p:cNvPr id="14" name="Picture 13" descr="A bottle of medicine with a lid&#10;&#10;Description automatically generated">
            <a:extLst>
              <a:ext uri="{FF2B5EF4-FFF2-40B4-BE49-F238E27FC236}">
                <a16:creationId xmlns:a16="http://schemas.microsoft.com/office/drawing/2014/main" id="{C73A1014-2DE6-A137-E8EA-8D022B71341B}"/>
              </a:ext>
            </a:extLst>
          </p:cNvPr>
          <p:cNvPicPr>
            <a:picLocks noChangeAspect="1"/>
          </p:cNvPicPr>
          <p:nvPr/>
        </p:nvPicPr>
        <p:blipFill>
          <a:blip r:embed="rId5"/>
          <a:stretch>
            <a:fillRect/>
          </a:stretch>
        </p:blipFill>
        <p:spPr>
          <a:xfrm>
            <a:off x="907214" y="3599391"/>
            <a:ext cx="1221903" cy="1220440"/>
          </a:xfrm>
          <a:prstGeom prst="rect">
            <a:avLst/>
          </a:prstGeom>
        </p:spPr>
      </p:pic>
      <p:sp>
        <p:nvSpPr>
          <p:cNvPr id="15" name="Text Placeholder 4">
            <a:extLst>
              <a:ext uri="{FF2B5EF4-FFF2-40B4-BE49-F238E27FC236}">
                <a16:creationId xmlns:a16="http://schemas.microsoft.com/office/drawing/2014/main" id="{F5ED6776-7C9D-F4FC-1590-7D8F03127D6E}"/>
              </a:ext>
            </a:extLst>
          </p:cNvPr>
          <p:cNvSpPr txBox="1">
            <a:spLocks/>
          </p:cNvSpPr>
          <p:nvPr/>
        </p:nvSpPr>
        <p:spPr>
          <a:xfrm>
            <a:off x="769184" y="2537724"/>
            <a:ext cx="3494810" cy="1035050"/>
          </a:xfrm>
          <a:prstGeom prst="rect">
            <a:avLst/>
          </a:prstGeom>
          <a:noFill/>
          <a:ln w="19050" cap="flat" cmpd="sng" algn="ctr">
            <a:noFill/>
            <a:prstDash val="solid"/>
            <a:miter lim="800000"/>
          </a:ln>
          <a:effectLst/>
        </p:spPr>
        <p:txBody>
          <a:bodyPr vert="horz" lIns="91440" tIns="45720" rIns="91440" bIns="45720" rtlCol="0" anchor="b">
            <a:noAutofit/>
          </a:bodyPr>
          <a:lstStyle>
            <a:lvl1pPr marL="0" indent="0" algn="l" defTabSz="914400" rtl="0" eaLnBrk="1" latinLnBrk="0" hangingPunct="1">
              <a:lnSpc>
                <a:spcPct val="100000"/>
              </a:lnSpc>
              <a:spcBef>
                <a:spcPts val="1000"/>
              </a:spcBef>
              <a:buClr>
                <a:schemeClr val="tx2"/>
              </a:buClr>
              <a:buFont typeface="Arial" panose="020B0604020202020204" pitchFamily="34" charset="0"/>
              <a:buNone/>
              <a:defRPr lang="en-US" sz="6000" b="1" kern="1200" baseline="0" dirty="0" smtClean="0">
                <a:solidFill>
                  <a:srgbClr val="E7132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CA" sz="4400">
                <a:solidFill>
                  <a:srgbClr val="419B96"/>
                </a:solidFill>
              </a:rPr>
              <a:t>Reality: </a:t>
            </a:r>
          </a:p>
        </p:txBody>
      </p:sp>
    </p:spTree>
    <p:custDataLst>
      <p:tags r:id="rId1"/>
    </p:custDataLst>
    <p:extLst>
      <p:ext uri="{BB962C8B-B14F-4D97-AF65-F5344CB8AC3E}">
        <p14:creationId xmlns:p14="http://schemas.microsoft.com/office/powerpoint/2010/main" val="4065321430"/>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441DB-0CCB-F76C-F68B-4C5CAF262FB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7770B4-DFA8-EA02-9FDD-8F9CEF365061}"/>
              </a:ext>
            </a:extLst>
          </p:cNvPr>
          <p:cNvSpPr>
            <a:spLocks noGrp="1"/>
          </p:cNvSpPr>
          <p:nvPr>
            <p:ph idx="1"/>
          </p:nvPr>
        </p:nvSpPr>
        <p:spPr>
          <a:xfrm>
            <a:off x="2218267" y="1554480"/>
            <a:ext cx="9066519" cy="1140409"/>
          </a:xfrm>
        </p:spPr>
        <p:txBody>
          <a:bodyPr>
            <a:normAutofit/>
          </a:bodyPr>
          <a:lstStyle/>
          <a:p>
            <a:pPr marL="0" indent="0">
              <a:buNone/>
            </a:pPr>
            <a:r>
              <a:rPr lang="en-CA" sz="2400">
                <a:latin typeface="Arial"/>
                <a:cs typeface="Arial"/>
              </a:rPr>
              <a:t>Low serum albumin is an appropriate indicator for albumin infusion in ICU patients. </a:t>
            </a:r>
            <a:endParaRPr lang="en-CA"/>
          </a:p>
        </p:txBody>
      </p:sp>
      <p:sp>
        <p:nvSpPr>
          <p:cNvPr id="3" name="Slide Number Placeholder 2">
            <a:extLst>
              <a:ext uri="{FF2B5EF4-FFF2-40B4-BE49-F238E27FC236}">
                <a16:creationId xmlns:a16="http://schemas.microsoft.com/office/drawing/2014/main" id="{A49598FE-B927-AB35-069D-4C4F1E0710E7}"/>
              </a:ext>
            </a:extLst>
          </p:cNvPr>
          <p:cNvSpPr>
            <a:spLocks noGrp="1"/>
          </p:cNvSpPr>
          <p:nvPr>
            <p:ph type="sldNum" sz="quarter" idx="12"/>
          </p:nvPr>
        </p:nvSpPr>
        <p:spPr/>
        <p:txBody>
          <a:bodyPr/>
          <a:lstStyle/>
          <a:p>
            <a:fld id="{7A1A82D1-6124-764A-B015-8BB5F625E955}" type="slidenum">
              <a:rPr lang="en-US" smtClean="0"/>
              <a:t>8</a:t>
            </a:fld>
            <a:endParaRPr lang="en-US"/>
          </a:p>
        </p:txBody>
      </p:sp>
      <p:sp>
        <p:nvSpPr>
          <p:cNvPr id="9" name="Content Placeholder 1">
            <a:extLst>
              <a:ext uri="{FF2B5EF4-FFF2-40B4-BE49-F238E27FC236}">
                <a16:creationId xmlns:a16="http://schemas.microsoft.com/office/drawing/2014/main" id="{340B58FD-6BE1-9498-BD9F-60E92DF2B337}"/>
              </a:ext>
            </a:extLst>
          </p:cNvPr>
          <p:cNvSpPr txBox="1">
            <a:spLocks/>
          </p:cNvSpPr>
          <p:nvPr/>
        </p:nvSpPr>
        <p:spPr>
          <a:xfrm>
            <a:off x="2218266" y="3913632"/>
            <a:ext cx="9289781" cy="212120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latin typeface="Arial"/>
                <a:cs typeface="Arial"/>
              </a:rPr>
              <a:t>The ALBIOS trial</a:t>
            </a:r>
            <a:r>
              <a:rPr lang="en-CA" sz="2400" baseline="30000" dirty="0">
                <a:latin typeface="Arial"/>
                <a:cs typeface="Arial"/>
              </a:rPr>
              <a:t>9</a:t>
            </a:r>
            <a:r>
              <a:rPr lang="en-CA" sz="2400" dirty="0">
                <a:latin typeface="Arial"/>
                <a:cs typeface="Arial"/>
              </a:rPr>
              <a:t> randomized 1818 ICU patients with hypoalbuminemia to receive daily albumin versus crystalloid and found that although serum albumin levels increased with transfusion, there was no impact on mortality, organ dysfunction or length of hospital stay.</a:t>
            </a:r>
            <a:endParaRPr lang="en-US" sz="2400" dirty="0"/>
          </a:p>
        </p:txBody>
      </p:sp>
      <p:pic>
        <p:nvPicPr>
          <p:cNvPr id="11" name="Picture 10" descr="A red and blue flag&#10;&#10;Description automatically generated">
            <a:extLst>
              <a:ext uri="{FF2B5EF4-FFF2-40B4-BE49-F238E27FC236}">
                <a16:creationId xmlns:a16="http://schemas.microsoft.com/office/drawing/2014/main" id="{9F1938F0-DF00-7E0D-42FC-6C9EF831A757}"/>
              </a:ext>
            </a:extLst>
          </p:cNvPr>
          <p:cNvPicPr>
            <a:picLocks noChangeAspect="1"/>
          </p:cNvPicPr>
          <p:nvPr/>
        </p:nvPicPr>
        <p:blipFill>
          <a:blip r:embed="rId4"/>
          <a:stretch>
            <a:fillRect/>
          </a:stretch>
        </p:blipFill>
        <p:spPr>
          <a:xfrm>
            <a:off x="998558" y="1435608"/>
            <a:ext cx="1219708" cy="1220439"/>
          </a:xfrm>
          <a:prstGeom prst="rect">
            <a:avLst/>
          </a:prstGeom>
        </p:spPr>
      </p:pic>
      <p:sp>
        <p:nvSpPr>
          <p:cNvPr id="6" name="TextBox 5">
            <a:extLst>
              <a:ext uri="{FF2B5EF4-FFF2-40B4-BE49-F238E27FC236}">
                <a16:creationId xmlns:a16="http://schemas.microsoft.com/office/drawing/2014/main" id="{C9BC96C6-C066-A103-0449-22C6FAD836C8}"/>
              </a:ext>
            </a:extLst>
          </p:cNvPr>
          <p:cNvSpPr txBox="1"/>
          <p:nvPr/>
        </p:nvSpPr>
        <p:spPr>
          <a:xfrm>
            <a:off x="5669167" y="6201222"/>
            <a:ext cx="57416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49000"/>
                  </a:schemeClr>
                </a:solidFill>
                <a:ea typeface="+mn-lt"/>
                <a:cs typeface="+mn-lt"/>
              </a:rPr>
              <a:t>9.   </a:t>
            </a:r>
            <a:r>
              <a:rPr lang="en-US" sz="1400" err="1">
                <a:solidFill>
                  <a:schemeClr val="tx1">
                    <a:lumMod val="49000"/>
                  </a:schemeClr>
                </a:solidFill>
                <a:ea typeface="+mn-lt"/>
                <a:cs typeface="+mn-lt"/>
              </a:rPr>
              <a:t>Caironi</a:t>
            </a:r>
            <a:r>
              <a:rPr lang="en-US" sz="1400" dirty="0">
                <a:solidFill>
                  <a:schemeClr val="tx1">
                    <a:lumMod val="49000"/>
                  </a:schemeClr>
                </a:solidFill>
                <a:ea typeface="+mn-lt"/>
                <a:cs typeface="+mn-lt"/>
              </a:rPr>
              <a:t>, P et al. </a:t>
            </a:r>
            <a:r>
              <a:rPr lang="en-US" sz="1400" i="1" dirty="0">
                <a:solidFill>
                  <a:schemeClr val="tx1">
                    <a:lumMod val="49000"/>
                  </a:schemeClr>
                </a:solidFill>
                <a:ea typeface="+mn-lt"/>
                <a:cs typeface="+mn-lt"/>
              </a:rPr>
              <a:t>New England Journal of Medicine</a:t>
            </a:r>
            <a:r>
              <a:rPr lang="en-US" sz="1400" dirty="0">
                <a:solidFill>
                  <a:schemeClr val="tx1">
                    <a:lumMod val="49000"/>
                  </a:schemeClr>
                </a:solidFill>
                <a:ea typeface="+mn-lt"/>
                <a:cs typeface="+mn-lt"/>
              </a:rPr>
              <a:t> (2014).</a:t>
            </a:r>
            <a:endParaRPr lang="en-US" sz="1400" dirty="0">
              <a:solidFill>
                <a:schemeClr val="tx1">
                  <a:lumMod val="49000"/>
                </a:schemeClr>
              </a:solidFill>
              <a:latin typeface="Arial"/>
              <a:ea typeface="Calibri"/>
              <a:cs typeface="Arial"/>
            </a:endParaRPr>
          </a:p>
        </p:txBody>
      </p:sp>
      <p:sp>
        <p:nvSpPr>
          <p:cNvPr id="10" name="Text Placeholder 4">
            <a:extLst>
              <a:ext uri="{FF2B5EF4-FFF2-40B4-BE49-F238E27FC236}">
                <a16:creationId xmlns:a16="http://schemas.microsoft.com/office/drawing/2014/main" id="{E6299054-2126-6BB9-13A7-DB70CD84A1D5}"/>
              </a:ext>
            </a:extLst>
          </p:cNvPr>
          <p:cNvSpPr>
            <a:spLocks noGrp="1"/>
          </p:cNvSpPr>
          <p:nvPr>
            <p:ph type="body" sz="quarter" idx="13"/>
          </p:nvPr>
        </p:nvSpPr>
        <p:spPr>
          <a:xfrm>
            <a:off x="769186" y="316813"/>
            <a:ext cx="3494810" cy="1035050"/>
          </a:xfrm>
        </p:spPr>
        <p:txBody>
          <a:bodyPr/>
          <a:lstStyle/>
          <a:p>
            <a:r>
              <a:rPr lang="en-CA" sz="4400"/>
              <a:t>Myth #5: </a:t>
            </a:r>
            <a:endParaRPr lang="en-US" sz="4400"/>
          </a:p>
        </p:txBody>
      </p:sp>
      <p:pic>
        <p:nvPicPr>
          <p:cNvPr id="14" name="Picture 13" descr="A bottle of medicine with a lid&#10;&#10;Description automatically generated">
            <a:extLst>
              <a:ext uri="{FF2B5EF4-FFF2-40B4-BE49-F238E27FC236}">
                <a16:creationId xmlns:a16="http://schemas.microsoft.com/office/drawing/2014/main" id="{46D593DF-82CE-14EA-6860-1C21C92EB46E}"/>
              </a:ext>
            </a:extLst>
          </p:cNvPr>
          <p:cNvPicPr>
            <a:picLocks noChangeAspect="1"/>
          </p:cNvPicPr>
          <p:nvPr/>
        </p:nvPicPr>
        <p:blipFill>
          <a:blip r:embed="rId5"/>
          <a:stretch>
            <a:fillRect/>
          </a:stretch>
        </p:blipFill>
        <p:spPr>
          <a:xfrm>
            <a:off x="907214" y="3913632"/>
            <a:ext cx="1221903" cy="1220440"/>
          </a:xfrm>
          <a:prstGeom prst="rect">
            <a:avLst/>
          </a:prstGeom>
        </p:spPr>
      </p:pic>
      <p:sp>
        <p:nvSpPr>
          <p:cNvPr id="15" name="Text Placeholder 4">
            <a:extLst>
              <a:ext uri="{FF2B5EF4-FFF2-40B4-BE49-F238E27FC236}">
                <a16:creationId xmlns:a16="http://schemas.microsoft.com/office/drawing/2014/main" id="{800D6F39-A357-55E6-5B35-FDDBBECB7FC5}"/>
              </a:ext>
            </a:extLst>
          </p:cNvPr>
          <p:cNvSpPr txBox="1">
            <a:spLocks/>
          </p:cNvSpPr>
          <p:nvPr/>
        </p:nvSpPr>
        <p:spPr>
          <a:xfrm>
            <a:off x="769184" y="2823474"/>
            <a:ext cx="3494810" cy="1035050"/>
          </a:xfrm>
          <a:prstGeom prst="rect">
            <a:avLst/>
          </a:prstGeom>
          <a:noFill/>
          <a:ln w="19050" cap="flat" cmpd="sng" algn="ctr">
            <a:noFill/>
            <a:prstDash val="solid"/>
            <a:miter lim="800000"/>
          </a:ln>
          <a:effectLst/>
        </p:spPr>
        <p:txBody>
          <a:bodyPr vert="horz" lIns="91440" tIns="45720" rIns="91440" bIns="45720" rtlCol="0" anchor="b">
            <a:noAutofit/>
          </a:bodyPr>
          <a:lstStyle>
            <a:lvl1pPr marL="0" indent="0" algn="l" defTabSz="914400" rtl="0" eaLnBrk="1" latinLnBrk="0" hangingPunct="1">
              <a:lnSpc>
                <a:spcPct val="100000"/>
              </a:lnSpc>
              <a:spcBef>
                <a:spcPts val="1000"/>
              </a:spcBef>
              <a:buClr>
                <a:schemeClr val="tx2"/>
              </a:buClr>
              <a:buFont typeface="Arial" panose="020B0604020202020204" pitchFamily="34" charset="0"/>
              <a:buNone/>
              <a:defRPr lang="en-US" sz="6000" b="1" kern="1200" baseline="0" dirty="0" smtClean="0">
                <a:solidFill>
                  <a:srgbClr val="E7132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CA" sz="4400">
                <a:solidFill>
                  <a:srgbClr val="419B96"/>
                </a:solidFill>
              </a:rPr>
              <a:t>Reality: </a:t>
            </a:r>
          </a:p>
        </p:txBody>
      </p:sp>
    </p:spTree>
    <p:custDataLst>
      <p:tags r:id="rId1"/>
    </p:custDataLst>
    <p:extLst>
      <p:ext uri="{BB962C8B-B14F-4D97-AF65-F5344CB8AC3E}">
        <p14:creationId xmlns:p14="http://schemas.microsoft.com/office/powerpoint/2010/main" val="4292779062"/>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9E398-87D6-9F30-075C-5A745862F5F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8B67B9-026A-5FBD-AA46-1E966AE354EA}"/>
              </a:ext>
            </a:extLst>
          </p:cNvPr>
          <p:cNvSpPr>
            <a:spLocks noGrp="1"/>
          </p:cNvSpPr>
          <p:nvPr>
            <p:ph idx="1"/>
          </p:nvPr>
        </p:nvSpPr>
        <p:spPr>
          <a:xfrm>
            <a:off x="2218267" y="1554480"/>
            <a:ext cx="9066519" cy="1140409"/>
          </a:xfrm>
        </p:spPr>
        <p:txBody>
          <a:bodyPr>
            <a:normAutofit/>
          </a:bodyPr>
          <a:lstStyle/>
          <a:p>
            <a:pPr marL="0" indent="0">
              <a:buNone/>
            </a:pPr>
            <a:r>
              <a:rPr lang="en-CA" sz="2400">
                <a:latin typeface="Arial"/>
                <a:cs typeface="Arial"/>
              </a:rPr>
              <a:t>Better diuresis is achieved in critically ill edematous patients with a “sandwich” of Lasix (furosemide) and 25% albumin.</a:t>
            </a:r>
            <a:endParaRPr lang="en-US" sz="2400">
              <a:latin typeface="Arial"/>
              <a:cs typeface="Arial"/>
            </a:endParaRPr>
          </a:p>
        </p:txBody>
      </p:sp>
      <p:sp>
        <p:nvSpPr>
          <p:cNvPr id="3" name="Slide Number Placeholder 2">
            <a:extLst>
              <a:ext uri="{FF2B5EF4-FFF2-40B4-BE49-F238E27FC236}">
                <a16:creationId xmlns:a16="http://schemas.microsoft.com/office/drawing/2014/main" id="{37B8AB4E-08A7-D34B-B6A5-17E009F88822}"/>
              </a:ext>
            </a:extLst>
          </p:cNvPr>
          <p:cNvSpPr>
            <a:spLocks noGrp="1"/>
          </p:cNvSpPr>
          <p:nvPr>
            <p:ph type="sldNum" sz="quarter" idx="12"/>
          </p:nvPr>
        </p:nvSpPr>
        <p:spPr/>
        <p:txBody>
          <a:bodyPr/>
          <a:lstStyle/>
          <a:p>
            <a:fld id="{7A1A82D1-6124-764A-B015-8BB5F625E955}" type="slidenum">
              <a:rPr lang="en-US" smtClean="0"/>
              <a:t>9</a:t>
            </a:fld>
            <a:endParaRPr lang="en-US"/>
          </a:p>
        </p:txBody>
      </p:sp>
      <p:sp>
        <p:nvSpPr>
          <p:cNvPr id="9" name="Content Placeholder 1">
            <a:extLst>
              <a:ext uri="{FF2B5EF4-FFF2-40B4-BE49-F238E27FC236}">
                <a16:creationId xmlns:a16="http://schemas.microsoft.com/office/drawing/2014/main" id="{F2745555-D26E-B23E-9964-A0DD2986E726}"/>
              </a:ext>
            </a:extLst>
          </p:cNvPr>
          <p:cNvSpPr txBox="1">
            <a:spLocks/>
          </p:cNvSpPr>
          <p:nvPr/>
        </p:nvSpPr>
        <p:spPr>
          <a:xfrm>
            <a:off x="2218266" y="3913632"/>
            <a:ext cx="9066520" cy="1604615"/>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latin typeface="Arial"/>
                <a:cs typeface="Arial"/>
              </a:rPr>
              <a:t>While a couple of very small RCTs have examined this question, none have shown any difference with adding albumin to Lasix in improving patient-important outcomes in edematous ICU patients.</a:t>
            </a:r>
            <a:r>
              <a:rPr lang="en-CA" sz="2400" baseline="30000" dirty="0">
                <a:latin typeface="Arial"/>
                <a:cs typeface="Arial"/>
              </a:rPr>
              <a:t>10</a:t>
            </a:r>
            <a:endParaRPr lang="en-CA" sz="2400" dirty="0"/>
          </a:p>
        </p:txBody>
      </p:sp>
      <p:pic>
        <p:nvPicPr>
          <p:cNvPr id="11" name="Picture 10" descr="A red and blue flag&#10;&#10;Description automatically generated">
            <a:extLst>
              <a:ext uri="{FF2B5EF4-FFF2-40B4-BE49-F238E27FC236}">
                <a16:creationId xmlns:a16="http://schemas.microsoft.com/office/drawing/2014/main" id="{D6B60BFF-0671-CB68-0B54-1B1968781DA9}"/>
              </a:ext>
            </a:extLst>
          </p:cNvPr>
          <p:cNvPicPr>
            <a:picLocks noChangeAspect="1"/>
          </p:cNvPicPr>
          <p:nvPr/>
        </p:nvPicPr>
        <p:blipFill>
          <a:blip r:embed="rId4"/>
          <a:stretch>
            <a:fillRect/>
          </a:stretch>
        </p:blipFill>
        <p:spPr>
          <a:xfrm>
            <a:off x="998558" y="1435608"/>
            <a:ext cx="1219708" cy="1220439"/>
          </a:xfrm>
          <a:prstGeom prst="rect">
            <a:avLst/>
          </a:prstGeom>
        </p:spPr>
      </p:pic>
      <p:pic>
        <p:nvPicPr>
          <p:cNvPr id="13" name="Picture 12" descr="A bottle of medicine with a lid&#10;&#10;Description automatically generated">
            <a:extLst>
              <a:ext uri="{FF2B5EF4-FFF2-40B4-BE49-F238E27FC236}">
                <a16:creationId xmlns:a16="http://schemas.microsoft.com/office/drawing/2014/main" id="{8221F280-82FF-B48D-5FE8-03842BFF779C}"/>
              </a:ext>
            </a:extLst>
          </p:cNvPr>
          <p:cNvPicPr>
            <a:picLocks noChangeAspect="1"/>
          </p:cNvPicPr>
          <p:nvPr/>
        </p:nvPicPr>
        <p:blipFill>
          <a:blip r:embed="rId5"/>
          <a:stretch>
            <a:fillRect/>
          </a:stretch>
        </p:blipFill>
        <p:spPr>
          <a:xfrm>
            <a:off x="907214" y="3913632"/>
            <a:ext cx="1221903" cy="1220440"/>
          </a:xfrm>
          <a:prstGeom prst="rect">
            <a:avLst/>
          </a:prstGeom>
        </p:spPr>
      </p:pic>
      <p:sp>
        <p:nvSpPr>
          <p:cNvPr id="7" name="TextBox 6">
            <a:extLst>
              <a:ext uri="{FF2B5EF4-FFF2-40B4-BE49-F238E27FC236}">
                <a16:creationId xmlns:a16="http://schemas.microsoft.com/office/drawing/2014/main" id="{A248635F-15D3-4C2C-3C3C-1423FDED93B2}"/>
              </a:ext>
            </a:extLst>
          </p:cNvPr>
          <p:cNvSpPr txBox="1"/>
          <p:nvPr/>
        </p:nvSpPr>
        <p:spPr>
          <a:xfrm>
            <a:off x="5308598" y="6233879"/>
            <a:ext cx="56559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49000"/>
                  </a:schemeClr>
                </a:solidFill>
                <a:ea typeface="+mn-lt"/>
                <a:cs typeface="+mn-lt"/>
              </a:rPr>
              <a:t>10.   Oczkowski, SJ &amp; Mazzetti, I. </a:t>
            </a:r>
            <a:r>
              <a:rPr lang="en-US" sz="1400" i="1" dirty="0">
                <a:solidFill>
                  <a:schemeClr val="tx1">
                    <a:lumMod val="49000"/>
                  </a:schemeClr>
                </a:solidFill>
                <a:ea typeface="+mn-lt"/>
                <a:cs typeface="+mn-lt"/>
              </a:rPr>
              <a:t>Journal of Intensive Care</a:t>
            </a:r>
            <a:r>
              <a:rPr lang="en-US" sz="1400" dirty="0">
                <a:solidFill>
                  <a:schemeClr val="tx1">
                    <a:lumMod val="49000"/>
                  </a:schemeClr>
                </a:solidFill>
                <a:ea typeface="+mn-lt"/>
                <a:cs typeface="+mn-lt"/>
              </a:rPr>
              <a:t> (2014).</a:t>
            </a:r>
            <a:endParaRPr lang="en-US" sz="1400" dirty="0">
              <a:solidFill>
                <a:schemeClr val="tx1">
                  <a:lumMod val="49000"/>
                </a:schemeClr>
              </a:solidFill>
              <a:ea typeface="Calibri"/>
              <a:cs typeface="+mn-lt"/>
            </a:endParaRPr>
          </a:p>
        </p:txBody>
      </p:sp>
      <p:sp>
        <p:nvSpPr>
          <p:cNvPr id="10" name="Text Placeholder 4">
            <a:extLst>
              <a:ext uri="{FF2B5EF4-FFF2-40B4-BE49-F238E27FC236}">
                <a16:creationId xmlns:a16="http://schemas.microsoft.com/office/drawing/2014/main" id="{924BB37F-B171-6A59-E7D5-AD2434447189}"/>
              </a:ext>
            </a:extLst>
          </p:cNvPr>
          <p:cNvSpPr>
            <a:spLocks noGrp="1"/>
          </p:cNvSpPr>
          <p:nvPr>
            <p:ph type="body" sz="quarter" idx="13"/>
          </p:nvPr>
        </p:nvSpPr>
        <p:spPr>
          <a:xfrm>
            <a:off x="769186" y="316813"/>
            <a:ext cx="3494810" cy="1035050"/>
          </a:xfrm>
        </p:spPr>
        <p:txBody>
          <a:bodyPr/>
          <a:lstStyle/>
          <a:p>
            <a:r>
              <a:rPr lang="en-CA" sz="4400"/>
              <a:t>Myth #6: </a:t>
            </a:r>
            <a:endParaRPr lang="en-US" sz="4400"/>
          </a:p>
        </p:txBody>
      </p:sp>
      <p:sp>
        <p:nvSpPr>
          <p:cNvPr id="12" name="Text Placeholder 4">
            <a:extLst>
              <a:ext uri="{FF2B5EF4-FFF2-40B4-BE49-F238E27FC236}">
                <a16:creationId xmlns:a16="http://schemas.microsoft.com/office/drawing/2014/main" id="{F81BE118-BF94-C802-C758-D4617B72266C}"/>
              </a:ext>
            </a:extLst>
          </p:cNvPr>
          <p:cNvSpPr txBox="1">
            <a:spLocks/>
          </p:cNvSpPr>
          <p:nvPr/>
        </p:nvSpPr>
        <p:spPr>
          <a:xfrm>
            <a:off x="769184" y="2823474"/>
            <a:ext cx="3494810" cy="1035050"/>
          </a:xfrm>
          <a:prstGeom prst="rect">
            <a:avLst/>
          </a:prstGeom>
          <a:noFill/>
          <a:ln w="19050" cap="flat" cmpd="sng" algn="ctr">
            <a:noFill/>
            <a:prstDash val="solid"/>
            <a:miter lim="800000"/>
          </a:ln>
          <a:effectLst/>
        </p:spPr>
        <p:txBody>
          <a:bodyPr vert="horz" lIns="91440" tIns="45720" rIns="91440" bIns="45720" rtlCol="0" anchor="b">
            <a:noAutofit/>
          </a:bodyPr>
          <a:lstStyle>
            <a:lvl1pPr marL="0" indent="0" algn="l" defTabSz="914400" rtl="0" eaLnBrk="1" latinLnBrk="0" hangingPunct="1">
              <a:lnSpc>
                <a:spcPct val="100000"/>
              </a:lnSpc>
              <a:spcBef>
                <a:spcPts val="1000"/>
              </a:spcBef>
              <a:buClr>
                <a:schemeClr val="tx2"/>
              </a:buClr>
              <a:buFont typeface="Arial" panose="020B0604020202020204" pitchFamily="34" charset="0"/>
              <a:buNone/>
              <a:defRPr lang="en-US" sz="6000" b="1" kern="1200" baseline="0" dirty="0" smtClean="0">
                <a:solidFill>
                  <a:srgbClr val="E7132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CA" sz="4400">
                <a:solidFill>
                  <a:srgbClr val="419B96"/>
                </a:solidFill>
              </a:rPr>
              <a:t>Reality: </a:t>
            </a:r>
          </a:p>
        </p:txBody>
      </p:sp>
    </p:spTree>
    <p:custDataLst>
      <p:tags r:id="rId1"/>
    </p:custDataLst>
    <p:extLst>
      <p:ext uri="{BB962C8B-B14F-4D97-AF65-F5344CB8AC3E}">
        <p14:creationId xmlns:p14="http://schemas.microsoft.com/office/powerpoint/2010/main" val="3942036522"/>
      </p:ext>
    </p:extLst>
  </p:cSld>
  <p:clrMapOvr>
    <a:masterClrMapping/>
  </p:clrMapOvr>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4D4D4D"/>
      </a:dk1>
      <a:lt1>
        <a:srgbClr val="FFFFFF"/>
      </a:lt1>
      <a:dk2>
        <a:srgbClr val="8C8C8C"/>
      </a:dk2>
      <a:lt2>
        <a:srgbClr val="BEBEBE"/>
      </a:lt2>
      <a:accent1>
        <a:srgbClr val="E71324"/>
      </a:accent1>
      <a:accent2>
        <a:srgbClr val="C4161C"/>
      </a:accent2>
      <a:accent3>
        <a:srgbClr val="A70E13"/>
      </a:accent3>
      <a:accent4>
        <a:srgbClr val="54C3BB"/>
      </a:accent4>
      <a:accent5>
        <a:srgbClr val="419B96"/>
      </a:accent5>
      <a:accent6>
        <a:srgbClr val="F2F2F2"/>
      </a:accent6>
      <a:hlink>
        <a:srgbClr val="88528B"/>
      </a:hlink>
      <a:folHlink>
        <a:srgbClr val="5532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C76A233-9B69-FF4A-AA9E-80A5585C98CA}" vid="{824AAD8E-9169-EA4A-9D29-C1F4CA76AD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3c1d4b3-fc67-4c00-8178-0d590268036f">
      <UserInfo>
        <DisplayName>SharingLinks.0368035d-1039-4cdc-b96a-ec75f34d85d4.OrganizationView.d1969ad1-1b94-4467-959e-6b72e9569dbf</DisplayName>
        <AccountId>221</AccountId>
        <AccountType/>
      </UserInfo>
      <UserInfo>
        <DisplayName>Carolyn Powell</DisplayName>
        <AccountId>15</AccountId>
        <AccountType/>
      </UserInfo>
      <UserInfo>
        <DisplayName>SharingLinks.716b0765-4c2a-4116-8138-957af62c3f6f.OrganizationView.b423a354-59fc-4458-b948-f800dfff17e8</DisplayName>
        <AccountId>354</AccountId>
        <AccountType/>
      </UserInfo>
      <UserInfo>
        <DisplayName>Mary James Fisher</DisplayName>
        <AccountId>65</AccountId>
        <AccountType/>
      </UserInfo>
    </SharedWithUsers>
    <TaxCatchAll xmlns="43c1d4b3-fc67-4c00-8178-0d590268036f" xsi:nil="true"/>
    <lcf76f155ced4ddcb4097134ff3c332f xmlns="3d30a626-e7f1-43ec-9dd2-88d2b696b3d5">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SophiesNotes xmlns="3d30a626-e7f1-43ec-9dd2-88d2b696b3d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35C42546A9154286300FFC1EE1C677" ma:contentTypeVersion="27" ma:contentTypeDescription="Create a new document." ma:contentTypeScope="" ma:versionID="873e442d01b0165801822ca52f39d300">
  <xsd:schema xmlns:xsd="http://www.w3.org/2001/XMLSchema" xmlns:xs="http://www.w3.org/2001/XMLSchema" xmlns:p="http://schemas.microsoft.com/office/2006/metadata/properties" xmlns:ns1="http://schemas.microsoft.com/sharepoint/v3" xmlns:ns2="3d30a626-e7f1-43ec-9dd2-88d2b696b3d5" xmlns:ns3="43c1d4b3-fc67-4c00-8178-0d590268036f" targetNamespace="http://schemas.microsoft.com/office/2006/metadata/properties" ma:root="true" ma:fieldsID="f7416c85634c329a046fa9cb0f1a738a" ns1:_="" ns2:_="" ns3:_="">
    <xsd:import namespace="http://schemas.microsoft.com/sharepoint/v3"/>
    <xsd:import namespace="3d30a626-e7f1-43ec-9dd2-88d2b696b3d5"/>
    <xsd:import namespace="43c1d4b3-fc67-4c00-8178-0d59026803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Sophies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30a626-e7f1-43ec-9dd2-88d2b696b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SophiesNotes" ma:index="28" nillable="true" ma:displayName="Sophie's Notes" ma:format="Dropdown" ma:internalName="Sophies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3c1d4b3-fc67-4c00-8178-0d59026803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a794ec2-33d3-4229-998e-9aef64585d67}" ma:internalName="TaxCatchAll" ma:showField="CatchAllData" ma:web="43c1d4b3-fc67-4c00-8178-0d59026803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1F2185-22A1-4812-864D-4B0C98B5E981}">
  <ds:schemaRefs>
    <ds:schemaRef ds:uri="3d30a626-e7f1-43ec-9dd2-88d2b696b3d5"/>
    <ds:schemaRef ds:uri="43c1d4b3-fc67-4c00-8178-0d590268036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DC3594A-00C8-4559-B201-2DAB9CBD462F}">
  <ds:schemaRefs>
    <ds:schemaRef ds:uri="3d30a626-e7f1-43ec-9dd2-88d2b696b3d5"/>
    <ds:schemaRef ds:uri="43c1d4b3-fc67-4c00-8178-0d59026803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4B6F552-3F16-48A0-8699-3DB354F92FE6}">
  <ds:schemaRefs>
    <ds:schemaRef ds:uri="http://schemas.microsoft.com/sharepoint/v3/contenttype/forms"/>
  </ds:schemaRefs>
</ds:datastoreItem>
</file>

<file path=docMetadata/LabelInfo.xml><?xml version="1.0" encoding="utf-8"?>
<clbl:labelList xmlns:clbl="http://schemas.microsoft.com/office/2020/mipLabelMetadata">
  <clbl:label id="{4830d02f-fd7b-4629-905f-a41bb5868147}" enabled="0" method="" siteId="{4830d02f-fd7b-4629-905f-a41bb5868147}" removed="1"/>
</clbl:labelList>
</file>

<file path=docProps/app.xml><?xml version="1.0" encoding="utf-8"?>
<Properties xmlns="http://schemas.openxmlformats.org/officeDocument/2006/extended-properties" xmlns:vt="http://schemas.openxmlformats.org/officeDocument/2006/docPropsVTypes">
  <Template/>
  <TotalTime>15</TotalTime>
  <Words>1295</Words>
  <Application>Microsoft Office PowerPoint</Application>
  <PresentationFormat>Widescreen</PresentationFormat>
  <Paragraphs>147</Paragraphs>
  <Slides>17</Slides>
  <Notes>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Mythbusters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takeaways</vt:lpstr>
      <vt:lpstr>Key takeaways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Michelle Armstrong</dc:creator>
  <cp:keywords/>
  <dc:description/>
  <cp:lastModifiedBy>Callum, Jeannie</cp:lastModifiedBy>
  <cp:revision>178</cp:revision>
  <dcterms:created xsi:type="dcterms:W3CDTF">2023-08-31T18:54:24Z</dcterms:created>
  <dcterms:modified xsi:type="dcterms:W3CDTF">2024-10-09T18:12:13Z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0x010100AD35C42546A9154286300FFC1EE1C677</vt:lpwstr>
  </property>
  <property fmtid="{D5CDD505-2E9C-101B-9397-08002B2CF9AE}" pid="3" name="MediaServiceImageTags">
    <vt:lpwstr/>
  </property>
  <property fmtid="{D5CDD505-2E9C-101B-9397-08002B2CF9AE}" pid="4" name="ArticulateGUID">
    <vt:lpwstr>4EE34709-367B-44D5-BE58-ACC79E0007AC</vt:lpwstr>
  </property>
  <property fmtid="{D5CDD505-2E9C-101B-9397-08002B2CF9AE}" pid="5" name="ArticulatePath">
    <vt:lpwstr>CBS_PPT_template_2024-05-30</vt:lpwstr>
  </property>
</Properties>
</file>