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comments/modernComment_189_801A619D.xml" ContentType="application/vnd.ms-powerpoint.comments+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81" r:id="rId5"/>
  </p:sldMasterIdLst>
  <p:notesMasterIdLst>
    <p:notesMasterId r:id="rId22"/>
  </p:notesMasterIdLst>
  <p:handoutMasterIdLst>
    <p:handoutMasterId r:id="rId23"/>
  </p:handoutMasterIdLst>
  <p:sldIdLst>
    <p:sldId id="256" r:id="rId6"/>
    <p:sldId id="382" r:id="rId7"/>
    <p:sldId id="315" r:id="rId8"/>
    <p:sldId id="395" r:id="rId9"/>
    <p:sldId id="385" r:id="rId10"/>
    <p:sldId id="391" r:id="rId11"/>
    <p:sldId id="392" r:id="rId12"/>
    <p:sldId id="394" r:id="rId13"/>
    <p:sldId id="393" r:id="rId14"/>
    <p:sldId id="388" r:id="rId15"/>
    <p:sldId id="389" r:id="rId16"/>
    <p:sldId id="390" r:id="rId17"/>
    <p:sldId id="647" r:id="rId18"/>
    <p:sldId id="5413" r:id="rId19"/>
    <p:sldId id="699" r:id="rId20"/>
    <p:sldId id="313" r:id="rId21"/>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4BAD1D54-C365-C9CC-CFBD-DD2843A8DAC4}" name="Tricia Abe" initials="TA" userId="S::tricia.abe@blood.ca::54ab208a-2579-46a2-bbb1-09dd3af9c75d" providerId="AD"/>
  <p188:author id="{3A80A95E-49FE-0D75-24B5-D7D16A20955D}" name="Robert Romans" initials="RR" userId="S::robert.romans@blood.ca::c5630283-e51d-423e-b647-dc56cc9207c7" providerId="AD"/>
  <p188:author id="{E06765BF-F1B1-4C9E-8DB9-AFCBC26E2D30}" name="Elodie Guitteaud" initials="EG" userId="S::Elodie.Guitteaud@blood.ca::b9cc6ea7-7a6a-4420-b2fe-aa15001b0d5f" providerId="AD"/>
  <p188:author id="{42BEBAC5-E228-B817-E3E3-7E18BBE5D163}" name="Kathryn Webert" initials="KW" userId="S::kathryn.webert@blood.ca::d77486ed-c22a-4b28-8880-15883ffff453" providerId="AD"/>
  <p188:author id="{6F4D84D2-1992-529F-D488-421CF60E8F86}" name="Patrizia Ruoso" initials="PR" userId="S::Patrizia.Ruoso@blood.ca::994cc2a7-e06c-4d30-93c7-8b9f7f8c3b65" providerId="AD"/>
  <p188:author id="{CF09D4DE-F874-96F9-9BB2-ED61A6A5EA70}" name="Rosanne Dawson" initials="RD" userId="S::rosanne.dawson@blood.ca::1030683f-5a69-49c3-8fe0-a695b4418eb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Armstrong" initials="MA" lastIdx="9" clrIdx="0">
    <p:extLst>
      <p:ext uri="{19B8F6BF-5375-455C-9EA6-DF929625EA0E}">
        <p15:presenceInfo xmlns:p15="http://schemas.microsoft.com/office/powerpoint/2012/main" userId="S::michelle.armstrong@blood.ca::34407974-7a6f-4148-b541-89f62c2ece60" providerId="AD"/>
      </p:ext>
    </p:extLst>
  </p:cmAuthor>
  <p:cmAuthor id="2" name="Mary James Fisher" initials="MJF" lastIdx="4" clrIdx="1">
    <p:extLst>
      <p:ext uri="{19B8F6BF-5375-455C-9EA6-DF929625EA0E}">
        <p15:presenceInfo xmlns:p15="http://schemas.microsoft.com/office/powerpoint/2012/main" userId="S::maryjames.fisher@blood.ca::18d3c096-d1e2-472e-84b8-2fa3eaa482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B188"/>
    <a:srgbClr val="419B96"/>
    <a:srgbClr val="E713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088" autoAdjust="0"/>
  </p:normalViewPr>
  <p:slideViewPr>
    <p:cSldViewPr snapToGrid="0">
      <p:cViewPr varScale="1">
        <p:scale>
          <a:sx n="82" d="100"/>
          <a:sy n="82" d="100"/>
        </p:scale>
        <p:origin x="1596" y="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8/10/relationships/authors" Target="authors.xml"/></Relationships>
</file>

<file path=ppt/comments/modernComment_189_801A619D.xml><?xml version="1.0" encoding="utf-8"?>
<p188:cmLst xmlns:a="http://schemas.openxmlformats.org/drawingml/2006/main" xmlns:r="http://schemas.openxmlformats.org/officeDocument/2006/relationships" xmlns:p188="http://schemas.microsoft.com/office/powerpoint/2018/8/main">
  <p188:cm id="{3D3E05DD-8B60-404D-928A-C0030335D385}" authorId="{E06765BF-F1B1-4C9E-8DB9-AFCBC26E2D30}" created="2023-03-16T04:03:15.396">
    <pc:sldMkLst xmlns:pc="http://schemas.microsoft.com/office/powerpoint/2013/main/command">
      <pc:docMk/>
      <pc:sldMk cId="2149212573" sldId="393"/>
    </pc:sldMkLst>
    <p188:txBody>
      <a:bodyPr/>
      <a:lstStyle/>
      <a:p>
        <a:r>
          <a:rPr lang="fr-CA"/>
          <a:t>Please replace screenshot with screenshot from the French version of the system</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96A9B0-0C64-D645-A73A-06346754FE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2A581E-D1A4-6D4A-8868-8677FED19D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D2D540-DC9E-3D41-84AD-52AADF90434C}" type="datetimeFigureOut">
              <a:rPr lang="en-US" smtClean="0"/>
              <a:t>2023-03-20</a:t>
            </a:fld>
            <a:endParaRPr lang="en-US"/>
          </a:p>
        </p:txBody>
      </p:sp>
      <p:sp>
        <p:nvSpPr>
          <p:cNvPr id="4" name="Footer Placeholder 3">
            <a:extLst>
              <a:ext uri="{FF2B5EF4-FFF2-40B4-BE49-F238E27FC236}">
                <a16:creationId xmlns:a16="http://schemas.microsoft.com/office/drawing/2014/main" id="{69D6EBBE-53E9-324F-AFC7-41C976FFA2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32B54D-2F85-0F42-8E20-5D7A38F1A5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948E01-4AE5-AD43-BF42-12AB321735F1}" type="slidenum">
              <a:rPr lang="en-US" smtClean="0"/>
              <a:t>‹#›</a:t>
            </a:fld>
            <a:endParaRPr lang="en-US"/>
          </a:p>
        </p:txBody>
      </p:sp>
    </p:spTree>
    <p:extLst>
      <p:ext uri="{BB962C8B-B14F-4D97-AF65-F5344CB8AC3E}">
        <p14:creationId xmlns:p14="http://schemas.microsoft.com/office/powerpoint/2010/main" val="3537004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15028-8AD0-4D49-B58F-196E87D89ECB}" type="datetimeFigureOut">
              <a:rPr lang="en-US" smtClean="0"/>
              <a:t>2023-03-20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B79DBD-40D5-C643-A310-AC07AAD1EE41}" type="slidenum">
              <a:rPr lang="en-US" smtClean="0"/>
              <a:t>‹#›</a:t>
            </a:fld>
            <a:endParaRPr lang="en-US"/>
          </a:p>
        </p:txBody>
      </p:sp>
    </p:spTree>
    <p:extLst>
      <p:ext uri="{BB962C8B-B14F-4D97-AF65-F5344CB8AC3E}">
        <p14:creationId xmlns:p14="http://schemas.microsoft.com/office/powerpoint/2010/main" val="473950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Octaplasma : information à l’intention des technologues de laboratoire</a:t>
            </a:r>
            <a:endParaRPr lang="en-CA"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Dès la réception d’</a:t>
            </a:r>
            <a:r>
              <a:rPr lang="fr-CA" dirty="0" err="1">
                <a:cs typeface="Calibri"/>
              </a:rPr>
              <a:t>Octaplasma</a:t>
            </a:r>
            <a:r>
              <a:rPr lang="fr-CA" dirty="0">
                <a:cs typeface="Calibri"/>
              </a:rPr>
              <a:t>, il faut inspecter le produit conformément à la procédure opérationnelle normalisée de votre service de transfusion.</a:t>
            </a:r>
          </a:p>
          <a:p>
            <a:endParaRPr lang="fr-CA" dirty="0">
              <a:cs typeface="Calibri"/>
            </a:endParaRPr>
          </a:p>
          <a:p>
            <a:r>
              <a:rPr lang="fr-CA" dirty="0">
                <a:cs typeface="Calibri"/>
              </a:rPr>
              <a:t>La Société canadienne du sang recommande de créer de nouveaux codes produit dans votre système informatique en utilisant le numéro de suivi unique et le numéro de lot du produit.</a:t>
            </a:r>
            <a:endParaRPr lang="en-CA" dirty="0">
              <a:cs typeface="Calibri"/>
            </a:endParaRPr>
          </a:p>
        </p:txBody>
      </p:sp>
      <p:sp>
        <p:nvSpPr>
          <p:cNvPr id="4" name="Slide Number Placeholder 3"/>
          <p:cNvSpPr>
            <a:spLocks noGrp="1"/>
          </p:cNvSpPr>
          <p:nvPr>
            <p:ph type="sldNum" sz="quarter" idx="5"/>
          </p:nvPr>
        </p:nvSpPr>
        <p:spPr/>
        <p:txBody>
          <a:bodyPr/>
          <a:lstStyle/>
          <a:p>
            <a:fld id="{E9B79DBD-40D5-C643-A310-AC07AAD1EE41}" type="slidenum">
              <a:rPr lang="en-US" smtClean="0"/>
              <a:t>10</a:t>
            </a:fld>
            <a:endParaRPr lang="en-US"/>
          </a:p>
        </p:txBody>
      </p:sp>
    </p:spTree>
    <p:extLst>
      <p:ext uri="{BB962C8B-B14F-4D97-AF65-F5344CB8AC3E}">
        <p14:creationId xmlns:p14="http://schemas.microsoft.com/office/powerpoint/2010/main" val="2173559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Pour tout savoir sur l’entreposage d’</a:t>
            </a:r>
            <a:r>
              <a:rPr lang="fr-CA" dirty="0" err="1">
                <a:cs typeface="Calibri"/>
              </a:rPr>
              <a:t>Octaplasma</a:t>
            </a:r>
            <a:r>
              <a:rPr lang="fr-CA" dirty="0">
                <a:cs typeface="Calibri"/>
              </a:rPr>
              <a:t>, veuillez consulter la monographie du produit.</a:t>
            </a:r>
          </a:p>
          <a:p>
            <a:endParaRPr lang="fr-CA" dirty="0">
              <a:cs typeface="Calibri"/>
            </a:endParaRPr>
          </a:p>
          <a:p>
            <a:r>
              <a:rPr lang="fr-CA" dirty="0">
                <a:cs typeface="Calibri"/>
              </a:rPr>
              <a:t>Voici quelques points clés :</a:t>
            </a:r>
            <a:endParaRPr lang="en-CA" dirty="0">
              <a:cs typeface="Calibri"/>
            </a:endParaRPr>
          </a:p>
          <a:p>
            <a:pPr marL="171450" indent="-171450">
              <a:buFont typeface="Arial" panose="020B0604020202020204" pitchFamily="34" charset="0"/>
              <a:buChar char="•"/>
            </a:pPr>
            <a:r>
              <a:rPr lang="fr-CA" dirty="0">
                <a:cs typeface="Calibri"/>
              </a:rPr>
              <a:t>N’exposez pas le produit à la lumière.</a:t>
            </a:r>
            <a:endParaRPr lang="en-CA" dirty="0">
              <a:cs typeface="Calibri"/>
            </a:endParaRPr>
          </a:p>
          <a:p>
            <a:pPr marL="171450" indent="-171450">
              <a:buFont typeface="Arial" panose="020B0604020202020204" pitchFamily="34" charset="0"/>
              <a:buChar char="•"/>
            </a:pPr>
            <a:r>
              <a:rPr lang="fr-CA" dirty="0">
                <a:cs typeface="Calibri"/>
              </a:rPr>
              <a:t>Entreposez-le à une température inférieure à -18 °C.</a:t>
            </a:r>
            <a:endParaRPr lang="en-CA" dirty="0">
              <a:cs typeface="Calibri"/>
            </a:endParaRPr>
          </a:p>
          <a:p>
            <a:pPr marL="171450" indent="-171450">
              <a:buFont typeface="Arial" panose="020B0604020202020204" pitchFamily="34" charset="0"/>
              <a:buChar char="•"/>
            </a:pPr>
            <a:r>
              <a:rPr lang="fr-CA" dirty="0">
                <a:cs typeface="Calibri"/>
              </a:rPr>
              <a:t>Respectez la date de péremption figurant sur le produit.</a:t>
            </a:r>
            <a:endParaRPr lang="en-CA" dirty="0">
              <a:cs typeface="Calibri"/>
            </a:endParaRPr>
          </a:p>
        </p:txBody>
      </p:sp>
      <p:sp>
        <p:nvSpPr>
          <p:cNvPr id="4" name="Slide Number Placeholder 3"/>
          <p:cNvSpPr>
            <a:spLocks noGrp="1"/>
          </p:cNvSpPr>
          <p:nvPr>
            <p:ph type="sldNum" sz="quarter" idx="5"/>
          </p:nvPr>
        </p:nvSpPr>
        <p:spPr/>
        <p:txBody>
          <a:bodyPr/>
          <a:lstStyle/>
          <a:p>
            <a:fld id="{E9B79DBD-40D5-C643-A310-AC07AAD1EE41}" type="slidenum">
              <a:rPr lang="en-US" smtClean="0"/>
              <a:t>11</a:t>
            </a:fld>
            <a:endParaRPr lang="en-US"/>
          </a:p>
        </p:txBody>
      </p:sp>
    </p:spTree>
    <p:extLst>
      <p:ext uri="{BB962C8B-B14F-4D97-AF65-F5344CB8AC3E}">
        <p14:creationId xmlns:p14="http://schemas.microsoft.com/office/powerpoint/2010/main" val="731907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Respectez les instructions de décongélation d’</a:t>
            </a:r>
            <a:r>
              <a:rPr lang="fr-CA" dirty="0" err="1">
                <a:cs typeface="Calibri"/>
              </a:rPr>
              <a:t>Octaplasma</a:t>
            </a:r>
            <a:r>
              <a:rPr lang="fr-CA" dirty="0">
                <a:cs typeface="Calibri"/>
              </a:rPr>
              <a:t> figurant dans la monographie du produit.</a:t>
            </a:r>
          </a:p>
          <a:p>
            <a:endParaRPr lang="fr-CA" dirty="0">
              <a:cs typeface="Calibri"/>
            </a:endParaRPr>
          </a:p>
          <a:p>
            <a:r>
              <a:rPr lang="fr-CA" dirty="0">
                <a:cs typeface="Calibri"/>
              </a:rPr>
              <a:t>Une fois Octaplasma décongelé, il faut l’entreposer à la température prescrite dans la monographie du produit et l’utiliser dans l’intervalle de temps indiqué.</a:t>
            </a:r>
          </a:p>
          <a:p>
            <a:endParaRPr lang="fr-CA" dirty="0">
              <a:cs typeface="Calibri"/>
            </a:endParaRPr>
          </a:p>
          <a:p>
            <a:r>
              <a:rPr lang="fr-CA" dirty="0">
                <a:cs typeface="Calibri"/>
              </a:rPr>
              <a:t>Veuillez noter que la monographie d’Octaplasma tient compte des rapports signalant la présence de filaments de fibrine lors de la décongélation.</a:t>
            </a:r>
            <a:endParaRPr lang="en-CA" dirty="0">
              <a:cs typeface="Calibri"/>
            </a:endParaRPr>
          </a:p>
        </p:txBody>
      </p:sp>
      <p:sp>
        <p:nvSpPr>
          <p:cNvPr id="4" name="Slide Number Placeholder 3"/>
          <p:cNvSpPr>
            <a:spLocks noGrp="1"/>
          </p:cNvSpPr>
          <p:nvPr>
            <p:ph type="sldNum" sz="quarter" idx="5"/>
          </p:nvPr>
        </p:nvSpPr>
        <p:spPr/>
        <p:txBody>
          <a:bodyPr/>
          <a:lstStyle/>
          <a:p>
            <a:fld id="{E9B79DBD-40D5-C643-A310-AC07AAD1EE41}" type="slidenum">
              <a:rPr lang="en-US" smtClean="0"/>
              <a:t>12</a:t>
            </a:fld>
            <a:endParaRPr lang="en-US"/>
          </a:p>
        </p:txBody>
      </p:sp>
    </p:spTree>
    <p:extLst>
      <p:ext uri="{BB962C8B-B14F-4D97-AF65-F5344CB8AC3E}">
        <p14:creationId xmlns:p14="http://schemas.microsoft.com/office/powerpoint/2010/main" val="2608715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Ressources supplémentaires</a:t>
            </a:r>
            <a:endParaRPr lang="en-CA" dirty="0"/>
          </a:p>
        </p:txBody>
      </p:sp>
      <p:sp>
        <p:nvSpPr>
          <p:cNvPr id="4" name="Slide Number Placeholder 3"/>
          <p:cNvSpPr>
            <a:spLocks noGrp="1"/>
          </p:cNvSpPr>
          <p:nvPr>
            <p:ph type="sldNum" sz="quarter" idx="5"/>
          </p:nvPr>
        </p:nvSpPr>
        <p:spPr/>
        <p:txBody>
          <a:bodyPr/>
          <a:lstStyle/>
          <a:p>
            <a:fld id="{6795374F-67B4-4964-B74C-2D30B3D88A80}" type="slidenum">
              <a:rPr lang="en-CA" smtClean="0"/>
              <a:t>13</a:t>
            </a:fld>
            <a:endParaRPr lang="en-CA"/>
          </a:p>
        </p:txBody>
      </p:sp>
    </p:spTree>
    <p:extLst>
      <p:ext uri="{BB962C8B-B14F-4D97-AF65-F5344CB8AC3E}">
        <p14:creationId xmlns:p14="http://schemas.microsoft.com/office/powerpoint/2010/main" val="1588335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Cette diapositive vous est donnée à titre de référence. Elle dresse la liste de nombreuses excellentes ressources à votre disposition.</a:t>
            </a:r>
          </a:p>
          <a:p>
            <a:endParaRPr lang="fr-CA" dirty="0">
              <a:cs typeface="Calibri"/>
            </a:endParaRPr>
          </a:p>
          <a:p>
            <a:r>
              <a:rPr lang="fr-CA" dirty="0" err="1">
                <a:cs typeface="Calibri"/>
              </a:rPr>
              <a:t>Octapharma</a:t>
            </a:r>
            <a:r>
              <a:rPr lang="fr-CA" dirty="0">
                <a:cs typeface="Calibri"/>
              </a:rPr>
              <a:t> a mis de nombreuses ressources pédagogiques à disposition sur son site Web. En outre, il convient de consulter systématiquement la monographie du produit.</a:t>
            </a:r>
          </a:p>
          <a:p>
            <a:endParaRPr lang="fr-CA" dirty="0">
              <a:cs typeface="Calibri"/>
            </a:endParaRPr>
          </a:p>
          <a:p>
            <a:r>
              <a:rPr lang="fr-CA" dirty="0">
                <a:cs typeface="Calibri"/>
              </a:rPr>
              <a:t>La Société canadienne du sang propose différentes ressources didactiques sur le plasma traité au solvant-détergent et de nombreux autres sujets sur son site Web de développement professionnel.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61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Veuillez contacter </a:t>
            </a:r>
            <a:r>
              <a:rPr lang="fr-CA" dirty="0" err="1">
                <a:cs typeface="Calibri"/>
              </a:rPr>
              <a:t>Octapharma</a:t>
            </a:r>
            <a:r>
              <a:rPr lang="fr-CA" dirty="0">
                <a:cs typeface="Calibri"/>
              </a:rPr>
              <a:t> pour toute question sur Octaplasma.</a:t>
            </a:r>
          </a:p>
          <a:p>
            <a:endParaRPr lang="fr-CA" dirty="0">
              <a:cs typeface="Calibri"/>
            </a:endParaRPr>
          </a:p>
          <a:p>
            <a:r>
              <a:rPr lang="fr-CA" dirty="0">
                <a:cs typeface="Calibri"/>
              </a:rPr>
              <a:t>Veuillez adresser toutes vos questions sur la Société canadienne du sang et le plasma à votre agent de liaison.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1714472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Cette présentation aborde brièvement le contexte entourant les produits et composants à teneur réduite en agents pathogènes de la Société canadienne du sang, ainsi que les renseignements propres à Octaplasma, le plasma traité au solvant-détergent fabriqué par </a:t>
            </a:r>
            <a:r>
              <a:rPr lang="fr-CA" dirty="0" err="1"/>
              <a:t>Octapharma</a:t>
            </a:r>
            <a:r>
              <a:rPr lang="fr-CA" dirty="0"/>
              <a:t> :</a:t>
            </a:r>
            <a:r>
              <a:rPr lang="en-US" dirty="0"/>
              <a:t> </a:t>
            </a:r>
          </a:p>
          <a:p>
            <a:pPr marL="628650" lvl="1" indent="-171450">
              <a:buFont typeface="Arial" panose="020B0604020202020204" pitchFamily="34" charset="0"/>
              <a:buChar char="•"/>
            </a:pPr>
            <a:r>
              <a:rPr lang="en-US" dirty="0">
                <a:cs typeface="Calibri"/>
              </a:rPr>
              <a:t>Description du </a:t>
            </a:r>
            <a:r>
              <a:rPr lang="en-US" dirty="0" err="1">
                <a:cs typeface="Calibri"/>
              </a:rPr>
              <a:t>produit</a:t>
            </a:r>
            <a:endParaRPr lang="en-US" dirty="0">
              <a:cs typeface="Calibri"/>
            </a:endParaRPr>
          </a:p>
          <a:p>
            <a:pPr marL="628650" lvl="1" indent="-171450">
              <a:buFont typeface="Arial" panose="020B0604020202020204" pitchFamily="34" charset="0"/>
              <a:buChar char="•"/>
            </a:pPr>
            <a:r>
              <a:rPr lang="en-US" dirty="0" err="1">
                <a:cs typeface="Calibri"/>
              </a:rPr>
              <a:t>Étiquetage</a:t>
            </a:r>
            <a:r>
              <a:rPr lang="en-US" dirty="0">
                <a:cs typeface="Calibri"/>
              </a:rPr>
              <a:t> et </a:t>
            </a:r>
            <a:r>
              <a:rPr lang="en-US" dirty="0" err="1">
                <a:cs typeface="Calibri"/>
              </a:rPr>
              <a:t>suivi</a:t>
            </a:r>
            <a:endParaRPr lang="en-US" dirty="0">
              <a:cs typeface="Calibri"/>
            </a:endParaRPr>
          </a:p>
          <a:p>
            <a:pPr marL="628650" lvl="1" indent="-171450">
              <a:buFont typeface="Arial" panose="020B0604020202020204" pitchFamily="34" charset="0"/>
              <a:buChar char="•"/>
            </a:pPr>
            <a:r>
              <a:rPr lang="en-US" dirty="0" err="1">
                <a:cs typeface="Calibri"/>
              </a:rPr>
              <a:t>Conditionnement</a:t>
            </a:r>
            <a:endParaRPr lang="en-US" dirty="0">
              <a:cs typeface="Calibri"/>
            </a:endParaRPr>
          </a:p>
          <a:p>
            <a:pPr marL="628650" lvl="1" indent="-171450">
              <a:buFont typeface="Arial" panose="020B0604020202020204" pitchFamily="34" charset="0"/>
              <a:buChar char="•"/>
            </a:pPr>
            <a:r>
              <a:rPr lang="en-US" dirty="0" err="1">
                <a:cs typeface="Calibri"/>
              </a:rPr>
              <a:t>Commande</a:t>
            </a:r>
            <a:endParaRPr lang="en-US" dirty="0">
              <a:cs typeface="Calibri"/>
            </a:endParaRPr>
          </a:p>
          <a:p>
            <a:pPr marL="628650" lvl="1" indent="-171450">
              <a:buFont typeface="Arial" panose="020B0604020202020204" pitchFamily="34" charset="0"/>
              <a:buChar char="•"/>
            </a:pPr>
            <a:r>
              <a:rPr lang="fr-CA" dirty="0">
                <a:cs typeface="Calibri"/>
              </a:rPr>
              <a:t>Réception et système d’information de laboratoire</a:t>
            </a:r>
            <a:endParaRPr lang="en-US" dirty="0">
              <a:cs typeface="Calibri"/>
            </a:endParaRPr>
          </a:p>
          <a:p>
            <a:pPr marL="628650" lvl="1" indent="-171450">
              <a:buFont typeface="Arial" panose="020B0604020202020204" pitchFamily="34" charset="0"/>
              <a:buChar char="•"/>
            </a:pPr>
            <a:r>
              <a:rPr lang="en-US" dirty="0" err="1">
                <a:cs typeface="Calibri"/>
              </a:rPr>
              <a:t>Entreposage</a:t>
            </a:r>
            <a:endParaRPr lang="en-US" dirty="0">
              <a:cs typeface="Calibri"/>
            </a:endParaRPr>
          </a:p>
          <a:p>
            <a:pPr marL="628650" lvl="1" indent="-171450">
              <a:buFont typeface="Arial" panose="020B0604020202020204" pitchFamily="34" charset="0"/>
              <a:buChar char="•"/>
            </a:pPr>
            <a:r>
              <a:rPr lang="en-US" dirty="0" err="1">
                <a:cs typeface="Calibri"/>
              </a:rPr>
              <a:t>Décongélation</a:t>
            </a:r>
            <a:endParaRPr lang="en-US" dirty="0">
              <a:cs typeface="Calibri"/>
            </a:endParaRPr>
          </a:p>
          <a:p>
            <a:pPr marL="628650" lvl="1" indent="-171450">
              <a:buFont typeface="Arial" panose="020B0604020202020204" pitchFamily="34" charset="0"/>
              <a:buChar char="•"/>
            </a:pPr>
            <a:r>
              <a:rPr lang="en-US" dirty="0">
                <a:cs typeface="Calibri"/>
              </a:rPr>
              <a:t>Contact</a:t>
            </a:r>
          </a:p>
        </p:txBody>
      </p:sp>
      <p:sp>
        <p:nvSpPr>
          <p:cNvPr id="4" name="Slide Number Placeholder 3"/>
          <p:cNvSpPr>
            <a:spLocks noGrp="1"/>
          </p:cNvSpPr>
          <p:nvPr>
            <p:ph type="sldNum" sz="quarter" idx="5"/>
          </p:nvPr>
        </p:nvSpPr>
        <p:spPr/>
        <p:txBody>
          <a:bodyPr/>
          <a:lstStyle/>
          <a:p>
            <a:fld id="{E9B79DBD-40D5-C643-A310-AC07AAD1EE41}" type="slidenum">
              <a:rPr lang="en-US" smtClean="0"/>
              <a:t>2</a:t>
            </a:fld>
            <a:endParaRPr lang="en-US"/>
          </a:p>
        </p:txBody>
      </p:sp>
    </p:spTree>
    <p:extLst>
      <p:ext uri="{BB962C8B-B14F-4D97-AF65-F5344CB8AC3E}">
        <p14:creationId xmlns:p14="http://schemas.microsoft.com/office/powerpoint/2010/main" val="1312030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dirty="0"/>
              <a:t>Afin de mieux protéger les patients, la Société canadienne du sang a l’intention d’utiliser le plus souvent possible des composants et des produits à teneur réduite en agents pathogènes. Ce projet s’inscrit dans l’engagement à long terme de la Société canadienne du sang visant à introduire la technologie d’inactivation des agents pathogènes. La méthode d’inactivation des agents pathogènes présente plusieurs avantages. Elle réduit le risque résiduel d’infections par transfusion après la sélection des donneurs et les analyses réalisées sur le sang des donneurs. Elle réduit le risque de transmission par transfusion d’agents pathogènes nouveaux ou jusque là inconnus. Enfin, elle réduit le risque de réaction post-transfusionnelle du greffon contre l’hôte, une réaction indésirable et généralement fatale, grâce à l’inactivation des globules blancs.</a:t>
            </a:r>
            <a:endParaRPr lang="en-US" dirty="0">
              <a:cs typeface="Calibri" panose="020F0502020204030204"/>
            </a:endParaRPr>
          </a:p>
          <a:p>
            <a:endParaRPr lang="en-US" dirty="0">
              <a:cs typeface="Calibri" panose="020F0502020204030204"/>
            </a:endParaRPr>
          </a:p>
          <a:p>
            <a:r>
              <a:rPr lang="fr-CA" dirty="0">
                <a:cs typeface="Calibri" panose="020F0502020204030204"/>
              </a:rPr>
              <a:t>Autant d’avantages qui contribuent à une meilleure protection des patients.</a:t>
            </a:r>
            <a:endParaRPr lang="en-US" dirty="0">
              <a:cs typeface="Calibri" panose="020F0502020204030204"/>
            </a:endParaRPr>
          </a:p>
          <a:p>
            <a:endParaRPr lang="en-CA" dirty="0"/>
          </a:p>
          <a:p>
            <a:r>
              <a:rPr lang="fr-CA" dirty="0"/>
              <a:t>Ce projet comporte plusieurs phases, dont le remplacement progressif des réserves actuelles de plasma non traité de la Société canadienne du sang par du plasma dont les agents pathogènes ont été inactivés. Octaplasma, le plasma traité au solvant-détergent fabriqué par </a:t>
            </a:r>
            <a:r>
              <a:rPr lang="fr-CA" dirty="0" err="1"/>
              <a:t>Octapharma</a:t>
            </a:r>
            <a:r>
              <a:rPr lang="fr-CA" dirty="0"/>
              <a:t>, figure déjà sur la liste des produits plasmatiques de la Société canadienne du sang et est déjà utilisé de façon restreinte par certains établissements. C’est donc tout naturellement que la Société compte rendre ce produit accessible à tous ses clients.</a:t>
            </a:r>
            <a:endParaRPr lang="en-CA" dirty="0"/>
          </a:p>
        </p:txBody>
      </p:sp>
      <p:sp>
        <p:nvSpPr>
          <p:cNvPr id="4" name="Slide Number Placeholder 3"/>
          <p:cNvSpPr>
            <a:spLocks noGrp="1"/>
          </p:cNvSpPr>
          <p:nvPr>
            <p:ph type="sldNum" sz="quarter" idx="5"/>
          </p:nvPr>
        </p:nvSpPr>
        <p:spPr/>
        <p:txBody>
          <a:bodyPr/>
          <a:lstStyle/>
          <a:p>
            <a:fld id="{E9B79DBD-40D5-C643-A310-AC07AAD1EE41}" type="slidenum">
              <a:rPr lang="en-US" smtClean="0"/>
              <a:t>3</a:t>
            </a:fld>
            <a:endParaRPr lang="en-US"/>
          </a:p>
        </p:txBody>
      </p:sp>
    </p:spTree>
    <p:extLst>
      <p:ext uri="{BB962C8B-B14F-4D97-AF65-F5344CB8AC3E}">
        <p14:creationId xmlns:p14="http://schemas.microsoft.com/office/powerpoint/2010/main" val="2623662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Veuillez consulter la monographie d’</a:t>
            </a:r>
            <a:r>
              <a:rPr lang="fr-CA" dirty="0" err="1">
                <a:cs typeface="Calibri"/>
              </a:rPr>
              <a:t>Octaplasma</a:t>
            </a:r>
            <a:r>
              <a:rPr lang="fr-CA" dirty="0">
                <a:cs typeface="Calibri"/>
              </a:rPr>
              <a:t> pour obtenir une description complète du produit.</a:t>
            </a:r>
          </a:p>
          <a:p>
            <a:endParaRPr lang="fr-CA" dirty="0">
              <a:cs typeface="Calibri"/>
            </a:endParaRPr>
          </a:p>
          <a:p>
            <a:r>
              <a:rPr lang="fr-CA" dirty="0">
                <a:cs typeface="Calibri"/>
              </a:rPr>
              <a:t>Voici quelques points clés :</a:t>
            </a:r>
            <a:endParaRPr lang="en-CA" dirty="0">
              <a:cs typeface="Calibri"/>
            </a:endParaRPr>
          </a:p>
          <a:p>
            <a:pPr marL="171450" indent="-171450">
              <a:buFont typeface="Arial" panose="020B0604020202020204" pitchFamily="34" charset="0"/>
              <a:buChar char="•"/>
            </a:pPr>
            <a:r>
              <a:rPr lang="fr-CA" dirty="0">
                <a:cs typeface="Calibri"/>
              </a:rPr>
              <a:t>Octaplasma est fabriqué à partir d’un mélange de plasma humain traité au solvant-détergent.</a:t>
            </a:r>
            <a:endParaRPr lang="en-CA" dirty="0">
              <a:cs typeface="Calibri"/>
            </a:endParaRPr>
          </a:p>
          <a:p>
            <a:pPr marL="171450" indent="-171450">
              <a:buFont typeface="Arial" panose="020B0604020202020204" pitchFamily="34" charset="0"/>
              <a:buChar char="•"/>
            </a:pPr>
            <a:r>
              <a:rPr lang="fr-CA" dirty="0">
                <a:cs typeface="Calibri"/>
              </a:rPr>
              <a:t>Le volume standard d’une unité de ce produit est de 200 ml.</a:t>
            </a:r>
            <a:endParaRPr lang="en-CA" dirty="0">
              <a:cs typeface="Calibri"/>
            </a:endParaRPr>
          </a:p>
          <a:p>
            <a:pPr marL="171450" indent="-171450">
              <a:buFont typeface="Arial" panose="020B0604020202020204" pitchFamily="34" charset="0"/>
              <a:buChar char="•"/>
            </a:pPr>
            <a:r>
              <a:rPr lang="fr-CA" dirty="0">
                <a:cs typeface="Calibri"/>
              </a:rPr>
              <a:t>Des unités compatibles avec les groupes sanguins O, A, B et AB sont disponibles.</a:t>
            </a:r>
            <a:endParaRPr lang="en-CA" dirty="0">
              <a:cs typeface="Calibri"/>
            </a:endParaRPr>
          </a:p>
        </p:txBody>
      </p:sp>
      <p:sp>
        <p:nvSpPr>
          <p:cNvPr id="4" name="Slide Number Placeholder 3"/>
          <p:cNvSpPr>
            <a:spLocks noGrp="1"/>
          </p:cNvSpPr>
          <p:nvPr>
            <p:ph type="sldNum" sz="quarter" idx="5"/>
          </p:nvPr>
        </p:nvSpPr>
        <p:spPr/>
        <p:txBody>
          <a:bodyPr/>
          <a:lstStyle/>
          <a:p>
            <a:fld id="{E9B79DBD-40D5-C643-A310-AC07AAD1EE41}" type="slidenum">
              <a:rPr lang="en-US" smtClean="0"/>
              <a:t>4</a:t>
            </a:fld>
            <a:endParaRPr lang="en-US"/>
          </a:p>
        </p:txBody>
      </p:sp>
    </p:spTree>
    <p:extLst>
      <p:ext uri="{BB962C8B-B14F-4D97-AF65-F5344CB8AC3E}">
        <p14:creationId xmlns:p14="http://schemas.microsoft.com/office/powerpoint/2010/main" val="141855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Pour obtenir tous les détails sur l’étiquetage, consultez la monographie d’</a:t>
            </a:r>
            <a:r>
              <a:rPr lang="fr-CA" dirty="0" err="1">
                <a:cs typeface="Calibri"/>
              </a:rPr>
              <a:t>Octaplasma</a:t>
            </a:r>
            <a:r>
              <a:rPr lang="fr-CA" dirty="0">
                <a:cs typeface="Calibri"/>
              </a:rPr>
              <a:t>.</a:t>
            </a:r>
          </a:p>
          <a:p>
            <a:endParaRPr lang="fr-CA" dirty="0">
              <a:cs typeface="Calibri"/>
            </a:endParaRPr>
          </a:p>
          <a:p>
            <a:r>
              <a:rPr lang="fr-CA" dirty="0">
                <a:cs typeface="Calibri"/>
              </a:rPr>
              <a:t>Comme pour tous les composants et produits dérivés du sang humain, la traçabilité est primordiale s’il est nécessaire de mettre en quarantaine ou de retirer des unités.</a:t>
            </a:r>
          </a:p>
          <a:p>
            <a:endParaRPr lang="fr-CA" dirty="0">
              <a:cs typeface="Calibri"/>
            </a:endParaRPr>
          </a:p>
          <a:p>
            <a:r>
              <a:rPr lang="fr-CA" dirty="0">
                <a:cs typeface="Calibri"/>
              </a:rPr>
              <a:t>Chaque unité d’Octaplasma comporte une étiquette présentant un numéro de suivi unique conforme à la norme ISBT 128 et un numéro de lot.</a:t>
            </a:r>
            <a:endParaRPr lang="en-CA" dirty="0">
              <a:cs typeface="Calibri"/>
            </a:endParaRPr>
          </a:p>
        </p:txBody>
      </p:sp>
      <p:sp>
        <p:nvSpPr>
          <p:cNvPr id="4" name="Slide Number Placeholder 3"/>
          <p:cNvSpPr>
            <a:spLocks noGrp="1"/>
          </p:cNvSpPr>
          <p:nvPr>
            <p:ph type="sldNum" sz="quarter" idx="5"/>
          </p:nvPr>
        </p:nvSpPr>
        <p:spPr/>
        <p:txBody>
          <a:bodyPr/>
          <a:lstStyle/>
          <a:p>
            <a:fld id="{E9B79DBD-40D5-C643-A310-AC07AAD1EE41}" type="slidenum">
              <a:rPr lang="en-US" smtClean="0"/>
              <a:t>5</a:t>
            </a:fld>
            <a:endParaRPr lang="en-US"/>
          </a:p>
        </p:txBody>
      </p:sp>
    </p:spTree>
    <p:extLst>
      <p:ext uri="{BB962C8B-B14F-4D97-AF65-F5344CB8AC3E}">
        <p14:creationId xmlns:p14="http://schemas.microsoft.com/office/powerpoint/2010/main" val="1130372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Cette diapositive présente un exemple de numéro d’identification unique ISBT 128 et de sa structure.</a:t>
            </a:r>
          </a:p>
          <a:p>
            <a:endParaRPr lang="fr-CA" dirty="0"/>
          </a:p>
          <a:p>
            <a:r>
              <a:rPr lang="fr-CA" dirty="0"/>
              <a:t>Pour en savoir plus sur le numéro de suivi unique, veuillez consulter la lettre d’</a:t>
            </a:r>
            <a:r>
              <a:rPr lang="fr-CA" dirty="0" err="1"/>
              <a:t>Octapharma</a:t>
            </a:r>
            <a:r>
              <a:rPr lang="fr-CA" dirty="0"/>
              <a:t> adressée aux banques de sang qui est jointe à la lettre aux clients 2022-28 de la Société canadienne du sang.</a:t>
            </a:r>
            <a:endParaRPr lang="en-CA" dirty="0"/>
          </a:p>
        </p:txBody>
      </p:sp>
      <p:sp>
        <p:nvSpPr>
          <p:cNvPr id="4" name="Slide Number Placeholder 3"/>
          <p:cNvSpPr>
            <a:spLocks noGrp="1"/>
          </p:cNvSpPr>
          <p:nvPr>
            <p:ph type="sldNum" sz="quarter" idx="5"/>
          </p:nvPr>
        </p:nvSpPr>
        <p:spPr/>
        <p:txBody>
          <a:bodyPr/>
          <a:lstStyle/>
          <a:p>
            <a:fld id="{E9B79DBD-40D5-C643-A310-AC07AAD1EE41}" type="slidenum">
              <a:rPr lang="en-US" smtClean="0"/>
              <a:t>6</a:t>
            </a:fld>
            <a:endParaRPr lang="en-US"/>
          </a:p>
        </p:txBody>
      </p:sp>
    </p:spTree>
    <p:extLst>
      <p:ext uri="{BB962C8B-B14F-4D97-AF65-F5344CB8AC3E}">
        <p14:creationId xmlns:p14="http://schemas.microsoft.com/office/powerpoint/2010/main" val="3322382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Cette diapositive présente un extrait de la lettre d’</a:t>
            </a:r>
            <a:r>
              <a:rPr lang="fr-CA" dirty="0" err="1"/>
              <a:t>Octapharma</a:t>
            </a:r>
            <a:r>
              <a:rPr lang="fr-CA" dirty="0"/>
              <a:t> aux banques de sang qui est jointe à la lettre aux clients 2022-28 à propos du numéro d’identification unique de chaque unité d’</a:t>
            </a:r>
            <a:r>
              <a:rPr lang="fr-CA" dirty="0" err="1"/>
              <a:t>Octaplasma</a:t>
            </a:r>
            <a:r>
              <a:rPr lang="fr-CA" dirty="0"/>
              <a:t>.</a:t>
            </a:r>
            <a:endParaRPr lang="en-CA" dirty="0"/>
          </a:p>
        </p:txBody>
      </p:sp>
      <p:sp>
        <p:nvSpPr>
          <p:cNvPr id="4" name="Slide Number Placeholder 3"/>
          <p:cNvSpPr>
            <a:spLocks noGrp="1"/>
          </p:cNvSpPr>
          <p:nvPr>
            <p:ph type="sldNum" sz="quarter" idx="5"/>
          </p:nvPr>
        </p:nvSpPr>
        <p:spPr/>
        <p:txBody>
          <a:bodyPr/>
          <a:lstStyle/>
          <a:p>
            <a:fld id="{E9B79DBD-40D5-C643-A310-AC07AAD1EE41}" type="slidenum">
              <a:rPr lang="en-US" smtClean="0"/>
              <a:t>7</a:t>
            </a:fld>
            <a:endParaRPr lang="en-US"/>
          </a:p>
        </p:txBody>
      </p:sp>
    </p:spTree>
    <p:extLst>
      <p:ext uri="{BB962C8B-B14F-4D97-AF65-F5344CB8AC3E}">
        <p14:creationId xmlns:p14="http://schemas.microsoft.com/office/powerpoint/2010/main" val="62621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Veuillez consulter la monographie d’</a:t>
            </a:r>
            <a:r>
              <a:rPr lang="fr-CA" dirty="0" err="1">
                <a:cs typeface="Calibri"/>
              </a:rPr>
              <a:t>Octaplasma</a:t>
            </a:r>
            <a:r>
              <a:rPr lang="fr-CA" dirty="0">
                <a:cs typeface="Calibri"/>
              </a:rPr>
              <a:t> pour en savoir plus sur le conditionnement.</a:t>
            </a:r>
          </a:p>
          <a:p>
            <a:endParaRPr lang="fr-CA" dirty="0">
              <a:cs typeface="Calibri"/>
            </a:endParaRPr>
          </a:p>
          <a:p>
            <a:r>
              <a:rPr lang="fr-CA" dirty="0">
                <a:cs typeface="Calibri"/>
              </a:rPr>
              <a:t>Quelques points clés :</a:t>
            </a:r>
            <a:endParaRPr lang="en-US" dirty="0">
              <a:cs typeface="Calibri"/>
            </a:endParaRPr>
          </a:p>
          <a:p>
            <a:pPr marL="171450" indent="-171450">
              <a:buFont typeface="Arial" panose="020B0604020202020204" pitchFamily="34" charset="0"/>
              <a:buChar char="•"/>
            </a:pPr>
            <a:r>
              <a:rPr lang="fr-CA" dirty="0">
                <a:cs typeface="Calibri"/>
              </a:rPr>
              <a:t>Le produit est fourni par boîte de dix unités.</a:t>
            </a:r>
            <a:endParaRPr lang="en-US" dirty="0">
              <a:cs typeface="Calibri"/>
            </a:endParaRPr>
          </a:p>
          <a:p>
            <a:pPr marL="171450" indent="-171450">
              <a:buFont typeface="Arial" panose="020B0604020202020204" pitchFamily="34" charset="0"/>
              <a:buChar char="•"/>
            </a:pPr>
            <a:r>
              <a:rPr lang="fr-CA" dirty="0">
                <a:cs typeface="Calibri"/>
              </a:rPr>
              <a:t>Chaque unité est emballée dans une poche faite d’un mélange de polyamide et de polyéthylène.</a:t>
            </a:r>
            <a:endParaRPr lang="en-US" dirty="0">
              <a:cs typeface="Calibri"/>
            </a:endParaRPr>
          </a:p>
          <a:p>
            <a:pPr marL="171450" indent="-171450">
              <a:buFont typeface="Arial" panose="020B0604020202020204" pitchFamily="34" charset="0"/>
              <a:buChar char="•"/>
            </a:pPr>
            <a:r>
              <a:rPr lang="fr-CA" dirty="0">
                <a:cs typeface="Calibri"/>
              </a:rPr>
              <a:t>Chaque unité est emballée individuellement dans une boîte en carton.</a:t>
            </a:r>
            <a:endParaRPr lang="en-US" dirty="0">
              <a:cs typeface="Calibri"/>
            </a:endParaRPr>
          </a:p>
        </p:txBody>
      </p:sp>
      <p:sp>
        <p:nvSpPr>
          <p:cNvPr id="4" name="Slide Number Placeholder 3"/>
          <p:cNvSpPr>
            <a:spLocks noGrp="1"/>
          </p:cNvSpPr>
          <p:nvPr>
            <p:ph type="sldNum" sz="quarter" idx="5"/>
          </p:nvPr>
        </p:nvSpPr>
        <p:spPr/>
        <p:txBody>
          <a:bodyPr/>
          <a:lstStyle/>
          <a:p>
            <a:fld id="{E9B79DBD-40D5-C643-A310-AC07AAD1EE41}" type="slidenum">
              <a:rPr lang="en-US" smtClean="0"/>
              <a:t>8</a:t>
            </a:fld>
            <a:endParaRPr lang="en-US"/>
          </a:p>
        </p:txBody>
      </p:sp>
    </p:spTree>
    <p:extLst>
      <p:ext uri="{BB962C8B-B14F-4D97-AF65-F5344CB8AC3E}">
        <p14:creationId xmlns:p14="http://schemas.microsoft.com/office/powerpoint/2010/main" val="23401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Vous pouvez commander Octaplasma auprès de votre centre de distribution de la Société canadienne du sang en utilisant notre portail de commande ou la méthode alternative de votre hôpital.</a:t>
            </a:r>
          </a:p>
          <a:p>
            <a:endParaRPr lang="fr-CA" dirty="0">
              <a:cs typeface="Calibri"/>
            </a:endParaRPr>
          </a:p>
          <a:p>
            <a:r>
              <a:rPr lang="fr-CA" dirty="0">
                <a:cs typeface="Calibri"/>
              </a:rPr>
              <a:t>Bien qu’il s’agisse d’un produit fabriqué par un laboratoire pharmaceutique et considéré comme une protéine plasmatique et un produit connexe, Octaplasma disposera de sa propre section « Type de produit » aux fins de commande.</a:t>
            </a:r>
          </a:p>
          <a:p>
            <a:endParaRPr lang="fr-CA" dirty="0">
              <a:cs typeface="Calibri"/>
            </a:endParaRPr>
          </a:p>
          <a:p>
            <a:r>
              <a:rPr lang="fr-CA" dirty="0">
                <a:cs typeface="Calibri"/>
              </a:rPr>
              <a:t>Cette diapositive présente un exemple de la façon dont cela se présente dans le portail de commande.</a:t>
            </a:r>
            <a:endParaRPr lang="en-US" dirty="0">
              <a:cs typeface="Calibri"/>
            </a:endParaRPr>
          </a:p>
        </p:txBody>
      </p:sp>
      <p:sp>
        <p:nvSpPr>
          <p:cNvPr id="4" name="Slide Number Placeholder 3"/>
          <p:cNvSpPr>
            <a:spLocks noGrp="1"/>
          </p:cNvSpPr>
          <p:nvPr>
            <p:ph type="sldNum" sz="quarter" idx="5"/>
          </p:nvPr>
        </p:nvSpPr>
        <p:spPr/>
        <p:txBody>
          <a:bodyPr/>
          <a:lstStyle/>
          <a:p>
            <a:fld id="{E9B79DBD-40D5-C643-A310-AC07AAD1EE41}" type="slidenum">
              <a:rPr lang="en-US" smtClean="0"/>
              <a:t>9</a:t>
            </a:fld>
            <a:endParaRPr lang="en-US"/>
          </a:p>
        </p:txBody>
      </p:sp>
    </p:spTree>
    <p:extLst>
      <p:ext uri="{BB962C8B-B14F-4D97-AF65-F5344CB8AC3E}">
        <p14:creationId xmlns:p14="http://schemas.microsoft.com/office/powerpoint/2010/main" val="2537828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1547B864-0FC4-D84C-B5E0-67037F93233B}"/>
              </a:ext>
            </a:extLst>
          </p:cNvPr>
          <p:cNvSpPr txBox="1">
            <a:spLocks noGrp="1"/>
          </p:cNvSpPr>
          <p:nvPr>
            <p:ph type="title" hasCustomPrompt="1"/>
          </p:nvPr>
        </p:nvSpPr>
        <p:spPr>
          <a:xfrm>
            <a:off x="671240" y="4982306"/>
            <a:ext cx="6624749" cy="621323"/>
          </a:xfrm>
          <a:prstGeom prst="rect">
            <a:avLst/>
          </a:prstGeom>
        </p:spPr>
        <p:txBody>
          <a:bodyPr anchor="ctr">
            <a:normAutofit/>
          </a:bodyPr>
          <a:lstStyle>
            <a:lvl1pPr algn="l" defTabSz="415431">
              <a:defRPr sz="32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7" name="Picture 6" descr="Graphical user interface, application&#10;&#10;Description automatically generated">
            <a:extLst>
              <a:ext uri="{FF2B5EF4-FFF2-40B4-BE49-F238E27FC236}">
                <a16:creationId xmlns:a16="http://schemas.microsoft.com/office/drawing/2014/main" id="{E4ECC62F-4594-F44F-903C-0609FD8A3D73}"/>
              </a:ext>
            </a:extLst>
          </p:cNvPr>
          <p:cNvPicPr>
            <a:picLocks noChangeAspect="1"/>
          </p:cNvPicPr>
          <p:nvPr userDrawn="1"/>
        </p:nvPicPr>
        <p:blipFill rotWithShape="1">
          <a:blip>
            <a:extLst>
              <a:ext uri="{28A0092B-C50C-407E-A947-70E740481C1C}">
                <a14:useLocalDpi xmlns:a14="http://schemas.microsoft.com/office/drawing/2010/main" val="0"/>
              </a:ext>
            </a:extLst>
          </a:blip>
          <a:srcRect b="32156"/>
          <a:stretch/>
        </p:blipFill>
        <p:spPr>
          <a:xfrm>
            <a:off x="0" y="205"/>
            <a:ext cx="12192000" cy="4652478"/>
          </a:xfrm>
          <a:prstGeom prst="rect">
            <a:avLst/>
          </a:prstGeom>
        </p:spPr>
      </p:pic>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671240" y="5973268"/>
            <a:ext cx="6624749" cy="650270"/>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secondary subtitle if applicable</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671241" y="5603630"/>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here</a:t>
            </a:r>
            <a:endParaRPr lang="en-CA"/>
          </a:p>
        </p:txBody>
      </p:sp>
      <p:pic>
        <p:nvPicPr>
          <p:cNvPr id="13" name="Picture 12" descr="A picture containing logo&#10;&#10;Description automatically generated">
            <a:extLst>
              <a:ext uri="{FF2B5EF4-FFF2-40B4-BE49-F238E27FC236}">
                <a16:creationId xmlns:a16="http://schemas.microsoft.com/office/drawing/2014/main" id="{EFA517D8-4F35-E145-9A80-3D54F5C6F9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3"/>
          <a:stretch/>
        </p:blipFill>
        <p:spPr>
          <a:xfrm>
            <a:off x="7947213" y="5035178"/>
            <a:ext cx="3859306" cy="1309687"/>
          </a:xfrm>
          <a:prstGeom prst="rect">
            <a:avLst/>
          </a:prstGeom>
        </p:spPr>
      </p:pic>
      <p:sp>
        <p:nvSpPr>
          <p:cNvPr id="9" name="TextBox 8">
            <a:extLst>
              <a:ext uri="{FF2B5EF4-FFF2-40B4-BE49-F238E27FC236}">
                <a16:creationId xmlns:a16="http://schemas.microsoft.com/office/drawing/2014/main" id="{6F5923DB-24CE-6144-B05D-2469DD0FA0B5}"/>
              </a:ext>
            </a:extLst>
          </p:cNvPr>
          <p:cNvSpPr txBox="1"/>
          <p:nvPr userDrawn="1"/>
        </p:nvSpPr>
        <p:spPr>
          <a:xfrm>
            <a:off x="3829050" y="3929605"/>
            <a:ext cx="2028825" cy="461665"/>
          </a:xfrm>
          <a:prstGeom prst="rect">
            <a:avLst/>
          </a:prstGeom>
          <a:noFill/>
        </p:spPr>
        <p:txBody>
          <a:bodyPr wrap="square" rtlCol="0">
            <a:spAutoFit/>
          </a:bodyPr>
          <a:lstStyle/>
          <a:p>
            <a:r>
              <a:rPr lang="en-US" sz="1200" b="1">
                <a:solidFill>
                  <a:schemeClr val="tx2"/>
                </a:solidFill>
              </a:rPr>
              <a:t>Heather,</a:t>
            </a:r>
            <a:r>
              <a:rPr lang="en-US" sz="1200">
                <a:solidFill>
                  <a:schemeClr val="tx2"/>
                </a:solidFill>
              </a:rPr>
              <a:t> </a:t>
            </a:r>
          </a:p>
          <a:p>
            <a:r>
              <a:rPr lang="en-US" sz="1200" i="1">
                <a:solidFill>
                  <a:schemeClr val="tx2"/>
                </a:solidFill>
              </a:rPr>
              <a:t>living organ donor</a:t>
            </a:r>
          </a:p>
        </p:txBody>
      </p:sp>
      <p:sp>
        <p:nvSpPr>
          <p:cNvPr id="12" name="TextBox 11">
            <a:extLst>
              <a:ext uri="{FF2B5EF4-FFF2-40B4-BE49-F238E27FC236}">
                <a16:creationId xmlns:a16="http://schemas.microsoft.com/office/drawing/2014/main" id="{23871EB6-ADB1-AB44-A99E-49EA2DA60F40}"/>
              </a:ext>
            </a:extLst>
          </p:cNvPr>
          <p:cNvSpPr txBox="1"/>
          <p:nvPr userDrawn="1"/>
        </p:nvSpPr>
        <p:spPr>
          <a:xfrm>
            <a:off x="6140373" y="3929605"/>
            <a:ext cx="1533646" cy="468775"/>
          </a:xfrm>
          <a:prstGeom prst="rect">
            <a:avLst/>
          </a:prstGeom>
          <a:noFill/>
        </p:spPr>
        <p:txBody>
          <a:bodyPr wrap="square" rtlCol="0">
            <a:spAutoFit/>
          </a:bodyPr>
          <a:lstStyle/>
          <a:p>
            <a:pPr algn="r"/>
            <a:r>
              <a:rPr lang="en-US" sz="1200" b="1">
                <a:solidFill>
                  <a:schemeClr val="tx2"/>
                </a:solidFill>
              </a:rPr>
              <a:t>Charles,</a:t>
            </a:r>
            <a:r>
              <a:rPr lang="en-US" sz="1200">
                <a:solidFill>
                  <a:schemeClr val="tx2"/>
                </a:solidFill>
              </a:rPr>
              <a:t> </a:t>
            </a:r>
          </a:p>
          <a:p>
            <a:pPr algn="r"/>
            <a:r>
              <a:rPr lang="en-US" sz="1200" i="1">
                <a:solidFill>
                  <a:schemeClr val="tx2"/>
                </a:solidFill>
              </a:rPr>
              <a:t>blood recipient</a:t>
            </a:r>
          </a:p>
        </p:txBody>
      </p:sp>
      <p:sp>
        <p:nvSpPr>
          <p:cNvPr id="14" name="Rectangle 13">
            <a:extLst>
              <a:ext uri="{FF2B5EF4-FFF2-40B4-BE49-F238E27FC236}">
                <a16:creationId xmlns:a16="http://schemas.microsoft.com/office/drawing/2014/main" id="{50AE411C-369F-5549-9A9E-56389B10D8B2}"/>
              </a:ext>
              <a:ext uri="{C183D7F6-B498-43B3-948B-1728B52AA6E4}">
                <adec:decorative xmlns:adec="http://schemas.microsoft.com/office/drawing/2017/decorative" val="1"/>
              </a:ext>
            </a:extLst>
          </p:cNvPr>
          <p:cNvSpPr/>
          <p:nvPr userDrawn="1"/>
        </p:nvSpPr>
        <p:spPr>
          <a:xfrm>
            <a:off x="9636369" y="6220949"/>
            <a:ext cx="1793631" cy="3205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15" name="Body Level One…">
            <a:extLst>
              <a:ext uri="{FF2B5EF4-FFF2-40B4-BE49-F238E27FC236}">
                <a16:creationId xmlns:a16="http://schemas.microsoft.com/office/drawing/2014/main" id="{DB216E02-5DB3-A141-B0D5-9F9727FD63F9}"/>
              </a:ext>
            </a:extLst>
          </p:cNvPr>
          <p:cNvSpPr txBox="1">
            <a:spLocks noGrp="1"/>
          </p:cNvSpPr>
          <p:nvPr>
            <p:ph type="body" idx="13" hasCustomPrompt="1"/>
          </p:nvPr>
        </p:nvSpPr>
        <p:spPr>
          <a:xfrm>
            <a:off x="9636368" y="6283569"/>
            <a:ext cx="1781909" cy="257908"/>
          </a:xfrm>
          <a:prstGeom prst="rect">
            <a:avLst/>
          </a:prstGeom>
        </p:spPr>
        <p:txBody>
          <a:bodyPr anchor="t">
            <a:noAutofit/>
          </a:bodyPr>
          <a:lstStyle>
            <a:lvl1pPr marL="0" marR="0" indent="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9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CLASSIFICATION]</a:t>
            </a:r>
          </a:p>
        </p:txBody>
      </p:sp>
    </p:spTree>
    <p:extLst>
      <p:ext uri="{BB962C8B-B14F-4D97-AF65-F5344CB8AC3E}">
        <p14:creationId xmlns:p14="http://schemas.microsoft.com/office/powerpoint/2010/main" val="18319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Tree>
    <p:extLst>
      <p:ext uri="{BB962C8B-B14F-4D97-AF65-F5344CB8AC3E}">
        <p14:creationId xmlns:p14="http://schemas.microsoft.com/office/powerpoint/2010/main" val="16494989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oard KFA 4: Divider + 2Column + ImageSourc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1015932" y="6356350"/>
            <a:ext cx="505095" cy="365125"/>
          </a:xfrm>
        </p:spPr>
        <p:txBody>
          <a:bodyPr/>
          <a:lstStyle/>
          <a:p>
            <a:fld id="{7A1A82D1-6124-764A-B015-8BB5F625E955}" type="slidenum">
              <a:rPr lang="en-US" smtClean="0"/>
              <a:t>‹#›</a:t>
            </a:fld>
            <a:endParaRPr lang="en-US"/>
          </a:p>
        </p:txBody>
      </p:sp>
      <p:cxnSp>
        <p:nvCxnSpPr>
          <p:cNvPr id="11" name="Straight Connector 10">
            <a:extLst>
              <a:ext uri="{FF2B5EF4-FFF2-40B4-BE49-F238E27FC236}">
                <a16:creationId xmlns:a16="http://schemas.microsoft.com/office/drawing/2014/main" id="{AA25ED3D-9CA6-7C45-BFFA-219181D3585A}"/>
              </a:ext>
            </a:extLst>
          </p:cNvPr>
          <p:cNvCxnSpPr/>
          <p:nvPr userDrawn="1"/>
        </p:nvCxnSpPr>
        <p:spPr>
          <a:xfrm flipV="1">
            <a:off x="5007344" y="0"/>
            <a:ext cx="0" cy="6037385"/>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0D6F67CF-C9BB-1C4D-AE5F-359B5A343432}"/>
              </a:ext>
            </a:extLst>
          </p:cNvPr>
          <p:cNvPicPr>
            <a:picLocks noChangeAspect="1"/>
          </p:cNvPicPr>
          <p:nvPr userDrawn="1"/>
        </p:nvPicPr>
        <p:blipFill rotWithShape="1">
          <a:blip r:embed="rId2"/>
          <a:srcRect l="14679" t="13203" r="15596" b="15237"/>
          <a:stretch/>
        </p:blipFill>
        <p:spPr>
          <a:xfrm>
            <a:off x="607239" y="535438"/>
            <a:ext cx="1052946" cy="1080655"/>
          </a:xfrm>
          <a:prstGeom prst="rect">
            <a:avLst/>
          </a:prstGeom>
        </p:spPr>
      </p:pic>
      <p:sp>
        <p:nvSpPr>
          <p:cNvPr id="9" name="Content Placeholder 2">
            <a:extLst>
              <a:ext uri="{FF2B5EF4-FFF2-40B4-BE49-F238E27FC236}">
                <a16:creationId xmlns:a16="http://schemas.microsoft.com/office/drawing/2014/main" id="{D1CC496E-D33B-4D26-B508-2CB4BEA4F414}"/>
              </a:ext>
            </a:extLst>
          </p:cNvPr>
          <p:cNvSpPr>
            <a:spLocks noGrp="1"/>
          </p:cNvSpPr>
          <p:nvPr>
            <p:ph idx="28" hasCustomPrompt="1"/>
          </p:nvPr>
        </p:nvSpPr>
        <p:spPr>
          <a:xfrm>
            <a:off x="762000" y="1825603"/>
            <a:ext cx="3926479" cy="4065243"/>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
        <p:nvSpPr>
          <p:cNvPr id="15" name="TextBox 14">
            <a:extLst>
              <a:ext uri="{FF2B5EF4-FFF2-40B4-BE49-F238E27FC236}">
                <a16:creationId xmlns:a16="http://schemas.microsoft.com/office/drawing/2014/main" id="{F31D6DF0-09B0-4E51-AA30-E3655C5785E8}"/>
              </a:ext>
            </a:extLst>
          </p:cNvPr>
          <p:cNvSpPr txBox="1"/>
          <p:nvPr userDrawn="1"/>
        </p:nvSpPr>
        <p:spPr>
          <a:xfrm>
            <a:off x="1660185" y="806679"/>
            <a:ext cx="2992133" cy="830997"/>
          </a:xfrm>
          <a:prstGeom prst="rect">
            <a:avLst/>
          </a:prstGeom>
          <a:noFill/>
        </p:spPr>
        <p:txBody>
          <a:bodyPr wrap="square" rtlCol="0">
            <a:spAutoFit/>
          </a:bodyPr>
          <a:lstStyle/>
          <a:p>
            <a:r>
              <a:rPr lang="en-US" sz="1600" b="1" i="1">
                <a:solidFill>
                  <a:schemeClr val="tx2"/>
                </a:solidFill>
              </a:rPr>
              <a:t>Create an engaging and empowering employee experience</a:t>
            </a:r>
          </a:p>
        </p:txBody>
      </p:sp>
      <p:sp>
        <p:nvSpPr>
          <p:cNvPr id="16" name="Text Placeholder 2">
            <a:extLst>
              <a:ext uri="{FF2B5EF4-FFF2-40B4-BE49-F238E27FC236}">
                <a16:creationId xmlns:a16="http://schemas.microsoft.com/office/drawing/2014/main" id="{DB88C208-A913-47D7-A1CA-E415FF9317D7}"/>
              </a:ext>
            </a:extLst>
          </p:cNvPr>
          <p:cNvSpPr>
            <a:spLocks noGrp="1"/>
          </p:cNvSpPr>
          <p:nvPr>
            <p:ph type="body" sz="quarter" idx="10" hasCustomPrompt="1"/>
          </p:nvPr>
        </p:nvSpPr>
        <p:spPr>
          <a:xfrm>
            <a:off x="5322888" y="544933"/>
            <a:ext cx="6107112" cy="5345913"/>
          </a:xfrm>
        </p:spPr>
        <p:txBody>
          <a:bodyPr anchor="ctr" anchorCtr="0"/>
          <a:lstStyle>
            <a:lvl1pPr>
              <a:lnSpc>
                <a:spcPct val="100000"/>
              </a:lnSpc>
              <a:spcAft>
                <a:spcPts val="600"/>
              </a:spcAft>
              <a:buClr>
                <a:schemeClr val="tx2"/>
              </a:buClr>
              <a:defRPr sz="2600"/>
            </a:lvl1pPr>
            <a:lvl2pPr>
              <a:lnSpc>
                <a:spcPct val="100000"/>
              </a:lnSpc>
              <a:spcAft>
                <a:spcPts val="600"/>
              </a:spcAft>
              <a:buClr>
                <a:schemeClr val="tx2"/>
              </a:buClr>
              <a:defRPr/>
            </a:lvl2pPr>
            <a:lvl3pPr>
              <a:lnSpc>
                <a:spcPct val="100000"/>
              </a:lnSpc>
              <a:spcAft>
                <a:spcPts val="600"/>
              </a:spcAft>
              <a:buClr>
                <a:schemeClr val="tx2"/>
              </a:buClr>
              <a:defRPr/>
            </a:lvl3pPr>
            <a:lvl4pPr>
              <a:lnSpc>
                <a:spcPct val="100000"/>
              </a:lnSpc>
              <a:spcAft>
                <a:spcPts val="600"/>
              </a:spcAft>
              <a:buClr>
                <a:schemeClr val="tx2"/>
              </a:buClr>
              <a:defRPr/>
            </a:lvl4pPr>
            <a:lvl5pPr>
              <a:lnSpc>
                <a:spcPct val="100000"/>
              </a:lnSpc>
              <a:spcAft>
                <a:spcPts val="600"/>
              </a:spcAft>
              <a:buClr>
                <a:schemeClr val="tx2"/>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89085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oard KFA 4: Divider + Image + ImageSourc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6096000" y="0"/>
            <a:ext cx="6096000" cy="6019800"/>
          </a:xfrm>
        </p:spPr>
        <p:txBody>
          <a:bodyPr anchor="ctr" anchorCtr="0"/>
          <a:lstStyle>
            <a:lvl1pPr marL="0" indent="0" algn="ctr">
              <a:buNone/>
              <a:defRPr/>
            </a:lvl1pPr>
          </a:lstStyle>
          <a:p>
            <a:endParaRPr lang="en-US"/>
          </a:p>
        </p:txBody>
      </p:sp>
      <p:pic>
        <p:nvPicPr>
          <p:cNvPr id="8" name="Image" descr="Image">
            <a:extLst>
              <a:ext uri="{FF2B5EF4-FFF2-40B4-BE49-F238E27FC236}">
                <a16:creationId xmlns:a16="http://schemas.microsoft.com/office/drawing/2014/main" id="{F8C46134-8D99-6E4F-9958-54C3EF33486F}"/>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11" name="Rectangle 10">
            <a:extLst>
              <a:ext uri="{FF2B5EF4-FFF2-40B4-BE49-F238E27FC236}">
                <a16:creationId xmlns:a16="http://schemas.microsoft.com/office/drawing/2014/main" id="{858F01EE-E0AB-454C-A323-4D7E12D09AF3}"/>
              </a:ext>
            </a:extLst>
          </p:cNvPr>
          <p:cNvSpPr/>
          <p:nvPr userDrawn="1"/>
        </p:nvSpPr>
        <p:spPr>
          <a:xfrm>
            <a:off x="0" y="636104"/>
            <a:ext cx="709863" cy="69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9A433DB-2EDC-FF4D-9BD8-D62204475ABC}"/>
              </a:ext>
            </a:extLst>
          </p:cNvPr>
          <p:cNvCxnSpPr/>
          <p:nvPr userDrawn="1"/>
        </p:nvCxnSpPr>
        <p:spPr>
          <a:xfrm flipV="1">
            <a:off x="6107723" y="0"/>
            <a:ext cx="0" cy="603738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008D6D-51DB-F140-A642-C3F7C818ED5B}"/>
              </a:ext>
            </a:extLst>
          </p:cNvPr>
          <p:cNvPicPr>
            <a:picLocks noChangeAspect="1"/>
          </p:cNvPicPr>
          <p:nvPr userDrawn="1"/>
        </p:nvPicPr>
        <p:blipFill>
          <a:blip r:embed="rId3"/>
          <a:stretch>
            <a:fillRect/>
          </a:stretch>
        </p:blipFill>
        <p:spPr>
          <a:xfrm>
            <a:off x="770372" y="5986416"/>
            <a:ext cx="10659628" cy="66170"/>
          </a:xfrm>
          <a:prstGeom prst="rect">
            <a:avLst/>
          </a:prstGeom>
        </p:spPr>
      </p:pic>
      <p:sp>
        <p:nvSpPr>
          <p:cNvPr id="14" name="Content Placeholder 3">
            <a:extLst>
              <a:ext uri="{FF2B5EF4-FFF2-40B4-BE49-F238E27FC236}">
                <a16:creationId xmlns:a16="http://schemas.microsoft.com/office/drawing/2014/main" id="{C455AF88-955D-C74B-A684-63B2074994AC}"/>
              </a:ext>
            </a:extLst>
          </p:cNvPr>
          <p:cNvSpPr>
            <a:spLocks noGrp="1"/>
          </p:cNvSpPr>
          <p:nvPr>
            <p:ph sz="quarter" idx="15" hasCustomPrompt="1"/>
          </p:nvPr>
        </p:nvSpPr>
        <p:spPr>
          <a:xfrm>
            <a:off x="3642102" y="6366590"/>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5" name="Slide Number Placeholder 5">
            <a:extLst>
              <a:ext uri="{FF2B5EF4-FFF2-40B4-BE49-F238E27FC236}">
                <a16:creationId xmlns:a16="http://schemas.microsoft.com/office/drawing/2014/main" id="{61896A6F-CCBE-A849-B780-D66B8E1606DC}"/>
              </a:ext>
            </a:extLst>
          </p:cNvPr>
          <p:cNvSpPr>
            <a:spLocks noGrp="1"/>
          </p:cNvSpPr>
          <p:nvPr>
            <p:ph type="sldNum" sz="quarter" idx="4"/>
          </p:nvPr>
        </p:nvSpPr>
        <p:spPr>
          <a:xfrm>
            <a:off x="11024558" y="6356350"/>
            <a:ext cx="49647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pic>
        <p:nvPicPr>
          <p:cNvPr id="18" name="Picture 17" descr="Icon&#10;&#10;Description automatically generated">
            <a:extLst>
              <a:ext uri="{FF2B5EF4-FFF2-40B4-BE49-F238E27FC236}">
                <a16:creationId xmlns:a16="http://schemas.microsoft.com/office/drawing/2014/main" id="{4AB1144F-9649-4248-BB4B-4E97FAB07D52}"/>
              </a:ext>
            </a:extLst>
          </p:cNvPr>
          <p:cNvPicPr>
            <a:picLocks noChangeAspect="1"/>
          </p:cNvPicPr>
          <p:nvPr userDrawn="1"/>
        </p:nvPicPr>
        <p:blipFill rotWithShape="1">
          <a:blip r:embed="rId4"/>
          <a:srcRect l="14679" t="13203" r="15596" b="15237"/>
          <a:stretch/>
        </p:blipFill>
        <p:spPr>
          <a:xfrm>
            <a:off x="607239" y="535438"/>
            <a:ext cx="1052946" cy="1080655"/>
          </a:xfrm>
          <a:prstGeom prst="rect">
            <a:avLst/>
          </a:prstGeom>
        </p:spPr>
      </p:pic>
      <p:sp>
        <p:nvSpPr>
          <p:cNvPr id="19" name="TextBox 18">
            <a:extLst>
              <a:ext uri="{FF2B5EF4-FFF2-40B4-BE49-F238E27FC236}">
                <a16:creationId xmlns:a16="http://schemas.microsoft.com/office/drawing/2014/main" id="{F0E02751-47D0-4E8F-8121-699C9476A757}"/>
              </a:ext>
            </a:extLst>
          </p:cNvPr>
          <p:cNvSpPr txBox="1"/>
          <p:nvPr userDrawn="1"/>
        </p:nvSpPr>
        <p:spPr>
          <a:xfrm>
            <a:off x="1660185" y="806679"/>
            <a:ext cx="2992133" cy="830997"/>
          </a:xfrm>
          <a:prstGeom prst="rect">
            <a:avLst/>
          </a:prstGeom>
          <a:noFill/>
        </p:spPr>
        <p:txBody>
          <a:bodyPr wrap="square" rtlCol="0">
            <a:spAutoFit/>
          </a:bodyPr>
          <a:lstStyle/>
          <a:p>
            <a:r>
              <a:rPr lang="en-US" sz="1600" b="1" i="1">
                <a:solidFill>
                  <a:schemeClr val="tx2"/>
                </a:solidFill>
              </a:rPr>
              <a:t>Create an engaging and empowering employee experience</a:t>
            </a:r>
          </a:p>
        </p:txBody>
      </p:sp>
      <p:sp>
        <p:nvSpPr>
          <p:cNvPr id="20" name="Content Placeholder 2">
            <a:extLst>
              <a:ext uri="{FF2B5EF4-FFF2-40B4-BE49-F238E27FC236}">
                <a16:creationId xmlns:a16="http://schemas.microsoft.com/office/drawing/2014/main" id="{5BBA264B-A688-471E-B757-803C3B4EA760}"/>
              </a:ext>
            </a:extLst>
          </p:cNvPr>
          <p:cNvSpPr>
            <a:spLocks noGrp="1"/>
          </p:cNvSpPr>
          <p:nvPr>
            <p:ph idx="27" hasCustomPrompt="1"/>
          </p:nvPr>
        </p:nvSpPr>
        <p:spPr>
          <a:xfrm>
            <a:off x="762000" y="1825603"/>
            <a:ext cx="4773038" cy="4065243"/>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Tree>
    <p:extLst>
      <p:ext uri="{BB962C8B-B14F-4D97-AF65-F5344CB8AC3E}">
        <p14:creationId xmlns:p14="http://schemas.microsoft.com/office/powerpoint/2010/main" val="221821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oard KFA 4: 1Column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a:xfrm>
            <a:off x="765594" y="1644073"/>
            <a:ext cx="10515600" cy="42949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0877106" y="6356350"/>
            <a:ext cx="643921" cy="365125"/>
          </a:xfrm>
        </p:spPr>
        <p:txBody>
          <a:bodyPr/>
          <a:lstStyle/>
          <a:p>
            <a:fld id="{7A1A82D1-6124-764A-B015-8BB5F625E955}" type="slidenum">
              <a:rPr lang="en-US" smtClean="0"/>
              <a:t>‹#›</a:t>
            </a:fld>
            <a:endParaRPr lang="en-US"/>
          </a:p>
        </p:txBody>
      </p:sp>
      <p:pic>
        <p:nvPicPr>
          <p:cNvPr id="15" name="Picture 14" descr="Icon&#10;&#10;Description automatically generated">
            <a:extLst>
              <a:ext uri="{FF2B5EF4-FFF2-40B4-BE49-F238E27FC236}">
                <a16:creationId xmlns:a16="http://schemas.microsoft.com/office/drawing/2014/main" id="{B09D49E1-EFAE-0C41-B108-F68B41DA69B9}"/>
              </a:ext>
            </a:extLst>
          </p:cNvPr>
          <p:cNvPicPr>
            <a:picLocks noChangeAspect="1"/>
          </p:cNvPicPr>
          <p:nvPr userDrawn="1"/>
        </p:nvPicPr>
        <p:blipFill rotWithShape="1">
          <a:blip r:embed="rId2"/>
          <a:srcRect l="14679" t="13203" r="15596" b="15237"/>
          <a:stretch/>
        </p:blipFill>
        <p:spPr>
          <a:xfrm>
            <a:off x="681228" y="248014"/>
            <a:ext cx="787769" cy="808500"/>
          </a:xfrm>
          <a:prstGeom prst="rect">
            <a:avLst/>
          </a:prstGeom>
        </p:spPr>
      </p:pic>
      <p:sp>
        <p:nvSpPr>
          <p:cNvPr id="11" name="TextBox 10">
            <a:extLst>
              <a:ext uri="{FF2B5EF4-FFF2-40B4-BE49-F238E27FC236}">
                <a16:creationId xmlns:a16="http://schemas.microsoft.com/office/drawing/2014/main" id="{7538F976-24FE-8645-926E-0084D3964B0B}"/>
              </a:ext>
            </a:extLst>
          </p:cNvPr>
          <p:cNvSpPr txBox="1"/>
          <p:nvPr userDrawn="1"/>
        </p:nvSpPr>
        <p:spPr>
          <a:xfrm>
            <a:off x="1496291" y="312982"/>
            <a:ext cx="9781309" cy="338554"/>
          </a:xfrm>
          <a:prstGeom prst="rect">
            <a:avLst/>
          </a:prstGeom>
          <a:noFill/>
        </p:spPr>
        <p:txBody>
          <a:bodyPr wrap="square" rtlCol="0">
            <a:spAutoFit/>
          </a:bodyPr>
          <a:lstStyle/>
          <a:p>
            <a:pPr>
              <a:lnSpc>
                <a:spcPct val="100000"/>
              </a:lnSpc>
            </a:pPr>
            <a:r>
              <a:rPr lang="en-US" sz="1600" b="1" i="1">
                <a:solidFill>
                  <a:schemeClr val="tx2"/>
                </a:solidFill>
              </a:rPr>
              <a:t>Create an engaging and empowering employee experience</a:t>
            </a:r>
          </a:p>
        </p:txBody>
      </p:sp>
      <p:sp>
        <p:nvSpPr>
          <p:cNvPr id="10" name="Content Placeholder 2">
            <a:extLst>
              <a:ext uri="{FF2B5EF4-FFF2-40B4-BE49-F238E27FC236}">
                <a16:creationId xmlns:a16="http://schemas.microsoft.com/office/drawing/2014/main" id="{90C1889F-D2F5-154C-B27C-EE48644013DD}"/>
              </a:ext>
            </a:extLst>
          </p:cNvPr>
          <p:cNvSpPr>
            <a:spLocks noGrp="1"/>
          </p:cNvSpPr>
          <p:nvPr>
            <p:ph idx="27" hasCustomPrompt="1"/>
          </p:nvPr>
        </p:nvSpPr>
        <p:spPr>
          <a:xfrm>
            <a:off x="1505527" y="692729"/>
            <a:ext cx="9762838" cy="517234"/>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
        <p:nvSpPr>
          <p:cNvPr id="12" name="Content Placeholder 3">
            <a:extLst>
              <a:ext uri="{FF2B5EF4-FFF2-40B4-BE49-F238E27FC236}">
                <a16:creationId xmlns:a16="http://schemas.microsoft.com/office/drawing/2014/main" id="{211FCAA4-8817-1746-BDE2-A7E10C02A2BD}"/>
              </a:ext>
            </a:extLst>
          </p:cNvPr>
          <p:cNvSpPr>
            <a:spLocks noGrp="1"/>
          </p:cNvSpPr>
          <p:nvPr>
            <p:ph sz="quarter" idx="15" hasCustomPrompt="1"/>
          </p:nvPr>
        </p:nvSpPr>
        <p:spPr>
          <a:xfrm>
            <a:off x="1496292" y="1212699"/>
            <a:ext cx="9781308" cy="341124"/>
          </a:xfrm>
        </p:spPr>
        <p:txBody>
          <a:bodyPr>
            <a:noAutofit/>
          </a:bodyPr>
          <a:lstStyle>
            <a:lvl1pPr marL="0" indent="0" algn="l">
              <a:buNone/>
              <a:defRPr sz="1800" b="1" i="0">
                <a:solidFill>
                  <a:schemeClr val="tx1"/>
                </a:solidFill>
              </a:defRPr>
            </a:lvl1pPr>
            <a:lvl2pPr algn="r">
              <a:defRPr/>
            </a:lvl2pPr>
            <a:lvl3pPr algn="r">
              <a:defRPr/>
            </a:lvl3pPr>
            <a:lvl4pPr algn="r">
              <a:defRPr/>
            </a:lvl4pPr>
            <a:lvl5pPr algn="r">
              <a:defRPr/>
            </a:lvl5pPr>
          </a:lstStyle>
          <a:p>
            <a:pPr lvl="0"/>
            <a:r>
              <a:rPr lang="en-US"/>
              <a:t>Sub title</a:t>
            </a:r>
          </a:p>
        </p:txBody>
      </p:sp>
    </p:spTree>
    <p:extLst>
      <p:ext uri="{BB962C8B-B14F-4D97-AF65-F5344CB8AC3E}">
        <p14:creationId xmlns:p14="http://schemas.microsoft.com/office/powerpoint/2010/main" val="8790805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oard KFA 4: 2Column, Bullet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0877106" y="6356350"/>
            <a:ext cx="643921" cy="365125"/>
          </a:xfrm>
        </p:spPr>
        <p:txBody>
          <a:bodyPr/>
          <a:lstStyle/>
          <a:p>
            <a:fld id="{7A1A82D1-6124-764A-B015-8BB5F625E955}" type="slidenum">
              <a:rPr lang="en-US" smtClean="0"/>
              <a:t>‹#›</a:t>
            </a:fld>
            <a:endParaRPr lang="en-US"/>
          </a:p>
        </p:txBody>
      </p:sp>
      <p:sp>
        <p:nvSpPr>
          <p:cNvPr id="13" name="Content Placeholder 2">
            <a:extLst>
              <a:ext uri="{FF2B5EF4-FFF2-40B4-BE49-F238E27FC236}">
                <a16:creationId xmlns:a16="http://schemas.microsoft.com/office/drawing/2014/main" id="{7162F4BC-C734-E84E-A5A2-ACC2C6226E88}"/>
              </a:ext>
            </a:extLst>
          </p:cNvPr>
          <p:cNvSpPr>
            <a:spLocks noGrp="1"/>
          </p:cNvSpPr>
          <p:nvPr>
            <p:ph sz="half" idx="1" hasCustomPrompt="1"/>
          </p:nvPr>
        </p:nvSpPr>
        <p:spPr>
          <a:xfrm>
            <a:off x="762000" y="1825625"/>
            <a:ext cx="5098129" cy="4214957"/>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A7578E3E-6A2E-E34A-9DFC-542D41EA575C}"/>
              </a:ext>
            </a:extLst>
          </p:cNvPr>
          <p:cNvSpPr>
            <a:spLocks noGrp="1"/>
          </p:cNvSpPr>
          <p:nvPr>
            <p:ph sz="half" idx="2" hasCustomPrompt="1"/>
          </p:nvPr>
        </p:nvSpPr>
        <p:spPr>
          <a:xfrm>
            <a:off x="6096000" y="1825625"/>
            <a:ext cx="5098129" cy="4214957"/>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9" name="Picture 18" descr="Icon&#10;&#10;Description automatically generated">
            <a:extLst>
              <a:ext uri="{FF2B5EF4-FFF2-40B4-BE49-F238E27FC236}">
                <a16:creationId xmlns:a16="http://schemas.microsoft.com/office/drawing/2014/main" id="{5BDDA05F-5DCF-DD4C-A401-36B7D9990337}"/>
              </a:ext>
            </a:extLst>
          </p:cNvPr>
          <p:cNvPicPr>
            <a:picLocks noChangeAspect="1"/>
          </p:cNvPicPr>
          <p:nvPr userDrawn="1"/>
        </p:nvPicPr>
        <p:blipFill rotWithShape="1">
          <a:blip r:embed="rId2"/>
          <a:srcRect l="14679" t="13203" r="15596" b="15237"/>
          <a:stretch/>
        </p:blipFill>
        <p:spPr>
          <a:xfrm>
            <a:off x="681228" y="248014"/>
            <a:ext cx="787769" cy="808500"/>
          </a:xfrm>
          <a:prstGeom prst="rect">
            <a:avLst/>
          </a:prstGeom>
        </p:spPr>
      </p:pic>
      <p:sp>
        <p:nvSpPr>
          <p:cNvPr id="20" name="TextBox 19">
            <a:extLst>
              <a:ext uri="{FF2B5EF4-FFF2-40B4-BE49-F238E27FC236}">
                <a16:creationId xmlns:a16="http://schemas.microsoft.com/office/drawing/2014/main" id="{CEAFFE48-077C-6D4C-AD9B-DADAF4FB7A4C}"/>
              </a:ext>
            </a:extLst>
          </p:cNvPr>
          <p:cNvSpPr txBox="1"/>
          <p:nvPr userDrawn="1"/>
        </p:nvSpPr>
        <p:spPr>
          <a:xfrm>
            <a:off x="1496291" y="312982"/>
            <a:ext cx="9781309" cy="338554"/>
          </a:xfrm>
          <a:prstGeom prst="rect">
            <a:avLst/>
          </a:prstGeom>
          <a:noFill/>
        </p:spPr>
        <p:txBody>
          <a:bodyPr wrap="square" rtlCol="0">
            <a:spAutoFit/>
          </a:bodyPr>
          <a:lstStyle/>
          <a:p>
            <a:pPr>
              <a:lnSpc>
                <a:spcPct val="100000"/>
              </a:lnSpc>
            </a:pPr>
            <a:r>
              <a:rPr lang="en-US" sz="1600" b="1" i="1">
                <a:solidFill>
                  <a:schemeClr val="tx2"/>
                </a:solidFill>
              </a:rPr>
              <a:t>Create an engaging and empowering employee experience</a:t>
            </a:r>
          </a:p>
        </p:txBody>
      </p:sp>
      <p:sp>
        <p:nvSpPr>
          <p:cNvPr id="22" name="Content Placeholder 2">
            <a:extLst>
              <a:ext uri="{FF2B5EF4-FFF2-40B4-BE49-F238E27FC236}">
                <a16:creationId xmlns:a16="http://schemas.microsoft.com/office/drawing/2014/main" id="{EB61EAA3-5048-0449-B8B8-04B7D2088A02}"/>
              </a:ext>
            </a:extLst>
          </p:cNvPr>
          <p:cNvSpPr>
            <a:spLocks noGrp="1"/>
          </p:cNvSpPr>
          <p:nvPr>
            <p:ph idx="27" hasCustomPrompt="1"/>
          </p:nvPr>
        </p:nvSpPr>
        <p:spPr>
          <a:xfrm>
            <a:off x="1505527" y="692729"/>
            <a:ext cx="9762838" cy="517234"/>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
        <p:nvSpPr>
          <p:cNvPr id="23" name="Content Placeholder 3">
            <a:extLst>
              <a:ext uri="{FF2B5EF4-FFF2-40B4-BE49-F238E27FC236}">
                <a16:creationId xmlns:a16="http://schemas.microsoft.com/office/drawing/2014/main" id="{7F0F8CD8-8C92-6247-A947-1D0D1C4FE6D3}"/>
              </a:ext>
            </a:extLst>
          </p:cNvPr>
          <p:cNvSpPr>
            <a:spLocks noGrp="1"/>
          </p:cNvSpPr>
          <p:nvPr>
            <p:ph sz="quarter" idx="15" hasCustomPrompt="1"/>
          </p:nvPr>
        </p:nvSpPr>
        <p:spPr>
          <a:xfrm>
            <a:off x="1496292" y="1212699"/>
            <a:ext cx="9781308" cy="341124"/>
          </a:xfrm>
        </p:spPr>
        <p:txBody>
          <a:bodyPr>
            <a:noAutofit/>
          </a:bodyPr>
          <a:lstStyle>
            <a:lvl1pPr marL="0" indent="0" algn="l">
              <a:buNone/>
              <a:defRPr sz="1800" b="1" i="0">
                <a:solidFill>
                  <a:schemeClr val="tx1"/>
                </a:solidFill>
              </a:defRPr>
            </a:lvl1pPr>
            <a:lvl2pPr algn="r">
              <a:defRPr/>
            </a:lvl2pPr>
            <a:lvl3pPr algn="r">
              <a:defRPr/>
            </a:lvl3pPr>
            <a:lvl4pPr algn="r">
              <a:defRPr/>
            </a:lvl4pPr>
            <a:lvl5pPr algn="r">
              <a:defRPr/>
            </a:lvl5pPr>
          </a:lstStyle>
          <a:p>
            <a:pPr lvl="0"/>
            <a:r>
              <a:rPr lang="en-US"/>
              <a:t>Sub title</a:t>
            </a:r>
          </a:p>
        </p:txBody>
      </p:sp>
    </p:spTree>
    <p:extLst>
      <p:ext uri="{BB962C8B-B14F-4D97-AF65-F5344CB8AC3E}">
        <p14:creationId xmlns:p14="http://schemas.microsoft.com/office/powerpoint/2010/main" val="40845374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oard KFA 5: Section Divider">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2A4CE966-D02F-EC4B-ACC7-ADDCAD223A0E}"/>
              </a:ext>
            </a:extLst>
          </p:cNvPr>
          <p:cNvPicPr>
            <a:picLocks noChangeAspect="1"/>
          </p:cNvPicPr>
          <p:nvPr userDrawn="1"/>
        </p:nvPicPr>
        <p:blipFill rotWithShape="1">
          <a:blip r:embed="rId2"/>
          <a:srcRect l="10944" t="8560" r="8321" b="12947"/>
          <a:stretch/>
        </p:blipFill>
        <p:spPr>
          <a:xfrm>
            <a:off x="645530" y="630730"/>
            <a:ext cx="1115878" cy="1084881"/>
          </a:xfrm>
          <a:prstGeom prst="rect">
            <a:avLst/>
          </a:prstGeom>
        </p:spPr>
      </p:pic>
      <p:sp>
        <p:nvSpPr>
          <p:cNvPr id="5" name="Slide Number Placeholder 5">
            <a:extLst>
              <a:ext uri="{FF2B5EF4-FFF2-40B4-BE49-F238E27FC236}">
                <a16:creationId xmlns:a16="http://schemas.microsoft.com/office/drawing/2014/main" id="{17CFED1E-0A60-2A47-8260-589426A8C3D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F6697046-BE64-0741-A0D3-9FCE8D68E94D}"/>
              </a:ext>
            </a:extLst>
          </p:cNvPr>
          <p:cNvSpPr txBox="1"/>
          <p:nvPr userDrawn="1"/>
        </p:nvSpPr>
        <p:spPr>
          <a:xfrm>
            <a:off x="666420" y="1737028"/>
            <a:ext cx="10439943" cy="1682512"/>
          </a:xfrm>
          <a:prstGeom prst="rect">
            <a:avLst/>
          </a:prstGeom>
          <a:noFill/>
        </p:spPr>
        <p:txBody>
          <a:bodyPr wrap="square" rtlCol="0">
            <a:spAutoFit/>
          </a:bodyPr>
          <a:lstStyle/>
          <a:p>
            <a:pPr>
              <a:lnSpc>
                <a:spcPts val="6200"/>
              </a:lnSpc>
            </a:pPr>
            <a:r>
              <a:rPr lang="en-US" sz="6000" b="1">
                <a:solidFill>
                  <a:schemeClr val="tx1"/>
                </a:solidFill>
              </a:rPr>
              <a:t>Achieve organizational excellence </a:t>
            </a:r>
          </a:p>
        </p:txBody>
      </p:sp>
      <p:sp>
        <p:nvSpPr>
          <p:cNvPr id="10" name="Text Placeholder 21">
            <a:extLst>
              <a:ext uri="{FF2B5EF4-FFF2-40B4-BE49-F238E27FC236}">
                <a16:creationId xmlns:a16="http://schemas.microsoft.com/office/drawing/2014/main" id="{BAF10F17-C13E-D24A-9975-5F1FC1BC805C}"/>
              </a:ext>
            </a:extLst>
          </p:cNvPr>
          <p:cNvSpPr>
            <a:spLocks noGrp="1"/>
          </p:cNvSpPr>
          <p:nvPr>
            <p:ph type="body" sz="quarter" idx="24" hasCustomPrompt="1"/>
          </p:nvPr>
        </p:nvSpPr>
        <p:spPr>
          <a:xfrm>
            <a:off x="717580" y="3376250"/>
            <a:ext cx="10682603" cy="1474045"/>
          </a:xfrm>
        </p:spPr>
        <p:txBody>
          <a:bodyPr anchor="t">
            <a:normAutofit/>
          </a:bodyPr>
          <a:lstStyle>
            <a:lvl1pPr marL="0" indent="0">
              <a:lnSpc>
                <a:spcPct val="100000"/>
              </a:lnSpc>
              <a:spcBef>
                <a:spcPts val="0"/>
              </a:spcBef>
              <a:spcAft>
                <a:spcPts val="600"/>
              </a:spcAft>
              <a:buClr>
                <a:schemeClr val="tx2"/>
              </a:buClr>
              <a:buFont typeface="Arial" panose="020B0604020202020204" pitchFamily="34" charset="0"/>
              <a:buNone/>
              <a:tabLst/>
              <a:defRPr sz="1600" b="0"/>
            </a:lvl1pPr>
          </a:lstStyle>
          <a:p>
            <a:pPr lvl="0"/>
            <a:r>
              <a:rPr lang="en-US"/>
              <a:t>[Subtitle and/or intent]</a:t>
            </a:r>
          </a:p>
        </p:txBody>
      </p:sp>
    </p:spTree>
    <p:extLst>
      <p:ext uri="{BB962C8B-B14F-4D97-AF65-F5344CB8AC3E}">
        <p14:creationId xmlns:p14="http://schemas.microsoft.com/office/powerpoint/2010/main" val="3320039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ard KFA 5: Divider + 2Column + ImageSourc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1015932" y="6356350"/>
            <a:ext cx="505095" cy="365125"/>
          </a:xfrm>
        </p:spPr>
        <p:txBody>
          <a:bodyPr/>
          <a:lstStyle/>
          <a:p>
            <a:fld id="{7A1A82D1-6124-764A-B015-8BB5F625E955}" type="slidenum">
              <a:rPr lang="en-US" smtClean="0"/>
              <a:t>‹#›</a:t>
            </a:fld>
            <a:endParaRPr lang="en-US"/>
          </a:p>
        </p:txBody>
      </p:sp>
      <p:cxnSp>
        <p:nvCxnSpPr>
          <p:cNvPr id="11" name="Straight Connector 10">
            <a:extLst>
              <a:ext uri="{FF2B5EF4-FFF2-40B4-BE49-F238E27FC236}">
                <a16:creationId xmlns:a16="http://schemas.microsoft.com/office/drawing/2014/main" id="{AA25ED3D-9CA6-7C45-BFFA-219181D3585A}"/>
              </a:ext>
            </a:extLst>
          </p:cNvPr>
          <p:cNvCxnSpPr/>
          <p:nvPr userDrawn="1"/>
        </p:nvCxnSpPr>
        <p:spPr>
          <a:xfrm flipV="1">
            <a:off x="5007344" y="0"/>
            <a:ext cx="0" cy="6037385"/>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45D2C42D-C325-6549-93C8-8EF40DA60CA3}"/>
              </a:ext>
            </a:extLst>
          </p:cNvPr>
          <p:cNvPicPr>
            <a:picLocks noChangeAspect="1"/>
          </p:cNvPicPr>
          <p:nvPr userDrawn="1"/>
        </p:nvPicPr>
        <p:blipFill rotWithShape="1">
          <a:blip r:embed="rId2"/>
          <a:srcRect l="10944" t="8560" r="8321" b="12947"/>
          <a:stretch/>
        </p:blipFill>
        <p:spPr>
          <a:xfrm>
            <a:off x="533639" y="513275"/>
            <a:ext cx="1126546" cy="1095253"/>
          </a:xfrm>
          <a:prstGeom prst="rect">
            <a:avLst/>
          </a:prstGeom>
        </p:spPr>
      </p:pic>
      <p:sp>
        <p:nvSpPr>
          <p:cNvPr id="14" name="TextBox 13">
            <a:extLst>
              <a:ext uri="{FF2B5EF4-FFF2-40B4-BE49-F238E27FC236}">
                <a16:creationId xmlns:a16="http://schemas.microsoft.com/office/drawing/2014/main" id="{CB5AD78A-F4F7-435F-B414-2D6FC98D95BC}"/>
              </a:ext>
            </a:extLst>
          </p:cNvPr>
          <p:cNvSpPr txBox="1"/>
          <p:nvPr userDrawn="1"/>
        </p:nvSpPr>
        <p:spPr>
          <a:xfrm>
            <a:off x="1660185" y="806679"/>
            <a:ext cx="2992133" cy="584775"/>
          </a:xfrm>
          <a:prstGeom prst="rect">
            <a:avLst/>
          </a:prstGeom>
          <a:noFill/>
        </p:spPr>
        <p:txBody>
          <a:bodyPr wrap="square" rtlCol="0">
            <a:spAutoFit/>
          </a:bodyPr>
          <a:lstStyle/>
          <a:p>
            <a:r>
              <a:rPr lang="en-US" sz="1600" b="1" i="1">
                <a:solidFill>
                  <a:schemeClr val="tx2"/>
                </a:solidFill>
              </a:rPr>
              <a:t>Achieve organizational excellence</a:t>
            </a:r>
          </a:p>
        </p:txBody>
      </p:sp>
      <p:sp>
        <p:nvSpPr>
          <p:cNvPr id="15" name="Content Placeholder 2">
            <a:extLst>
              <a:ext uri="{FF2B5EF4-FFF2-40B4-BE49-F238E27FC236}">
                <a16:creationId xmlns:a16="http://schemas.microsoft.com/office/drawing/2014/main" id="{39D34E99-F586-4CBD-ADAD-750C4F9090A3}"/>
              </a:ext>
            </a:extLst>
          </p:cNvPr>
          <p:cNvSpPr>
            <a:spLocks noGrp="1"/>
          </p:cNvSpPr>
          <p:nvPr>
            <p:ph idx="28" hasCustomPrompt="1"/>
          </p:nvPr>
        </p:nvSpPr>
        <p:spPr>
          <a:xfrm>
            <a:off x="762000" y="1825603"/>
            <a:ext cx="3926479" cy="4065243"/>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
        <p:nvSpPr>
          <p:cNvPr id="16" name="Text Placeholder 2">
            <a:extLst>
              <a:ext uri="{FF2B5EF4-FFF2-40B4-BE49-F238E27FC236}">
                <a16:creationId xmlns:a16="http://schemas.microsoft.com/office/drawing/2014/main" id="{BD9A8F4F-F80F-4EAB-A583-76C9E501642F}"/>
              </a:ext>
            </a:extLst>
          </p:cNvPr>
          <p:cNvSpPr>
            <a:spLocks noGrp="1"/>
          </p:cNvSpPr>
          <p:nvPr>
            <p:ph type="body" sz="quarter" idx="10" hasCustomPrompt="1"/>
          </p:nvPr>
        </p:nvSpPr>
        <p:spPr>
          <a:xfrm>
            <a:off x="5322888" y="544933"/>
            <a:ext cx="6107112" cy="5345913"/>
          </a:xfrm>
        </p:spPr>
        <p:txBody>
          <a:bodyPr anchor="ctr" anchorCtr="0"/>
          <a:lstStyle>
            <a:lvl1pPr>
              <a:lnSpc>
                <a:spcPct val="100000"/>
              </a:lnSpc>
              <a:spcAft>
                <a:spcPts val="600"/>
              </a:spcAft>
              <a:buClr>
                <a:schemeClr val="tx2"/>
              </a:buClr>
              <a:defRPr sz="2600"/>
            </a:lvl1pPr>
            <a:lvl2pPr>
              <a:lnSpc>
                <a:spcPct val="100000"/>
              </a:lnSpc>
              <a:spcAft>
                <a:spcPts val="600"/>
              </a:spcAft>
              <a:buClr>
                <a:schemeClr val="tx2"/>
              </a:buClr>
              <a:defRPr/>
            </a:lvl2pPr>
            <a:lvl3pPr>
              <a:lnSpc>
                <a:spcPct val="100000"/>
              </a:lnSpc>
              <a:spcAft>
                <a:spcPts val="600"/>
              </a:spcAft>
              <a:buClr>
                <a:schemeClr val="tx2"/>
              </a:buClr>
              <a:defRPr/>
            </a:lvl3pPr>
            <a:lvl4pPr>
              <a:lnSpc>
                <a:spcPct val="100000"/>
              </a:lnSpc>
              <a:spcAft>
                <a:spcPts val="600"/>
              </a:spcAft>
              <a:buClr>
                <a:schemeClr val="tx2"/>
              </a:buClr>
              <a:defRPr/>
            </a:lvl4pPr>
            <a:lvl5pPr>
              <a:lnSpc>
                <a:spcPct val="100000"/>
              </a:lnSpc>
              <a:spcAft>
                <a:spcPts val="600"/>
              </a:spcAft>
              <a:buClr>
                <a:schemeClr val="tx2"/>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9414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oard KFA 5: Divider + Image + ImageSourc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6096000" y="0"/>
            <a:ext cx="6096000" cy="5986416"/>
          </a:xfrm>
        </p:spPr>
        <p:txBody>
          <a:bodyPr anchor="ctr" anchorCtr="0"/>
          <a:lstStyle>
            <a:lvl1pPr marL="0" indent="0" algn="ctr">
              <a:buNone/>
              <a:defRPr/>
            </a:lvl1pPr>
          </a:lstStyle>
          <a:p>
            <a:endParaRPr lang="en-US"/>
          </a:p>
        </p:txBody>
      </p:sp>
      <p:pic>
        <p:nvPicPr>
          <p:cNvPr id="8" name="Image" descr="Image">
            <a:extLst>
              <a:ext uri="{FF2B5EF4-FFF2-40B4-BE49-F238E27FC236}">
                <a16:creationId xmlns:a16="http://schemas.microsoft.com/office/drawing/2014/main" id="{F8C46134-8D99-6E4F-9958-54C3EF33486F}"/>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11" name="Rectangle 10">
            <a:extLst>
              <a:ext uri="{FF2B5EF4-FFF2-40B4-BE49-F238E27FC236}">
                <a16:creationId xmlns:a16="http://schemas.microsoft.com/office/drawing/2014/main" id="{858F01EE-E0AB-454C-A323-4D7E12D09AF3}"/>
              </a:ext>
            </a:extLst>
          </p:cNvPr>
          <p:cNvSpPr/>
          <p:nvPr userDrawn="1"/>
        </p:nvSpPr>
        <p:spPr>
          <a:xfrm>
            <a:off x="0" y="636104"/>
            <a:ext cx="709863" cy="69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9A433DB-2EDC-FF4D-9BD8-D62204475ABC}"/>
              </a:ext>
            </a:extLst>
          </p:cNvPr>
          <p:cNvCxnSpPr/>
          <p:nvPr userDrawn="1"/>
        </p:nvCxnSpPr>
        <p:spPr>
          <a:xfrm flipV="1">
            <a:off x="6107723" y="0"/>
            <a:ext cx="0" cy="603738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008D6D-51DB-F140-A642-C3F7C818ED5B}"/>
              </a:ext>
            </a:extLst>
          </p:cNvPr>
          <p:cNvPicPr>
            <a:picLocks noChangeAspect="1"/>
          </p:cNvPicPr>
          <p:nvPr userDrawn="1"/>
        </p:nvPicPr>
        <p:blipFill>
          <a:blip r:embed="rId3"/>
          <a:stretch>
            <a:fillRect/>
          </a:stretch>
        </p:blipFill>
        <p:spPr>
          <a:xfrm>
            <a:off x="770372" y="5986416"/>
            <a:ext cx="10659628" cy="66170"/>
          </a:xfrm>
          <a:prstGeom prst="rect">
            <a:avLst/>
          </a:prstGeom>
        </p:spPr>
      </p:pic>
      <p:sp>
        <p:nvSpPr>
          <p:cNvPr id="14" name="Content Placeholder 3">
            <a:extLst>
              <a:ext uri="{FF2B5EF4-FFF2-40B4-BE49-F238E27FC236}">
                <a16:creationId xmlns:a16="http://schemas.microsoft.com/office/drawing/2014/main" id="{C455AF88-955D-C74B-A684-63B2074994AC}"/>
              </a:ext>
            </a:extLst>
          </p:cNvPr>
          <p:cNvSpPr>
            <a:spLocks noGrp="1"/>
          </p:cNvSpPr>
          <p:nvPr>
            <p:ph sz="quarter" idx="15" hasCustomPrompt="1"/>
          </p:nvPr>
        </p:nvSpPr>
        <p:spPr>
          <a:xfrm>
            <a:off x="3642102" y="6366590"/>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5" name="Slide Number Placeholder 5">
            <a:extLst>
              <a:ext uri="{FF2B5EF4-FFF2-40B4-BE49-F238E27FC236}">
                <a16:creationId xmlns:a16="http://schemas.microsoft.com/office/drawing/2014/main" id="{61896A6F-CCBE-A849-B780-D66B8E1606DC}"/>
              </a:ext>
            </a:extLst>
          </p:cNvPr>
          <p:cNvSpPr>
            <a:spLocks noGrp="1"/>
          </p:cNvSpPr>
          <p:nvPr>
            <p:ph type="sldNum" sz="quarter" idx="4"/>
          </p:nvPr>
        </p:nvSpPr>
        <p:spPr>
          <a:xfrm>
            <a:off x="11024558" y="6356350"/>
            <a:ext cx="49647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pic>
        <p:nvPicPr>
          <p:cNvPr id="18" name="Picture 17" descr="Icon&#10;&#10;Description automatically generated">
            <a:extLst>
              <a:ext uri="{FF2B5EF4-FFF2-40B4-BE49-F238E27FC236}">
                <a16:creationId xmlns:a16="http://schemas.microsoft.com/office/drawing/2014/main" id="{48B30760-ED5D-9C4B-9A0F-1BD3C8DD271D}"/>
              </a:ext>
            </a:extLst>
          </p:cNvPr>
          <p:cNvPicPr>
            <a:picLocks noChangeAspect="1"/>
          </p:cNvPicPr>
          <p:nvPr userDrawn="1"/>
        </p:nvPicPr>
        <p:blipFill rotWithShape="1">
          <a:blip r:embed="rId4"/>
          <a:srcRect l="10944" t="8560" r="8321" b="12947"/>
          <a:stretch/>
        </p:blipFill>
        <p:spPr>
          <a:xfrm>
            <a:off x="686039" y="619464"/>
            <a:ext cx="1126546" cy="1095253"/>
          </a:xfrm>
          <a:prstGeom prst="rect">
            <a:avLst/>
          </a:prstGeom>
        </p:spPr>
      </p:pic>
      <p:sp>
        <p:nvSpPr>
          <p:cNvPr id="20" name="TextBox 19">
            <a:extLst>
              <a:ext uri="{FF2B5EF4-FFF2-40B4-BE49-F238E27FC236}">
                <a16:creationId xmlns:a16="http://schemas.microsoft.com/office/drawing/2014/main" id="{257564EB-6F3F-43D5-941D-C35E865DCD68}"/>
              </a:ext>
            </a:extLst>
          </p:cNvPr>
          <p:cNvSpPr txBox="1"/>
          <p:nvPr userDrawn="1"/>
        </p:nvSpPr>
        <p:spPr>
          <a:xfrm>
            <a:off x="1812585" y="959079"/>
            <a:ext cx="2992133" cy="584775"/>
          </a:xfrm>
          <a:prstGeom prst="rect">
            <a:avLst/>
          </a:prstGeom>
          <a:noFill/>
        </p:spPr>
        <p:txBody>
          <a:bodyPr wrap="square" rtlCol="0">
            <a:spAutoFit/>
          </a:bodyPr>
          <a:lstStyle/>
          <a:p>
            <a:r>
              <a:rPr lang="en-US" sz="1600" b="1" i="1">
                <a:solidFill>
                  <a:schemeClr val="tx2"/>
                </a:solidFill>
              </a:rPr>
              <a:t>Achieve organizational excellence</a:t>
            </a:r>
          </a:p>
        </p:txBody>
      </p:sp>
      <p:sp>
        <p:nvSpPr>
          <p:cNvPr id="21" name="Content Placeholder 2">
            <a:extLst>
              <a:ext uri="{FF2B5EF4-FFF2-40B4-BE49-F238E27FC236}">
                <a16:creationId xmlns:a16="http://schemas.microsoft.com/office/drawing/2014/main" id="{A3984D53-567F-40CD-8BCB-D047A399B780}"/>
              </a:ext>
            </a:extLst>
          </p:cNvPr>
          <p:cNvSpPr>
            <a:spLocks noGrp="1"/>
          </p:cNvSpPr>
          <p:nvPr>
            <p:ph idx="28" hasCustomPrompt="1"/>
          </p:nvPr>
        </p:nvSpPr>
        <p:spPr>
          <a:xfrm>
            <a:off x="914400" y="1978003"/>
            <a:ext cx="4773038" cy="4008413"/>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Tree>
    <p:extLst>
      <p:ext uri="{BB962C8B-B14F-4D97-AF65-F5344CB8AC3E}">
        <p14:creationId xmlns:p14="http://schemas.microsoft.com/office/powerpoint/2010/main" val="41858071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oard KFA 5: 1Column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a:xfrm>
            <a:off x="765594" y="1644073"/>
            <a:ext cx="10515600" cy="42949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0877106" y="6356350"/>
            <a:ext cx="643921" cy="365125"/>
          </a:xfrm>
        </p:spPr>
        <p:txBody>
          <a:bodyPr/>
          <a:lstStyle/>
          <a:p>
            <a:fld id="{7A1A82D1-6124-764A-B015-8BB5F625E955}" type="slidenum">
              <a:rPr lang="en-US" smtClean="0"/>
              <a:t>‹#›</a:t>
            </a:fld>
            <a:endParaRPr lang="en-US"/>
          </a:p>
        </p:txBody>
      </p:sp>
      <p:sp>
        <p:nvSpPr>
          <p:cNvPr id="11" name="TextBox 10">
            <a:extLst>
              <a:ext uri="{FF2B5EF4-FFF2-40B4-BE49-F238E27FC236}">
                <a16:creationId xmlns:a16="http://schemas.microsoft.com/office/drawing/2014/main" id="{7538F976-24FE-8645-926E-0084D3964B0B}"/>
              </a:ext>
            </a:extLst>
          </p:cNvPr>
          <p:cNvSpPr txBox="1"/>
          <p:nvPr userDrawn="1"/>
        </p:nvSpPr>
        <p:spPr>
          <a:xfrm>
            <a:off x="1496291" y="312982"/>
            <a:ext cx="9781309" cy="338554"/>
          </a:xfrm>
          <a:prstGeom prst="rect">
            <a:avLst/>
          </a:prstGeom>
          <a:noFill/>
        </p:spPr>
        <p:txBody>
          <a:bodyPr wrap="square" rtlCol="0">
            <a:spAutoFit/>
          </a:bodyPr>
          <a:lstStyle/>
          <a:p>
            <a:pPr>
              <a:lnSpc>
                <a:spcPct val="100000"/>
              </a:lnSpc>
            </a:pPr>
            <a:r>
              <a:rPr lang="en-US" sz="1600" b="1" i="1">
                <a:solidFill>
                  <a:schemeClr val="tx2"/>
                </a:solidFill>
              </a:rPr>
              <a:t>Achieve organizational excellence</a:t>
            </a:r>
          </a:p>
        </p:txBody>
      </p:sp>
      <p:sp>
        <p:nvSpPr>
          <p:cNvPr id="10" name="Content Placeholder 2">
            <a:extLst>
              <a:ext uri="{FF2B5EF4-FFF2-40B4-BE49-F238E27FC236}">
                <a16:creationId xmlns:a16="http://schemas.microsoft.com/office/drawing/2014/main" id="{90C1889F-D2F5-154C-B27C-EE48644013DD}"/>
              </a:ext>
            </a:extLst>
          </p:cNvPr>
          <p:cNvSpPr>
            <a:spLocks noGrp="1"/>
          </p:cNvSpPr>
          <p:nvPr>
            <p:ph idx="27" hasCustomPrompt="1"/>
          </p:nvPr>
        </p:nvSpPr>
        <p:spPr>
          <a:xfrm>
            <a:off x="1505527" y="692729"/>
            <a:ext cx="9762838" cy="517234"/>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
        <p:nvSpPr>
          <p:cNvPr id="12" name="Content Placeholder 3">
            <a:extLst>
              <a:ext uri="{FF2B5EF4-FFF2-40B4-BE49-F238E27FC236}">
                <a16:creationId xmlns:a16="http://schemas.microsoft.com/office/drawing/2014/main" id="{211FCAA4-8817-1746-BDE2-A7E10C02A2BD}"/>
              </a:ext>
            </a:extLst>
          </p:cNvPr>
          <p:cNvSpPr>
            <a:spLocks noGrp="1"/>
          </p:cNvSpPr>
          <p:nvPr>
            <p:ph sz="quarter" idx="15" hasCustomPrompt="1"/>
          </p:nvPr>
        </p:nvSpPr>
        <p:spPr>
          <a:xfrm>
            <a:off x="1496292" y="1212699"/>
            <a:ext cx="9781308" cy="341124"/>
          </a:xfrm>
        </p:spPr>
        <p:txBody>
          <a:bodyPr>
            <a:noAutofit/>
          </a:bodyPr>
          <a:lstStyle>
            <a:lvl1pPr marL="0" indent="0" algn="l">
              <a:buNone/>
              <a:defRPr sz="1800" b="1" i="0">
                <a:solidFill>
                  <a:schemeClr val="tx1"/>
                </a:solidFill>
              </a:defRPr>
            </a:lvl1pPr>
            <a:lvl2pPr algn="r">
              <a:defRPr/>
            </a:lvl2pPr>
            <a:lvl3pPr algn="r">
              <a:defRPr/>
            </a:lvl3pPr>
            <a:lvl4pPr algn="r">
              <a:defRPr/>
            </a:lvl4pPr>
            <a:lvl5pPr algn="r">
              <a:defRPr/>
            </a:lvl5pPr>
          </a:lstStyle>
          <a:p>
            <a:pPr lvl="0"/>
            <a:r>
              <a:rPr lang="en-US"/>
              <a:t>Sub title</a:t>
            </a:r>
          </a:p>
        </p:txBody>
      </p:sp>
      <p:pic>
        <p:nvPicPr>
          <p:cNvPr id="9" name="Picture 8" descr="Icon&#10;&#10;Description automatically generated">
            <a:extLst>
              <a:ext uri="{FF2B5EF4-FFF2-40B4-BE49-F238E27FC236}">
                <a16:creationId xmlns:a16="http://schemas.microsoft.com/office/drawing/2014/main" id="{9CE31454-9BF8-A549-A301-0EF648C795E1}"/>
              </a:ext>
            </a:extLst>
          </p:cNvPr>
          <p:cNvPicPr>
            <a:picLocks noChangeAspect="1"/>
          </p:cNvPicPr>
          <p:nvPr userDrawn="1"/>
        </p:nvPicPr>
        <p:blipFill rotWithShape="1">
          <a:blip r:embed="rId2"/>
          <a:srcRect l="10944" t="8560" r="8321" b="12947"/>
          <a:stretch/>
        </p:blipFill>
        <p:spPr>
          <a:xfrm>
            <a:off x="637598" y="227729"/>
            <a:ext cx="821746" cy="798920"/>
          </a:xfrm>
          <a:prstGeom prst="rect">
            <a:avLst/>
          </a:prstGeom>
        </p:spPr>
      </p:pic>
    </p:spTree>
    <p:extLst>
      <p:ext uri="{BB962C8B-B14F-4D97-AF65-F5344CB8AC3E}">
        <p14:creationId xmlns:p14="http://schemas.microsoft.com/office/powerpoint/2010/main" val="21332505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oard KFA 5: 2Column, Bullet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0877106" y="6356350"/>
            <a:ext cx="643921" cy="365125"/>
          </a:xfrm>
        </p:spPr>
        <p:txBody>
          <a:bodyPr/>
          <a:lstStyle/>
          <a:p>
            <a:fld id="{7A1A82D1-6124-764A-B015-8BB5F625E955}" type="slidenum">
              <a:rPr lang="en-US" smtClean="0"/>
              <a:t>‹#›</a:t>
            </a:fld>
            <a:endParaRPr lang="en-US"/>
          </a:p>
        </p:txBody>
      </p:sp>
      <p:sp>
        <p:nvSpPr>
          <p:cNvPr id="13" name="Content Placeholder 2">
            <a:extLst>
              <a:ext uri="{FF2B5EF4-FFF2-40B4-BE49-F238E27FC236}">
                <a16:creationId xmlns:a16="http://schemas.microsoft.com/office/drawing/2014/main" id="{7162F4BC-C734-E84E-A5A2-ACC2C6226E88}"/>
              </a:ext>
            </a:extLst>
          </p:cNvPr>
          <p:cNvSpPr>
            <a:spLocks noGrp="1"/>
          </p:cNvSpPr>
          <p:nvPr>
            <p:ph sz="half" idx="1" hasCustomPrompt="1"/>
          </p:nvPr>
        </p:nvSpPr>
        <p:spPr>
          <a:xfrm>
            <a:off x="762000" y="1825625"/>
            <a:ext cx="5098129" cy="4205720"/>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A7578E3E-6A2E-E34A-9DFC-542D41EA575C}"/>
              </a:ext>
            </a:extLst>
          </p:cNvPr>
          <p:cNvSpPr>
            <a:spLocks noGrp="1"/>
          </p:cNvSpPr>
          <p:nvPr>
            <p:ph sz="half" idx="2" hasCustomPrompt="1"/>
          </p:nvPr>
        </p:nvSpPr>
        <p:spPr>
          <a:xfrm>
            <a:off x="6096000" y="1825625"/>
            <a:ext cx="5098129" cy="4205720"/>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CEAFFE48-077C-6D4C-AD9B-DADAF4FB7A4C}"/>
              </a:ext>
            </a:extLst>
          </p:cNvPr>
          <p:cNvSpPr txBox="1"/>
          <p:nvPr userDrawn="1"/>
        </p:nvSpPr>
        <p:spPr>
          <a:xfrm>
            <a:off x="1496291" y="312982"/>
            <a:ext cx="9781309" cy="338554"/>
          </a:xfrm>
          <a:prstGeom prst="rect">
            <a:avLst/>
          </a:prstGeom>
          <a:noFill/>
        </p:spPr>
        <p:txBody>
          <a:bodyPr wrap="square" rtlCol="0">
            <a:spAutoFit/>
          </a:bodyPr>
          <a:lstStyle/>
          <a:p>
            <a:pPr>
              <a:lnSpc>
                <a:spcPct val="100000"/>
              </a:lnSpc>
            </a:pPr>
            <a:r>
              <a:rPr lang="en-US" sz="1600" b="1" i="1">
                <a:solidFill>
                  <a:schemeClr val="tx2"/>
                </a:solidFill>
              </a:rPr>
              <a:t>Achieve organizational excellence </a:t>
            </a:r>
          </a:p>
        </p:txBody>
      </p:sp>
      <p:sp>
        <p:nvSpPr>
          <p:cNvPr id="22" name="Content Placeholder 2">
            <a:extLst>
              <a:ext uri="{FF2B5EF4-FFF2-40B4-BE49-F238E27FC236}">
                <a16:creationId xmlns:a16="http://schemas.microsoft.com/office/drawing/2014/main" id="{EB61EAA3-5048-0449-B8B8-04B7D2088A02}"/>
              </a:ext>
            </a:extLst>
          </p:cNvPr>
          <p:cNvSpPr>
            <a:spLocks noGrp="1"/>
          </p:cNvSpPr>
          <p:nvPr>
            <p:ph idx="27" hasCustomPrompt="1"/>
          </p:nvPr>
        </p:nvSpPr>
        <p:spPr>
          <a:xfrm>
            <a:off x="1505527" y="692729"/>
            <a:ext cx="9762838" cy="517234"/>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
        <p:nvSpPr>
          <p:cNvPr id="23" name="Content Placeholder 3">
            <a:extLst>
              <a:ext uri="{FF2B5EF4-FFF2-40B4-BE49-F238E27FC236}">
                <a16:creationId xmlns:a16="http://schemas.microsoft.com/office/drawing/2014/main" id="{7F0F8CD8-8C92-6247-A947-1D0D1C4FE6D3}"/>
              </a:ext>
            </a:extLst>
          </p:cNvPr>
          <p:cNvSpPr>
            <a:spLocks noGrp="1"/>
          </p:cNvSpPr>
          <p:nvPr>
            <p:ph sz="quarter" idx="15" hasCustomPrompt="1"/>
          </p:nvPr>
        </p:nvSpPr>
        <p:spPr>
          <a:xfrm>
            <a:off x="1496292" y="1212699"/>
            <a:ext cx="9781308" cy="341124"/>
          </a:xfrm>
        </p:spPr>
        <p:txBody>
          <a:bodyPr>
            <a:noAutofit/>
          </a:bodyPr>
          <a:lstStyle>
            <a:lvl1pPr marL="0" indent="0" algn="l">
              <a:buNone/>
              <a:defRPr sz="1800" b="1" i="0">
                <a:solidFill>
                  <a:schemeClr val="tx1"/>
                </a:solidFill>
              </a:defRPr>
            </a:lvl1pPr>
            <a:lvl2pPr algn="r">
              <a:defRPr/>
            </a:lvl2pPr>
            <a:lvl3pPr algn="r">
              <a:defRPr/>
            </a:lvl3pPr>
            <a:lvl4pPr algn="r">
              <a:defRPr/>
            </a:lvl4pPr>
            <a:lvl5pPr algn="r">
              <a:defRPr/>
            </a:lvl5pPr>
          </a:lstStyle>
          <a:p>
            <a:pPr lvl="0"/>
            <a:r>
              <a:rPr lang="en-US"/>
              <a:t>Sub title</a:t>
            </a:r>
          </a:p>
        </p:txBody>
      </p:sp>
      <p:pic>
        <p:nvPicPr>
          <p:cNvPr id="10" name="Picture 9" descr="Icon&#10;&#10;Description automatically generated">
            <a:extLst>
              <a:ext uri="{FF2B5EF4-FFF2-40B4-BE49-F238E27FC236}">
                <a16:creationId xmlns:a16="http://schemas.microsoft.com/office/drawing/2014/main" id="{BFD63EB9-1049-A745-A1F0-4BFC7E1EF14C}"/>
              </a:ext>
            </a:extLst>
          </p:cNvPr>
          <p:cNvPicPr>
            <a:picLocks noChangeAspect="1"/>
          </p:cNvPicPr>
          <p:nvPr userDrawn="1"/>
        </p:nvPicPr>
        <p:blipFill rotWithShape="1">
          <a:blip r:embed="rId2"/>
          <a:srcRect l="10944" t="8560" r="8321" b="12947"/>
          <a:stretch/>
        </p:blipFill>
        <p:spPr>
          <a:xfrm>
            <a:off x="637598" y="227729"/>
            <a:ext cx="821746" cy="798920"/>
          </a:xfrm>
          <a:prstGeom prst="rect">
            <a:avLst/>
          </a:prstGeom>
        </p:spPr>
      </p:pic>
    </p:spTree>
    <p:extLst>
      <p:ext uri="{BB962C8B-B14F-4D97-AF65-F5344CB8AC3E}">
        <p14:creationId xmlns:p14="http://schemas.microsoft.com/office/powerpoint/2010/main" val="34757500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3092068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Colum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05C-AB5E-AC42-AC4B-5696C0CF1795}"/>
              </a:ext>
            </a:extLst>
          </p:cNvPr>
          <p:cNvSpPr>
            <a:spLocks noGrp="1"/>
          </p:cNvSpPr>
          <p:nvPr>
            <p:ph type="title" hasCustomPrompt="1"/>
          </p:nvPr>
        </p:nvSpPr>
        <p:spPr>
          <a:xfrm>
            <a:off x="678529" y="365760"/>
            <a:ext cx="10515600" cy="977538"/>
          </a:xfrm>
          <a:prstGeom prst="rect">
            <a:avLst/>
          </a:prstGeom>
        </p:spPr>
        <p:txBody>
          <a:bodyPr/>
          <a:lstStyle/>
          <a:p>
            <a:r>
              <a:rPr lang="en-US"/>
              <a:t>Click to add text</a:t>
            </a:r>
          </a:p>
        </p:txBody>
      </p:sp>
      <p:sp>
        <p:nvSpPr>
          <p:cNvPr id="3" name="Content Placeholder 2">
            <a:extLst>
              <a:ext uri="{FF2B5EF4-FFF2-40B4-BE49-F238E27FC236}">
                <a16:creationId xmlns:a16="http://schemas.microsoft.com/office/drawing/2014/main" id="{4C457B8D-6B6C-A14E-8898-11D7756E2138}"/>
              </a:ext>
            </a:extLst>
          </p:cNvPr>
          <p:cNvSpPr>
            <a:spLocks noGrp="1"/>
          </p:cNvSpPr>
          <p:nvPr>
            <p:ph sz="half" idx="1" hasCustomPrompt="1"/>
          </p:nvPr>
        </p:nvSpPr>
        <p:spPr>
          <a:xfrm>
            <a:off x="762000" y="1825625"/>
            <a:ext cx="5181600" cy="4214957"/>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0797F-2E27-4D45-8DBE-9064E9D948CA}"/>
              </a:ext>
            </a:extLst>
          </p:cNvPr>
          <p:cNvSpPr>
            <a:spLocks noGrp="1"/>
          </p:cNvSpPr>
          <p:nvPr>
            <p:ph sz="half" idx="2" hasCustomPrompt="1"/>
          </p:nvPr>
        </p:nvSpPr>
        <p:spPr>
          <a:xfrm>
            <a:off x="6096000" y="1825625"/>
            <a:ext cx="5098129" cy="4214957"/>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777193-9708-6848-9A33-5C2D60930E31}"/>
              </a:ext>
            </a:extLst>
          </p:cNvPr>
          <p:cNvSpPr>
            <a:spLocks noGrp="1"/>
          </p:cNvSpPr>
          <p:nvPr>
            <p:ph type="sldNum" sz="quarter" idx="12"/>
          </p:nvPr>
        </p:nvSpPr>
        <p:spPr/>
        <p:txBody>
          <a:bodyPr/>
          <a:lstStyle/>
          <a:p>
            <a:fld id="{7A1A82D1-6124-764A-B015-8BB5F625E955}" type="slidenum">
              <a:rPr lang="en-US" smtClean="0"/>
              <a:t>‹#›</a:t>
            </a:fld>
            <a:endParaRPr lang="en-US"/>
          </a:p>
        </p:txBody>
      </p:sp>
    </p:spTree>
    <p:extLst>
      <p:ext uri="{BB962C8B-B14F-4D97-AF65-F5344CB8AC3E}">
        <p14:creationId xmlns:p14="http://schemas.microsoft.com/office/powerpoint/2010/main" val="20179906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EndSlide_2">
    <p:spTree>
      <p:nvGrpSpPr>
        <p:cNvPr id="1" name=""/>
        <p:cNvGrpSpPr/>
        <p:nvPr/>
      </p:nvGrpSpPr>
      <p:grpSpPr>
        <a:xfrm>
          <a:off x="0" y="0"/>
          <a:ext cx="0" cy="0"/>
          <a:chOff x="0" y="0"/>
          <a:chExt cx="0" cy="0"/>
        </a:xfrm>
      </p:grpSpPr>
      <p:pic>
        <p:nvPicPr>
          <p:cNvPr id="7" name="Picture 6" descr="A person posing for the camera&#10;&#10;Description automatically generated">
            <a:extLst>
              <a:ext uri="{FF2B5EF4-FFF2-40B4-BE49-F238E27FC236}">
                <a16:creationId xmlns:a16="http://schemas.microsoft.com/office/drawing/2014/main" id="{C617E125-B7F9-D444-9CF4-36C012F5BA40}"/>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3" name="TextBox 2">
            <a:extLst>
              <a:ext uri="{FF2B5EF4-FFF2-40B4-BE49-F238E27FC236}">
                <a16:creationId xmlns:a16="http://schemas.microsoft.com/office/drawing/2014/main" id="{49E10947-E6CD-CC40-9BB9-E4F7E45EB827}"/>
              </a:ext>
            </a:extLst>
          </p:cNvPr>
          <p:cNvSpPr txBox="1"/>
          <p:nvPr userDrawn="1"/>
        </p:nvSpPr>
        <p:spPr>
          <a:xfrm>
            <a:off x="4118418" y="5694745"/>
            <a:ext cx="1518453" cy="646331"/>
          </a:xfrm>
          <a:prstGeom prst="rect">
            <a:avLst/>
          </a:prstGeom>
          <a:noFill/>
        </p:spPr>
        <p:txBody>
          <a:bodyPr wrap="square" rtlCol="0">
            <a:spAutoFit/>
          </a:bodyPr>
          <a:lstStyle/>
          <a:p>
            <a:r>
              <a:rPr lang="en-US" sz="1200" b="1">
                <a:solidFill>
                  <a:schemeClr val="tx2"/>
                </a:solidFill>
              </a:rPr>
              <a:t>Nathaly and Knox,</a:t>
            </a:r>
            <a:r>
              <a:rPr lang="en-US" sz="1200">
                <a:solidFill>
                  <a:schemeClr val="tx2"/>
                </a:solidFill>
              </a:rPr>
              <a:t> </a:t>
            </a:r>
          </a:p>
          <a:p>
            <a:r>
              <a:rPr lang="en-US" sz="1200" i="1">
                <a:solidFill>
                  <a:schemeClr val="tx2"/>
                </a:solidFill>
              </a:rPr>
              <a:t>cord blood stem cell donor</a:t>
            </a:r>
          </a:p>
        </p:txBody>
      </p:sp>
      <p:sp>
        <p:nvSpPr>
          <p:cNvPr id="4" name="TextBox 3">
            <a:extLst>
              <a:ext uri="{FF2B5EF4-FFF2-40B4-BE49-F238E27FC236}">
                <a16:creationId xmlns:a16="http://schemas.microsoft.com/office/drawing/2014/main" id="{B8AA544E-4BE1-1249-83DB-38C31F4F5FC2}"/>
              </a:ext>
            </a:extLst>
          </p:cNvPr>
          <p:cNvSpPr txBox="1"/>
          <p:nvPr userDrawn="1"/>
        </p:nvSpPr>
        <p:spPr>
          <a:xfrm>
            <a:off x="6267695" y="5688957"/>
            <a:ext cx="1533646" cy="646331"/>
          </a:xfrm>
          <a:prstGeom prst="rect">
            <a:avLst/>
          </a:prstGeom>
          <a:noFill/>
        </p:spPr>
        <p:txBody>
          <a:bodyPr wrap="square" rtlCol="0">
            <a:spAutoFit/>
          </a:bodyPr>
          <a:lstStyle/>
          <a:p>
            <a:pPr algn="r"/>
            <a:r>
              <a:rPr lang="en-US" sz="1200" b="1">
                <a:solidFill>
                  <a:schemeClr val="tx2"/>
                </a:solidFill>
              </a:rPr>
              <a:t>Tom,</a:t>
            </a:r>
            <a:endParaRPr lang="en-US" sz="1200">
              <a:solidFill>
                <a:schemeClr val="tx2"/>
              </a:solidFill>
            </a:endParaRPr>
          </a:p>
          <a:p>
            <a:pPr algn="r"/>
            <a:r>
              <a:rPr lang="en-US" sz="1200" i="1">
                <a:solidFill>
                  <a:schemeClr val="tx2"/>
                </a:solidFill>
              </a:rPr>
              <a:t>stem cell recipient and financial donor</a:t>
            </a:r>
          </a:p>
        </p:txBody>
      </p:sp>
    </p:spTree>
    <p:extLst>
      <p:ext uri="{BB962C8B-B14F-4D97-AF65-F5344CB8AC3E}">
        <p14:creationId xmlns:p14="http://schemas.microsoft.com/office/powerpoint/2010/main" val="18086330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EndSlide_2">
    <p:spTree>
      <p:nvGrpSpPr>
        <p:cNvPr id="1" name=""/>
        <p:cNvGrpSpPr/>
        <p:nvPr/>
      </p:nvGrpSpPr>
      <p:grpSpPr>
        <a:xfrm>
          <a:off x="0" y="0"/>
          <a:ext cx="0" cy="0"/>
          <a:chOff x="0" y="0"/>
          <a:chExt cx="0" cy="0"/>
        </a:xfrm>
      </p:grpSpPr>
      <p:pic>
        <p:nvPicPr>
          <p:cNvPr id="7" name="Picture 6" descr="A person posing for the camera&#10;&#10;Description automatically generated">
            <a:extLst>
              <a:ext uri="{FF2B5EF4-FFF2-40B4-BE49-F238E27FC236}">
                <a16:creationId xmlns:a16="http://schemas.microsoft.com/office/drawing/2014/main" id="{DD9B5B09-6727-BB42-BC2B-C4363D6ACC0D}"/>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3" name="TextBox 2">
            <a:extLst>
              <a:ext uri="{FF2B5EF4-FFF2-40B4-BE49-F238E27FC236}">
                <a16:creationId xmlns:a16="http://schemas.microsoft.com/office/drawing/2014/main" id="{C3A3A14C-3033-C244-92DB-F0CFC341368C}"/>
              </a:ext>
            </a:extLst>
          </p:cNvPr>
          <p:cNvSpPr txBox="1"/>
          <p:nvPr userDrawn="1"/>
        </p:nvSpPr>
        <p:spPr>
          <a:xfrm>
            <a:off x="4257314" y="5879940"/>
            <a:ext cx="1518453" cy="461665"/>
          </a:xfrm>
          <a:prstGeom prst="rect">
            <a:avLst/>
          </a:prstGeom>
          <a:noFill/>
        </p:spPr>
        <p:txBody>
          <a:bodyPr wrap="square" rtlCol="0">
            <a:spAutoFit/>
          </a:bodyPr>
          <a:lstStyle/>
          <a:p>
            <a:r>
              <a:rPr lang="en-US" sz="1200" b="1">
                <a:solidFill>
                  <a:schemeClr val="tx2"/>
                </a:solidFill>
              </a:rPr>
              <a:t>Brenda,</a:t>
            </a:r>
            <a:r>
              <a:rPr lang="en-US" sz="1200">
                <a:solidFill>
                  <a:schemeClr val="tx2"/>
                </a:solidFill>
              </a:rPr>
              <a:t> </a:t>
            </a:r>
          </a:p>
          <a:p>
            <a:r>
              <a:rPr lang="en-US" sz="1200" i="1">
                <a:solidFill>
                  <a:schemeClr val="tx2"/>
                </a:solidFill>
              </a:rPr>
              <a:t>blood donor</a:t>
            </a:r>
          </a:p>
        </p:txBody>
      </p:sp>
      <p:sp>
        <p:nvSpPr>
          <p:cNvPr id="4" name="TextBox 3">
            <a:extLst>
              <a:ext uri="{FF2B5EF4-FFF2-40B4-BE49-F238E27FC236}">
                <a16:creationId xmlns:a16="http://schemas.microsoft.com/office/drawing/2014/main" id="{729B8857-B1FC-364E-A1E3-38B10F065E67}"/>
              </a:ext>
            </a:extLst>
          </p:cNvPr>
          <p:cNvSpPr txBox="1"/>
          <p:nvPr userDrawn="1"/>
        </p:nvSpPr>
        <p:spPr>
          <a:xfrm>
            <a:off x="6649660" y="5874152"/>
            <a:ext cx="1533646" cy="461665"/>
          </a:xfrm>
          <a:prstGeom prst="rect">
            <a:avLst/>
          </a:prstGeom>
          <a:noFill/>
        </p:spPr>
        <p:txBody>
          <a:bodyPr wrap="square" rtlCol="0">
            <a:spAutoFit/>
          </a:bodyPr>
          <a:lstStyle/>
          <a:p>
            <a:pPr algn="r"/>
            <a:r>
              <a:rPr lang="en-US" sz="1200" b="1">
                <a:solidFill>
                  <a:schemeClr val="tx2"/>
                </a:solidFill>
              </a:rPr>
              <a:t>Aizad,</a:t>
            </a:r>
            <a:endParaRPr lang="en-US" sz="1200">
              <a:solidFill>
                <a:schemeClr val="tx2"/>
              </a:solidFill>
            </a:endParaRPr>
          </a:p>
          <a:p>
            <a:pPr algn="r"/>
            <a:r>
              <a:rPr lang="en-US" sz="1200" i="1">
                <a:solidFill>
                  <a:schemeClr val="tx2"/>
                </a:solidFill>
              </a:rPr>
              <a:t>blood recipient</a:t>
            </a:r>
          </a:p>
        </p:txBody>
      </p:sp>
    </p:spTree>
    <p:extLst>
      <p:ext uri="{BB962C8B-B14F-4D97-AF65-F5344CB8AC3E}">
        <p14:creationId xmlns:p14="http://schemas.microsoft.com/office/powerpoint/2010/main" val="1823882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023683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2"/>
          <a:stretch>
            <a:fillRect/>
          </a:stretch>
        </p:blipFill>
        <p:spPr>
          <a:xfrm>
            <a:off x="838199" y="5062888"/>
            <a:ext cx="10515600" cy="90931"/>
          </a:xfrm>
          <a:prstGeom prst="rect">
            <a:avLst/>
          </a:prstGeom>
        </p:spPr>
      </p:pic>
      <p:pic>
        <p:nvPicPr>
          <p:cNvPr id="4" name="Picture 3" descr="Text&#10;&#10;Description automatically generated">
            <a:extLst>
              <a:ext uri="{FF2B5EF4-FFF2-40B4-BE49-F238E27FC236}">
                <a16:creationId xmlns:a16="http://schemas.microsoft.com/office/drawing/2014/main" id="{B42AB24D-5D07-FD72-39EF-5A31A9BA1F29}"/>
              </a:ext>
            </a:extLst>
          </p:cNvPr>
          <p:cNvPicPr>
            <a:picLocks noChangeAspect="1"/>
          </p:cNvPicPr>
          <p:nvPr userDrawn="1"/>
        </p:nvPicPr>
        <p:blipFill>
          <a:blip r:embed="rId3"/>
          <a:stretch>
            <a:fillRect/>
          </a:stretch>
        </p:blipFill>
        <p:spPr>
          <a:xfrm>
            <a:off x="8367092" y="5369405"/>
            <a:ext cx="2986707" cy="550604"/>
          </a:xfrm>
          <a:prstGeom prst="rect">
            <a:avLst/>
          </a:prstGeom>
        </p:spPr>
      </p:pic>
    </p:spTree>
    <p:extLst>
      <p:ext uri="{BB962C8B-B14F-4D97-AF65-F5344CB8AC3E}">
        <p14:creationId xmlns:p14="http://schemas.microsoft.com/office/powerpoint/2010/main" val="10732307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2"/>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31793617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926178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2" name="Picture 1" descr="Text&#10;&#10;Description automatically generated">
            <a:extLst>
              <a:ext uri="{FF2B5EF4-FFF2-40B4-BE49-F238E27FC236}">
                <a16:creationId xmlns:a16="http://schemas.microsoft.com/office/drawing/2014/main" id="{51086588-8AC0-A9D8-52EC-88BA08381D7F}"/>
              </a:ext>
            </a:extLst>
          </p:cNvPr>
          <p:cNvPicPr>
            <a:picLocks noChangeAspect="1"/>
          </p:cNvPicPr>
          <p:nvPr userDrawn="1"/>
        </p:nvPicPr>
        <p:blipFill>
          <a:blip r:embed="rId2"/>
          <a:stretch>
            <a:fillRect/>
          </a:stretch>
        </p:blipFill>
        <p:spPr>
          <a:xfrm>
            <a:off x="765594" y="6226713"/>
            <a:ext cx="2683796" cy="494762"/>
          </a:xfrm>
          <a:prstGeom prst="rect">
            <a:avLst/>
          </a:prstGeom>
        </p:spPr>
      </p:pic>
    </p:spTree>
    <p:extLst>
      <p:ext uri="{BB962C8B-B14F-4D97-AF65-F5344CB8AC3E}">
        <p14:creationId xmlns:p14="http://schemas.microsoft.com/office/powerpoint/2010/main" val="25480554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729371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ullets + ImageSour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05C-AB5E-AC42-AC4B-5696C0CF1795}"/>
              </a:ext>
            </a:extLst>
          </p:cNvPr>
          <p:cNvSpPr>
            <a:spLocks noGrp="1"/>
          </p:cNvSpPr>
          <p:nvPr>
            <p:ph type="title" hasCustomPrompt="1"/>
          </p:nvPr>
        </p:nvSpPr>
        <p:spPr>
          <a:xfrm>
            <a:off x="678529" y="365760"/>
            <a:ext cx="10515600" cy="977538"/>
          </a:xfrm>
          <a:prstGeom prst="rect">
            <a:avLst/>
          </a:prstGeom>
        </p:spPr>
        <p:txBody>
          <a:bodyPr/>
          <a:lstStyle/>
          <a:p>
            <a:r>
              <a:rPr lang="en-US"/>
              <a:t>Click to add text</a:t>
            </a:r>
          </a:p>
        </p:txBody>
      </p:sp>
      <p:sp>
        <p:nvSpPr>
          <p:cNvPr id="3" name="Content Placeholder 2">
            <a:extLst>
              <a:ext uri="{FF2B5EF4-FFF2-40B4-BE49-F238E27FC236}">
                <a16:creationId xmlns:a16="http://schemas.microsoft.com/office/drawing/2014/main" id="{4C457B8D-6B6C-A14E-8898-11D7756E2138}"/>
              </a:ext>
            </a:extLst>
          </p:cNvPr>
          <p:cNvSpPr>
            <a:spLocks noGrp="1"/>
          </p:cNvSpPr>
          <p:nvPr>
            <p:ph sz="half" idx="1" hasCustomPrompt="1"/>
          </p:nvPr>
        </p:nvSpPr>
        <p:spPr>
          <a:xfrm>
            <a:off x="762000" y="1825625"/>
            <a:ext cx="5181600" cy="4225551"/>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0797F-2E27-4D45-8DBE-9064E9D948CA}"/>
              </a:ext>
            </a:extLst>
          </p:cNvPr>
          <p:cNvSpPr>
            <a:spLocks noGrp="1"/>
          </p:cNvSpPr>
          <p:nvPr>
            <p:ph sz="half" idx="2" hasCustomPrompt="1"/>
          </p:nvPr>
        </p:nvSpPr>
        <p:spPr>
          <a:xfrm>
            <a:off x="6096000" y="1825625"/>
            <a:ext cx="5181600" cy="4225551"/>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777193-9708-6848-9A33-5C2D60930E31}"/>
              </a:ext>
            </a:extLst>
          </p:cNvPr>
          <p:cNvSpPr>
            <a:spLocks noGrp="1"/>
          </p:cNvSpPr>
          <p:nvPr>
            <p:ph type="sldNum" sz="quarter" idx="12"/>
          </p:nvPr>
        </p:nvSpPr>
        <p:spPr>
          <a:xfrm>
            <a:off x="10990052" y="6356350"/>
            <a:ext cx="530975" cy="365125"/>
          </a:xfrm>
        </p:spPr>
        <p:txBody>
          <a:bodyPr/>
          <a:lstStyle/>
          <a:p>
            <a:fld id="{7A1A82D1-6124-764A-B015-8BB5F625E955}" type="slidenum">
              <a:rPr lang="en-US" smtClean="0"/>
              <a:t>‹#›</a:t>
            </a:fld>
            <a:endParaRPr lang="en-US"/>
          </a:p>
        </p:txBody>
      </p:sp>
      <p:sp>
        <p:nvSpPr>
          <p:cNvPr id="9" name="Content Placeholder 3">
            <a:extLst>
              <a:ext uri="{FF2B5EF4-FFF2-40B4-BE49-F238E27FC236}">
                <a16:creationId xmlns:a16="http://schemas.microsoft.com/office/drawing/2014/main" id="{DBE93D6F-27FE-0046-9494-635EF6EF34C3}"/>
              </a:ext>
            </a:extLst>
          </p:cNvPr>
          <p:cNvSpPr>
            <a:spLocks noGrp="1"/>
          </p:cNvSpPr>
          <p:nvPr>
            <p:ph sz="quarter" idx="15" hasCustomPrompt="1"/>
          </p:nvPr>
        </p:nvSpPr>
        <p:spPr>
          <a:xfrm>
            <a:off x="3642102" y="6366590"/>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Tree>
    <p:extLst>
      <p:ext uri="{BB962C8B-B14F-4D97-AF65-F5344CB8AC3E}">
        <p14:creationId xmlns:p14="http://schemas.microsoft.com/office/powerpoint/2010/main" val="647861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225535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6015004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064488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25860784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831150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2670970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127808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34447708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 2Fig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05C-AB5E-AC42-AC4B-5696C0CF1795}"/>
              </a:ext>
            </a:extLst>
          </p:cNvPr>
          <p:cNvSpPr>
            <a:spLocks noGrp="1"/>
          </p:cNvSpPr>
          <p:nvPr>
            <p:ph type="title" hasCustomPrompt="1"/>
          </p:nvPr>
        </p:nvSpPr>
        <p:spPr>
          <a:xfrm>
            <a:off x="678529" y="365760"/>
            <a:ext cx="10515600" cy="977538"/>
          </a:xfrm>
          <a:prstGeom prst="rect">
            <a:avLst/>
          </a:prstGeom>
        </p:spPr>
        <p:txBody>
          <a:bodyPr/>
          <a:lstStyle/>
          <a:p>
            <a:r>
              <a:rPr lang="en-US"/>
              <a:t>Click to add text</a:t>
            </a:r>
          </a:p>
        </p:txBody>
      </p:sp>
      <p:sp>
        <p:nvSpPr>
          <p:cNvPr id="3" name="Content Placeholder 2">
            <a:extLst>
              <a:ext uri="{FF2B5EF4-FFF2-40B4-BE49-F238E27FC236}">
                <a16:creationId xmlns:a16="http://schemas.microsoft.com/office/drawing/2014/main" id="{4C457B8D-6B6C-A14E-8898-11D7756E2138}"/>
              </a:ext>
            </a:extLst>
          </p:cNvPr>
          <p:cNvSpPr>
            <a:spLocks noGrp="1"/>
          </p:cNvSpPr>
          <p:nvPr>
            <p:ph sz="half" idx="1" hasCustomPrompt="1"/>
          </p:nvPr>
        </p:nvSpPr>
        <p:spPr>
          <a:xfrm>
            <a:off x="762000" y="2588557"/>
            <a:ext cx="5181600" cy="3452025"/>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0797F-2E27-4D45-8DBE-9064E9D948CA}"/>
              </a:ext>
            </a:extLst>
          </p:cNvPr>
          <p:cNvSpPr>
            <a:spLocks noGrp="1"/>
          </p:cNvSpPr>
          <p:nvPr>
            <p:ph sz="half" idx="2" hasCustomPrompt="1"/>
          </p:nvPr>
        </p:nvSpPr>
        <p:spPr>
          <a:xfrm>
            <a:off x="6088566" y="2588557"/>
            <a:ext cx="5292944" cy="3452025"/>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777193-9708-6848-9A33-5C2D60930E31}"/>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8" name="Text Placeholder 9">
            <a:extLst>
              <a:ext uri="{FF2B5EF4-FFF2-40B4-BE49-F238E27FC236}">
                <a16:creationId xmlns:a16="http://schemas.microsoft.com/office/drawing/2014/main" id="{E46C0EDA-9EB4-344A-B161-EE4C7733B833}"/>
              </a:ext>
            </a:extLst>
          </p:cNvPr>
          <p:cNvSpPr>
            <a:spLocks noGrp="1"/>
          </p:cNvSpPr>
          <p:nvPr>
            <p:ph type="body" sz="quarter" idx="14" hasCustomPrompt="1"/>
          </p:nvPr>
        </p:nvSpPr>
        <p:spPr>
          <a:xfrm>
            <a:off x="6092553"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XX</a:t>
            </a:r>
            <a:endParaRPr lang="en-CA"/>
          </a:p>
        </p:txBody>
      </p:sp>
      <p:sp>
        <p:nvSpPr>
          <p:cNvPr id="9" name="Text Placeholder 9">
            <a:extLst>
              <a:ext uri="{FF2B5EF4-FFF2-40B4-BE49-F238E27FC236}">
                <a16:creationId xmlns:a16="http://schemas.microsoft.com/office/drawing/2014/main" id="{A1449298-7A56-0C4F-876F-20641979A46F}"/>
              </a:ext>
            </a:extLst>
          </p:cNvPr>
          <p:cNvSpPr>
            <a:spLocks noGrp="1"/>
          </p:cNvSpPr>
          <p:nvPr>
            <p:ph type="body" sz="quarter" idx="15" hasCustomPrompt="1"/>
          </p:nvPr>
        </p:nvSpPr>
        <p:spPr>
          <a:xfrm>
            <a:off x="762000"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rgbClr val="E71324"/>
                </a:solidFill>
                <a:latin typeface="Arial" panose="020B0604020202020204" pitchFamily="34" charset="0"/>
                <a:cs typeface="Arial" panose="020B0604020202020204" pitchFamily="34" charset="0"/>
              </a:defRPr>
            </a:lvl1pPr>
          </a:lstStyle>
          <a:p>
            <a:pPr lvl="0"/>
            <a:r>
              <a:rPr lang="en-US"/>
              <a:t>XX</a:t>
            </a:r>
            <a:endParaRPr lang="en-CA"/>
          </a:p>
        </p:txBody>
      </p:sp>
    </p:spTree>
    <p:extLst>
      <p:ext uri="{BB962C8B-B14F-4D97-AF65-F5344CB8AC3E}">
        <p14:creationId xmlns:p14="http://schemas.microsoft.com/office/powerpoint/2010/main" val="17099574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8494264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4173976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6278507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0325106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5569695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420613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lumn, 1Figure + Bullets">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hasCustomPrompt="1"/>
          </p:nvPr>
        </p:nvSpPr>
        <p:spPr>
          <a:xfrm>
            <a:off x="839788" y="2625464"/>
            <a:ext cx="5115844" cy="3402357"/>
          </a:xfrm>
        </p:spPr>
        <p:txBody>
          <a:bodyPr anchor="t">
            <a:normAutofit/>
          </a:bodyPr>
          <a:lstStyle>
            <a:lvl1pPr marL="0" indent="0">
              <a:buNone/>
              <a:defRPr sz="2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762000" y="1466164"/>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XX</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hasCustomPrompt="1"/>
          </p:nvPr>
        </p:nvSpPr>
        <p:spPr>
          <a:xfrm>
            <a:off x="682487" y="360050"/>
            <a:ext cx="10591152" cy="943442"/>
          </a:xfrm>
          <a:prstGeom prst="rect">
            <a:avLst/>
          </a:prstGeom>
        </p:spPr>
        <p:txBody>
          <a:bodyPr vert="horz" lIns="91440" tIns="45720" rIns="91440" bIns="45720" rtlCol="0" anchor="t">
            <a:normAutofit/>
          </a:bodyPr>
          <a:lstStyle>
            <a:lvl1pPr>
              <a:defRPr lang="en-CA"/>
            </a:lvl1pPr>
          </a:lstStyle>
          <a:p>
            <a:pPr lvl="0"/>
            <a:r>
              <a:rPr lang="en-US"/>
              <a:t>Click to add text</a:t>
            </a:r>
            <a:endParaRPr lang="en-CA"/>
          </a:p>
        </p:txBody>
      </p:sp>
      <p:sp>
        <p:nvSpPr>
          <p:cNvPr id="8" name="Slide Number Placeholder 5">
            <a:extLst>
              <a:ext uri="{FF2B5EF4-FFF2-40B4-BE49-F238E27FC236}">
                <a16:creationId xmlns:a16="http://schemas.microsoft.com/office/drawing/2014/main" id="{3457948D-AE24-6045-8E64-3DB0AF64C90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Content Placeholder 3">
            <a:extLst>
              <a:ext uri="{FF2B5EF4-FFF2-40B4-BE49-F238E27FC236}">
                <a16:creationId xmlns:a16="http://schemas.microsoft.com/office/drawing/2014/main" id="{32468882-CB4F-014B-AA2E-42AF07D5C1D9}"/>
              </a:ext>
            </a:extLst>
          </p:cNvPr>
          <p:cNvSpPr>
            <a:spLocks noGrp="1"/>
          </p:cNvSpPr>
          <p:nvPr>
            <p:ph sz="half" idx="13" hasCustomPrompt="1"/>
          </p:nvPr>
        </p:nvSpPr>
        <p:spPr>
          <a:xfrm>
            <a:off x="6096000" y="1825625"/>
            <a:ext cx="5181600" cy="4225551"/>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a:extLst>
              <a:ext uri="{FF2B5EF4-FFF2-40B4-BE49-F238E27FC236}">
                <a16:creationId xmlns:a16="http://schemas.microsoft.com/office/drawing/2014/main" id="{B2F1C8B7-47E5-0022-DB35-3687B985CC84}"/>
              </a:ext>
            </a:extLst>
          </p:cNvPr>
          <p:cNvPicPr>
            <a:picLocks noChangeAspect="1"/>
          </p:cNvPicPr>
          <p:nvPr userDrawn="1"/>
        </p:nvPicPr>
        <p:blipFill>
          <a:blip r:embed="rId2"/>
          <a:stretch>
            <a:fillRect/>
          </a:stretch>
        </p:blipFill>
        <p:spPr>
          <a:xfrm>
            <a:off x="765594" y="6226713"/>
            <a:ext cx="2683796" cy="494762"/>
          </a:xfrm>
          <a:prstGeom prst="rect">
            <a:avLst/>
          </a:prstGeom>
        </p:spPr>
      </p:pic>
    </p:spTree>
    <p:extLst>
      <p:ext uri="{BB962C8B-B14F-4D97-AF65-F5344CB8AC3E}">
        <p14:creationId xmlns:p14="http://schemas.microsoft.com/office/powerpoint/2010/main" val="40544797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9964229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34896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6137417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952551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019025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4146980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Bullets + Char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05466" y="1465312"/>
            <a:ext cx="5316162" cy="4402088"/>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hasCustomPrompt="1"/>
          </p:nvPr>
        </p:nvSpPr>
        <p:spPr>
          <a:xfrm>
            <a:off x="678529" y="365760"/>
            <a:ext cx="10589564" cy="943442"/>
          </a:xfrm>
          <a:prstGeom prst="rect">
            <a:avLst/>
          </a:prstGeom>
        </p:spPr>
        <p:txBody>
          <a:bodyPr vert="horz" lIns="91440" tIns="45720" rIns="91440" bIns="45720" rtlCol="0" anchor="t">
            <a:normAutofit/>
          </a:bodyPr>
          <a:lstStyle/>
          <a:p>
            <a:r>
              <a:rPr lang="en-US"/>
              <a:t>Click to add text</a:t>
            </a:r>
            <a:endParaRPr lang="en-CA"/>
          </a:p>
        </p:txBody>
      </p:sp>
      <p:sp>
        <p:nvSpPr>
          <p:cNvPr id="8" name="Slide Number Placeholder 5">
            <a:extLst>
              <a:ext uri="{FF2B5EF4-FFF2-40B4-BE49-F238E27FC236}">
                <a16:creationId xmlns:a16="http://schemas.microsoft.com/office/drawing/2014/main" id="{C1E70F6B-5436-754C-8777-5BA28F3639E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6" name="Content Placeholder 2">
            <a:extLst>
              <a:ext uri="{FF2B5EF4-FFF2-40B4-BE49-F238E27FC236}">
                <a16:creationId xmlns:a16="http://schemas.microsoft.com/office/drawing/2014/main" id="{5DDFE0C7-11F0-C54D-967B-44DB07A9A331}"/>
              </a:ext>
            </a:extLst>
          </p:cNvPr>
          <p:cNvSpPr>
            <a:spLocks noGrp="1"/>
          </p:cNvSpPr>
          <p:nvPr>
            <p:ph sz="half" idx="1" hasCustomPrompt="1"/>
          </p:nvPr>
        </p:nvSpPr>
        <p:spPr>
          <a:xfrm>
            <a:off x="762000" y="1467853"/>
            <a:ext cx="5215054" cy="4583323"/>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40362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426061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753972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8841180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5870701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40369815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3041684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2704893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Key Finding + Char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988F28D5-4FC5-4047-983F-EBA4C42E4EC0}"/>
              </a:ext>
            </a:extLst>
          </p:cNvPr>
          <p:cNvSpPr>
            <a:spLocks noGrp="1"/>
          </p:cNvSpPr>
          <p:nvPr>
            <p:ph type="title" hasCustomPrompt="1"/>
          </p:nvPr>
        </p:nvSpPr>
        <p:spPr>
          <a:xfrm>
            <a:off x="678529" y="365760"/>
            <a:ext cx="10589564" cy="943442"/>
          </a:xfrm>
          <a:prstGeom prst="rect">
            <a:avLst/>
          </a:prstGeom>
        </p:spPr>
        <p:txBody>
          <a:bodyPr vert="horz" lIns="91440" tIns="45720" rIns="91440" bIns="45720" rtlCol="0" anchor="t">
            <a:normAutofit/>
          </a:bodyPr>
          <a:lstStyle/>
          <a:p>
            <a:r>
              <a:rPr lang="en-US"/>
              <a:t>Click to add text</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775771" y="1449659"/>
            <a:ext cx="5212434" cy="4417741"/>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
        <p:nvSpPr>
          <p:cNvPr id="7" name="Slide Number Placeholder 5">
            <a:extLst>
              <a:ext uri="{FF2B5EF4-FFF2-40B4-BE49-F238E27FC236}">
                <a16:creationId xmlns:a16="http://schemas.microsoft.com/office/drawing/2014/main" id="{0796F172-2574-614D-B7B5-CA59E2E3813B}"/>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6" name="Chart Placeholder 5">
            <a:extLst>
              <a:ext uri="{FF2B5EF4-FFF2-40B4-BE49-F238E27FC236}">
                <a16:creationId xmlns:a16="http://schemas.microsoft.com/office/drawing/2014/main" id="{F930F1C8-279A-6142-8BEF-369E5CB5EE31}"/>
              </a:ext>
            </a:extLst>
          </p:cNvPr>
          <p:cNvSpPr>
            <a:spLocks noGrp="1"/>
          </p:cNvSpPr>
          <p:nvPr>
            <p:ph type="chart" sz="quarter" idx="19"/>
          </p:nvPr>
        </p:nvSpPr>
        <p:spPr>
          <a:xfrm>
            <a:off x="6105466" y="1465312"/>
            <a:ext cx="5316162" cy="4402088"/>
          </a:xfrm>
        </p:spPr>
        <p:txBody>
          <a:bodyPr/>
          <a:lstStyle>
            <a:lvl1pPr marL="0" indent="0">
              <a:buFontTx/>
              <a:buNone/>
              <a:defRPr/>
            </a:lvl1pPr>
          </a:lstStyle>
          <a:p>
            <a:r>
              <a:rPr lang="en-US"/>
              <a:t>Click icon to add chart</a:t>
            </a:r>
            <a:endParaRPr lang="en-CA"/>
          </a:p>
        </p:txBody>
      </p:sp>
    </p:spTree>
    <p:extLst>
      <p:ext uri="{BB962C8B-B14F-4D97-AF65-F5344CB8AC3E}">
        <p14:creationId xmlns:p14="http://schemas.microsoft.com/office/powerpoint/2010/main" val="35234527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5666807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41043025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40694379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42164042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713388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4983052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18877316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5191364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8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hasCustomPrompt="1"/>
          </p:nvPr>
        </p:nvSpPr>
        <p:spPr>
          <a:xfrm>
            <a:off x="678529" y="365760"/>
            <a:ext cx="10515600" cy="943442"/>
          </a:xfrm>
          <a:prstGeom prst="rect">
            <a:avLst/>
          </a:prstGeom>
        </p:spPr>
        <p:txBody>
          <a:bodyPr vert="horz" lIns="91440" tIns="45720" rIns="91440" bIns="45720" rtlCol="0" anchor="t">
            <a:normAutofit/>
          </a:bodyPr>
          <a:lstStyle/>
          <a:p>
            <a:r>
              <a:rPr lang="en-US"/>
              <a:t>Click to add text</a:t>
            </a:r>
            <a:endParaRPr lang="en-CA"/>
          </a:p>
        </p:txBody>
      </p:sp>
      <p:sp>
        <p:nvSpPr>
          <p:cNvPr id="3" name="Text Placeholder 2">
            <a:extLst>
              <a:ext uri="{FF2B5EF4-FFF2-40B4-BE49-F238E27FC236}">
                <a16:creationId xmlns:a16="http://schemas.microsoft.com/office/drawing/2014/main" id="{45DB513A-FED1-E047-A7D2-E70402120AAA}"/>
              </a:ext>
            </a:extLst>
          </p:cNvPr>
          <p:cNvSpPr>
            <a:spLocks noGrp="1"/>
          </p:cNvSpPr>
          <p:nvPr>
            <p:ph type="body" sz="quarter" idx="10"/>
          </p:nvPr>
        </p:nvSpPr>
        <p:spPr>
          <a:xfrm>
            <a:off x="928399"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endParaRPr lang="en-US"/>
          </a:p>
        </p:txBody>
      </p:sp>
      <p:sp>
        <p:nvSpPr>
          <p:cNvPr id="6" name="Text Placeholder 2">
            <a:extLst>
              <a:ext uri="{FF2B5EF4-FFF2-40B4-BE49-F238E27FC236}">
                <a16:creationId xmlns:a16="http://schemas.microsoft.com/office/drawing/2014/main" id="{A138CD6B-D007-CE47-AA95-E728BA12B457}"/>
              </a:ext>
            </a:extLst>
          </p:cNvPr>
          <p:cNvSpPr>
            <a:spLocks noGrp="1"/>
          </p:cNvSpPr>
          <p:nvPr>
            <p:ph type="body" sz="quarter" idx="11"/>
          </p:nvPr>
        </p:nvSpPr>
        <p:spPr>
          <a:xfrm>
            <a:off x="2244581"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endParaRPr lang="en-US"/>
          </a:p>
        </p:txBody>
      </p:sp>
      <p:sp>
        <p:nvSpPr>
          <p:cNvPr id="7" name="Text Placeholder 2">
            <a:extLst>
              <a:ext uri="{FF2B5EF4-FFF2-40B4-BE49-F238E27FC236}">
                <a16:creationId xmlns:a16="http://schemas.microsoft.com/office/drawing/2014/main" id="{276EE109-C56E-1D44-9541-E2BB4CD9E665}"/>
              </a:ext>
            </a:extLst>
          </p:cNvPr>
          <p:cNvSpPr>
            <a:spLocks noGrp="1"/>
          </p:cNvSpPr>
          <p:nvPr>
            <p:ph type="body" sz="quarter" idx="12"/>
          </p:nvPr>
        </p:nvSpPr>
        <p:spPr>
          <a:xfrm>
            <a:off x="3533054"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endParaRPr lang="en-US"/>
          </a:p>
        </p:txBody>
      </p:sp>
      <p:sp>
        <p:nvSpPr>
          <p:cNvPr id="8" name="Text Placeholder 2">
            <a:extLst>
              <a:ext uri="{FF2B5EF4-FFF2-40B4-BE49-F238E27FC236}">
                <a16:creationId xmlns:a16="http://schemas.microsoft.com/office/drawing/2014/main" id="{80934E78-28A5-2049-BA53-724D77750274}"/>
              </a:ext>
            </a:extLst>
          </p:cNvPr>
          <p:cNvSpPr>
            <a:spLocks noGrp="1"/>
          </p:cNvSpPr>
          <p:nvPr>
            <p:ph type="body" sz="quarter" idx="13"/>
          </p:nvPr>
        </p:nvSpPr>
        <p:spPr>
          <a:xfrm>
            <a:off x="4835381"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endParaRPr lang="en-US"/>
          </a:p>
        </p:txBody>
      </p:sp>
      <p:sp>
        <p:nvSpPr>
          <p:cNvPr id="10" name="Text Placeholder 2">
            <a:extLst>
              <a:ext uri="{FF2B5EF4-FFF2-40B4-BE49-F238E27FC236}">
                <a16:creationId xmlns:a16="http://schemas.microsoft.com/office/drawing/2014/main" id="{46391447-7F81-B149-9BDC-EAF09D3AEC8F}"/>
              </a:ext>
            </a:extLst>
          </p:cNvPr>
          <p:cNvSpPr>
            <a:spLocks noGrp="1"/>
          </p:cNvSpPr>
          <p:nvPr>
            <p:ph type="body" sz="quarter" idx="14"/>
          </p:nvPr>
        </p:nvSpPr>
        <p:spPr>
          <a:xfrm>
            <a:off x="6151563"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endParaRPr lang="en-US"/>
          </a:p>
        </p:txBody>
      </p:sp>
      <p:sp>
        <p:nvSpPr>
          <p:cNvPr id="12" name="Text Placeholder 2">
            <a:extLst>
              <a:ext uri="{FF2B5EF4-FFF2-40B4-BE49-F238E27FC236}">
                <a16:creationId xmlns:a16="http://schemas.microsoft.com/office/drawing/2014/main" id="{E36D542B-A9E0-2A48-A10B-76B7FD40ECA4}"/>
              </a:ext>
            </a:extLst>
          </p:cNvPr>
          <p:cNvSpPr>
            <a:spLocks noGrp="1"/>
          </p:cNvSpPr>
          <p:nvPr>
            <p:ph type="body" sz="quarter" idx="15"/>
          </p:nvPr>
        </p:nvSpPr>
        <p:spPr>
          <a:xfrm>
            <a:off x="7440036"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endParaRPr lang="en-US"/>
          </a:p>
        </p:txBody>
      </p:sp>
      <p:sp>
        <p:nvSpPr>
          <p:cNvPr id="13" name="Text Placeholder 2">
            <a:extLst>
              <a:ext uri="{FF2B5EF4-FFF2-40B4-BE49-F238E27FC236}">
                <a16:creationId xmlns:a16="http://schemas.microsoft.com/office/drawing/2014/main" id="{15F293D7-703F-DB49-9FE0-DD17F9A0A8DF}"/>
              </a:ext>
            </a:extLst>
          </p:cNvPr>
          <p:cNvSpPr>
            <a:spLocks noGrp="1"/>
          </p:cNvSpPr>
          <p:nvPr>
            <p:ph type="body" sz="quarter" idx="16"/>
          </p:nvPr>
        </p:nvSpPr>
        <p:spPr>
          <a:xfrm>
            <a:off x="8797781"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endParaRPr lang="en-US"/>
          </a:p>
        </p:txBody>
      </p:sp>
      <p:sp>
        <p:nvSpPr>
          <p:cNvPr id="14" name="Text Placeholder 2">
            <a:extLst>
              <a:ext uri="{FF2B5EF4-FFF2-40B4-BE49-F238E27FC236}">
                <a16:creationId xmlns:a16="http://schemas.microsoft.com/office/drawing/2014/main" id="{C98760E7-6DB9-5242-964E-36C2B4FFA3EF}"/>
              </a:ext>
            </a:extLst>
          </p:cNvPr>
          <p:cNvSpPr>
            <a:spLocks noGrp="1"/>
          </p:cNvSpPr>
          <p:nvPr>
            <p:ph type="body" sz="quarter" idx="17"/>
          </p:nvPr>
        </p:nvSpPr>
        <p:spPr>
          <a:xfrm>
            <a:off x="10131211"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endParaRPr lang="en-US"/>
          </a:p>
        </p:txBody>
      </p:sp>
      <p:sp>
        <p:nvSpPr>
          <p:cNvPr id="15" name="Slide Number Placeholder 5">
            <a:extLst>
              <a:ext uri="{FF2B5EF4-FFF2-40B4-BE49-F238E27FC236}">
                <a16:creationId xmlns:a16="http://schemas.microsoft.com/office/drawing/2014/main" id="{7B5F1F30-6C7B-144B-B903-495E3E0B9BF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28497454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Column,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p:txBody>
          <a:bodyPr/>
          <a:lstStyle>
            <a:lvl1pPr>
              <a:lnSpc>
                <a:spcPct val="100000"/>
              </a:lnSpc>
              <a:spcBef>
                <a:spcPts val="1200"/>
              </a:spcBef>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5" name="Title 1">
            <a:extLst>
              <a:ext uri="{FF2B5EF4-FFF2-40B4-BE49-F238E27FC236}">
                <a16:creationId xmlns:a16="http://schemas.microsoft.com/office/drawing/2014/main" id="{D715239B-D6D4-A44D-997F-2A5EBEFEC6F7}"/>
              </a:ext>
            </a:extLst>
          </p:cNvPr>
          <p:cNvSpPr>
            <a:spLocks noGrp="1"/>
          </p:cNvSpPr>
          <p:nvPr>
            <p:ph type="title" hasCustomPrompt="1"/>
          </p:nvPr>
        </p:nvSpPr>
        <p:spPr>
          <a:xfrm>
            <a:off x="678529" y="365760"/>
            <a:ext cx="10617274" cy="977538"/>
          </a:xfrm>
          <a:prstGeom prst="rect">
            <a:avLst/>
          </a:prstGeom>
        </p:spPr>
        <p:txBody>
          <a:bodyPr vert="horz" lIns="91440" tIns="45720" rIns="91440" bIns="45720" rtlCol="0" anchor="t">
            <a:normAutofit/>
          </a:bodyPr>
          <a:lstStyle>
            <a:lvl1pPr>
              <a:defRPr lang="en-US"/>
            </a:lvl1pPr>
          </a:lstStyle>
          <a:p>
            <a:pPr lvl="0"/>
            <a:r>
              <a:rPr lang="en-US"/>
              <a:t>Click to add text</a:t>
            </a:r>
          </a:p>
        </p:txBody>
      </p:sp>
    </p:spTree>
    <p:extLst>
      <p:ext uri="{BB962C8B-B14F-4D97-AF65-F5344CB8AC3E}">
        <p14:creationId xmlns:p14="http://schemas.microsoft.com/office/powerpoint/2010/main" val="28217168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081F-9B2A-1929-CD65-02FC10B2D3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23FDE0-3489-B199-BEF7-A5E428AF4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B0115D-0840-7C50-47CE-87607D717698}"/>
              </a:ext>
            </a:extLst>
          </p:cNvPr>
          <p:cNvSpPr>
            <a:spLocks noGrp="1"/>
          </p:cNvSpPr>
          <p:nvPr>
            <p:ph type="dt" sz="half" idx="10"/>
          </p:nvPr>
        </p:nvSpPr>
        <p:spPr/>
        <p:txBody>
          <a:bodyPr/>
          <a:lstStyle/>
          <a:p>
            <a:fld id="{7253CD0C-DE27-4117-BD33-F3E4705F739B}" type="datetimeFigureOut">
              <a:rPr lang="en-US" smtClean="0"/>
              <a:t>2023-03-20</a:t>
            </a:fld>
            <a:endParaRPr lang="en-US"/>
          </a:p>
        </p:txBody>
      </p:sp>
      <p:sp>
        <p:nvSpPr>
          <p:cNvPr id="5" name="Footer Placeholder 4">
            <a:extLst>
              <a:ext uri="{FF2B5EF4-FFF2-40B4-BE49-F238E27FC236}">
                <a16:creationId xmlns:a16="http://schemas.microsoft.com/office/drawing/2014/main" id="{6E3A5EE0-6071-6D74-5B10-F074F5D68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0B013-8C40-FB63-4D44-898394890360}"/>
              </a:ext>
            </a:extLst>
          </p:cNvPr>
          <p:cNvSpPr>
            <a:spLocks noGrp="1"/>
          </p:cNvSpPr>
          <p:nvPr>
            <p:ph type="sldNum" sz="quarter" idx="12"/>
          </p:nvPr>
        </p:nvSpPr>
        <p:spPr/>
        <p:txBody>
          <a:bodyPr/>
          <a:lstStyle/>
          <a:p>
            <a:fld id="{0BC42E50-8CD1-44B7-8E15-EEAE642A0C16}" type="slidenum">
              <a:rPr lang="en-US" smtClean="0"/>
              <a:t>‹#›</a:t>
            </a:fld>
            <a:endParaRPr lang="en-US"/>
          </a:p>
        </p:txBody>
      </p:sp>
    </p:spTree>
    <p:extLst>
      <p:ext uri="{BB962C8B-B14F-4D97-AF65-F5344CB8AC3E}">
        <p14:creationId xmlns:p14="http://schemas.microsoft.com/office/powerpoint/2010/main" val="2500706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Section Divider 1 (Bl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6EFE94-23A0-1649-A3F5-70D1173408AB}"/>
              </a:ext>
            </a:extLst>
          </p:cNvPr>
          <p:cNvSpPr/>
          <p:nvPr userDrawn="1"/>
        </p:nvSpPr>
        <p:spPr>
          <a:xfrm>
            <a:off x="0" y="0"/>
            <a:ext cx="12192000" cy="6053328"/>
          </a:xfrm>
          <a:prstGeom prst="rect">
            <a:avLst/>
          </a:prstGeom>
          <a:solidFill>
            <a:srgbClr val="E71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37D9F74D-7846-404F-8B91-31D0710D4FC6}"/>
              </a:ext>
            </a:extLst>
          </p:cNvPr>
          <p:cNvSpPr>
            <a:spLocks noGrp="1"/>
          </p:cNvSpPr>
          <p:nvPr>
            <p:ph type="body" sz="quarter" idx="13" hasCustomPrompt="1"/>
          </p:nvPr>
        </p:nvSpPr>
        <p:spPr>
          <a:xfrm>
            <a:off x="771940" y="3907766"/>
            <a:ext cx="8897349" cy="1406106"/>
          </a:xfrm>
          <a:prstGeom prst="rect">
            <a:avLst/>
          </a:prstGeom>
        </p:spPr>
        <p:txBody>
          <a:bodyPr anchor="t" anchorCtr="0">
            <a:normAutofit/>
          </a:bodyPr>
          <a:lstStyle>
            <a:lvl1pPr marL="0" indent="0">
              <a:buNone/>
              <a:tabLst/>
              <a:defRPr sz="2200">
                <a:solidFill>
                  <a:schemeClr val="bg1"/>
                </a:solidFill>
              </a:defRPr>
            </a:lvl1pPr>
            <a:lvl2pPr marL="457200" indent="0">
              <a:lnSpc>
                <a:spcPct val="15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 subtitle here</a:t>
            </a:r>
          </a:p>
        </p:txBody>
      </p:sp>
      <p:sp>
        <p:nvSpPr>
          <p:cNvPr id="14" name="Title Placeholder 1">
            <a:extLst>
              <a:ext uri="{FF2B5EF4-FFF2-40B4-BE49-F238E27FC236}">
                <a16:creationId xmlns:a16="http://schemas.microsoft.com/office/drawing/2014/main" id="{E1832DDD-2CD5-544D-9641-BB3514111974}"/>
              </a:ext>
            </a:extLst>
          </p:cNvPr>
          <p:cNvSpPr>
            <a:spLocks noGrp="1"/>
          </p:cNvSpPr>
          <p:nvPr>
            <p:ph type="title" hasCustomPrompt="1"/>
          </p:nvPr>
        </p:nvSpPr>
        <p:spPr>
          <a:xfrm>
            <a:off x="771939" y="1829775"/>
            <a:ext cx="8897349" cy="1855893"/>
          </a:xfrm>
          <a:prstGeom prst="rect">
            <a:avLst/>
          </a:prstGeom>
        </p:spPr>
        <p:txBody>
          <a:bodyPr vert="horz" lIns="0" tIns="0" rIns="0" bIns="0" rtlCol="0" anchor="b" anchorCtr="0">
            <a:spAutoFit/>
          </a:bodyPr>
          <a:lstStyle>
            <a:lvl1pPr>
              <a:defRPr sz="6700">
                <a:solidFill>
                  <a:schemeClr val="bg1"/>
                </a:solidFill>
              </a:defRPr>
            </a:lvl1pPr>
          </a:lstStyle>
          <a:p>
            <a:r>
              <a:rPr lang="en-CA"/>
              <a:t>Insert section title here or statement text</a:t>
            </a:r>
          </a:p>
        </p:txBody>
      </p:sp>
      <p:sp>
        <p:nvSpPr>
          <p:cNvPr id="5" name="Slide Number Placeholder 5">
            <a:extLst>
              <a:ext uri="{FF2B5EF4-FFF2-40B4-BE49-F238E27FC236}">
                <a16:creationId xmlns:a16="http://schemas.microsoft.com/office/drawing/2014/main" id="{17CFED1E-0A60-2A47-8260-589426A8C3D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3189091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Section Divider 2 (Blood)">
    <p:spTree>
      <p:nvGrpSpPr>
        <p:cNvPr id="1" name=""/>
        <p:cNvGrpSpPr/>
        <p:nvPr/>
      </p:nvGrpSpPr>
      <p:grpSpPr>
        <a:xfrm>
          <a:off x="0" y="0"/>
          <a:ext cx="0" cy="0"/>
          <a:chOff x="0" y="0"/>
          <a:chExt cx="0" cy="0"/>
        </a:xfrm>
      </p:grpSpPr>
      <p:pic>
        <p:nvPicPr>
          <p:cNvPr id="12" name="Picture 11" descr="A picture containing person, person, holding, young&#10;&#10;Description automatically generated">
            <a:extLst>
              <a:ext uri="{FF2B5EF4-FFF2-40B4-BE49-F238E27FC236}">
                <a16:creationId xmlns:a16="http://schemas.microsoft.com/office/drawing/2014/main" id="{DC7B6F2E-2F6D-4941-A32D-79B93859FA2D}"/>
              </a:ext>
            </a:extLst>
          </p:cNvPr>
          <p:cNvPicPr>
            <a:picLocks noChangeAspect="1"/>
          </p:cNvPicPr>
          <p:nvPr userDrawn="1"/>
        </p:nvPicPr>
        <p:blipFill rotWithShape="1">
          <a:blip>
            <a:extLst>
              <a:ext uri="{28A0092B-C50C-407E-A947-70E740481C1C}">
                <a14:useLocalDpi xmlns:a14="http://schemas.microsoft.com/office/drawing/2010/main" val="0"/>
              </a:ext>
            </a:extLst>
          </a:blip>
          <a:srcRect t="2939"/>
          <a:stretch/>
        </p:blipFill>
        <p:spPr>
          <a:xfrm>
            <a:off x="0" y="0"/>
            <a:ext cx="12192000" cy="6656090"/>
          </a:xfrm>
          <a:prstGeom prst="rect">
            <a:avLst/>
          </a:prstGeom>
        </p:spPr>
      </p:pic>
      <p:sp>
        <p:nvSpPr>
          <p:cNvPr id="8" name="Rectangle 7">
            <a:extLst>
              <a:ext uri="{FF2B5EF4-FFF2-40B4-BE49-F238E27FC236}">
                <a16:creationId xmlns:a16="http://schemas.microsoft.com/office/drawing/2014/main" id="{30FE39E9-12CB-3A47-B159-57EC6A53C485}"/>
              </a:ext>
            </a:extLst>
          </p:cNvPr>
          <p:cNvSpPr/>
          <p:nvPr userDrawn="1"/>
        </p:nvSpPr>
        <p:spPr>
          <a:xfrm>
            <a:off x="0" y="5922000"/>
            <a:ext cx="12192000" cy="9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1">
            <a:extLst>
              <a:ext uri="{FF2B5EF4-FFF2-40B4-BE49-F238E27FC236}">
                <a16:creationId xmlns:a16="http://schemas.microsoft.com/office/drawing/2014/main" id="{7DAA2D71-C859-FB40-AC87-94A60D16ABC4}"/>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
        <p:nvSpPr>
          <p:cNvPr id="5" name="Slide Number Placeholder 5">
            <a:extLst>
              <a:ext uri="{FF2B5EF4-FFF2-40B4-BE49-F238E27FC236}">
                <a16:creationId xmlns:a16="http://schemas.microsoft.com/office/drawing/2014/main" id="{15258D9F-78B3-9347-9EDE-472D544E16A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7" name="TextBox 6">
            <a:extLst>
              <a:ext uri="{FF2B5EF4-FFF2-40B4-BE49-F238E27FC236}">
                <a16:creationId xmlns:a16="http://schemas.microsoft.com/office/drawing/2014/main" id="{3A4AE9A3-6485-ED49-A892-FB818C3A8587}"/>
              </a:ext>
            </a:extLst>
          </p:cNvPr>
          <p:cNvSpPr txBox="1"/>
          <p:nvPr userDrawn="1"/>
        </p:nvSpPr>
        <p:spPr>
          <a:xfrm>
            <a:off x="4650857" y="5272268"/>
            <a:ext cx="2028825" cy="461665"/>
          </a:xfrm>
          <a:prstGeom prst="rect">
            <a:avLst/>
          </a:prstGeom>
          <a:noFill/>
        </p:spPr>
        <p:txBody>
          <a:bodyPr wrap="square" rtlCol="0">
            <a:spAutoFit/>
          </a:bodyPr>
          <a:lstStyle/>
          <a:p>
            <a:r>
              <a:rPr lang="en-US" sz="1200" b="1">
                <a:solidFill>
                  <a:schemeClr val="tx2"/>
                </a:solidFill>
              </a:rPr>
              <a:t>Gagandeep,</a:t>
            </a:r>
            <a:r>
              <a:rPr lang="en-US" sz="1200">
                <a:solidFill>
                  <a:schemeClr val="tx2"/>
                </a:solidFill>
              </a:rPr>
              <a:t> </a:t>
            </a:r>
          </a:p>
          <a:p>
            <a:r>
              <a:rPr lang="en-US" sz="1200" i="1">
                <a:solidFill>
                  <a:schemeClr val="tx2"/>
                </a:solidFill>
              </a:rPr>
              <a:t>blood donor</a:t>
            </a:r>
          </a:p>
        </p:txBody>
      </p:sp>
      <p:sp>
        <p:nvSpPr>
          <p:cNvPr id="9" name="TextBox 8">
            <a:extLst>
              <a:ext uri="{FF2B5EF4-FFF2-40B4-BE49-F238E27FC236}">
                <a16:creationId xmlns:a16="http://schemas.microsoft.com/office/drawing/2014/main" id="{C28A60B2-79CF-2F46-BE1E-48107EF58281}"/>
              </a:ext>
            </a:extLst>
          </p:cNvPr>
          <p:cNvSpPr txBox="1"/>
          <p:nvPr userDrawn="1"/>
        </p:nvSpPr>
        <p:spPr>
          <a:xfrm>
            <a:off x="5665812" y="5272268"/>
            <a:ext cx="1533646" cy="468775"/>
          </a:xfrm>
          <a:prstGeom prst="rect">
            <a:avLst/>
          </a:prstGeom>
          <a:noFill/>
        </p:spPr>
        <p:txBody>
          <a:bodyPr wrap="square" rtlCol="0">
            <a:spAutoFit/>
          </a:bodyPr>
          <a:lstStyle/>
          <a:p>
            <a:pPr algn="r"/>
            <a:r>
              <a:rPr lang="en-US" sz="1200" b="1">
                <a:solidFill>
                  <a:schemeClr val="tx2"/>
                </a:solidFill>
              </a:rPr>
              <a:t>Cole,</a:t>
            </a:r>
            <a:endParaRPr lang="en-US" sz="1200">
              <a:solidFill>
                <a:schemeClr val="tx2"/>
              </a:solidFill>
            </a:endParaRPr>
          </a:p>
          <a:p>
            <a:pPr algn="r"/>
            <a:r>
              <a:rPr lang="en-US" sz="1200" i="1">
                <a:solidFill>
                  <a:schemeClr val="tx2"/>
                </a:solidFill>
              </a:rPr>
              <a:t>blood recipient</a:t>
            </a:r>
          </a:p>
        </p:txBody>
      </p:sp>
    </p:spTree>
    <p:extLst>
      <p:ext uri="{BB962C8B-B14F-4D97-AF65-F5344CB8AC3E}">
        <p14:creationId xmlns:p14="http://schemas.microsoft.com/office/powerpoint/2010/main" val="2262335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2">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BCA13E0-E76A-4442-9EF7-8924B783DD4B}"/>
              </a:ext>
            </a:extLst>
          </p:cNvPr>
          <p:cNvPicPr>
            <a:picLocks noChangeAspect="1"/>
          </p:cNvPicPr>
          <p:nvPr userDrawn="1"/>
        </p:nvPicPr>
        <p:blipFill rotWithShape="1">
          <a:blip>
            <a:extLst>
              <a:ext uri="{28A0092B-C50C-407E-A947-70E740481C1C}">
                <a14:useLocalDpi xmlns:a14="http://schemas.microsoft.com/office/drawing/2010/main" val="0"/>
              </a:ext>
            </a:extLst>
          </a:blip>
          <a:srcRect b="32156"/>
          <a:stretch/>
        </p:blipFill>
        <p:spPr>
          <a:xfrm>
            <a:off x="0" y="205"/>
            <a:ext cx="12192000" cy="4652478"/>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0399617D-677A-5B42-A9C9-5E2EF84092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3"/>
          <a:stretch/>
        </p:blipFill>
        <p:spPr>
          <a:xfrm>
            <a:off x="7947213" y="5035178"/>
            <a:ext cx="3859306" cy="1309687"/>
          </a:xfrm>
          <a:prstGeom prst="rect">
            <a:avLst/>
          </a:prstGeom>
        </p:spPr>
      </p:pic>
      <p:sp>
        <p:nvSpPr>
          <p:cNvPr id="2" name="TextBox 1">
            <a:extLst>
              <a:ext uri="{FF2B5EF4-FFF2-40B4-BE49-F238E27FC236}">
                <a16:creationId xmlns:a16="http://schemas.microsoft.com/office/drawing/2014/main" id="{109722D3-0C78-E949-9CB8-914FECBBC03B}"/>
              </a:ext>
            </a:extLst>
          </p:cNvPr>
          <p:cNvSpPr txBox="1"/>
          <p:nvPr userDrawn="1"/>
        </p:nvSpPr>
        <p:spPr>
          <a:xfrm>
            <a:off x="3829050" y="3929605"/>
            <a:ext cx="2028825" cy="461665"/>
          </a:xfrm>
          <a:prstGeom prst="rect">
            <a:avLst/>
          </a:prstGeom>
          <a:noFill/>
        </p:spPr>
        <p:txBody>
          <a:bodyPr wrap="square" rtlCol="0">
            <a:spAutoFit/>
          </a:bodyPr>
          <a:lstStyle/>
          <a:p>
            <a:r>
              <a:rPr lang="en-US" sz="1200" b="1">
                <a:solidFill>
                  <a:schemeClr val="tx2"/>
                </a:solidFill>
              </a:rPr>
              <a:t>Bilal,</a:t>
            </a:r>
            <a:r>
              <a:rPr lang="en-US" sz="1200">
                <a:solidFill>
                  <a:schemeClr val="tx2"/>
                </a:solidFill>
              </a:rPr>
              <a:t> </a:t>
            </a:r>
          </a:p>
          <a:p>
            <a:r>
              <a:rPr lang="en-US" sz="1200" i="1">
                <a:solidFill>
                  <a:schemeClr val="tx2"/>
                </a:solidFill>
              </a:rPr>
              <a:t>blood donor</a:t>
            </a:r>
          </a:p>
        </p:txBody>
      </p:sp>
      <p:sp>
        <p:nvSpPr>
          <p:cNvPr id="9" name="TextBox 8">
            <a:extLst>
              <a:ext uri="{FF2B5EF4-FFF2-40B4-BE49-F238E27FC236}">
                <a16:creationId xmlns:a16="http://schemas.microsoft.com/office/drawing/2014/main" id="{1EE3A8DC-9D6A-D74D-A149-8CECDA087FE1}"/>
              </a:ext>
            </a:extLst>
          </p:cNvPr>
          <p:cNvSpPr txBox="1"/>
          <p:nvPr userDrawn="1"/>
        </p:nvSpPr>
        <p:spPr>
          <a:xfrm>
            <a:off x="5775767" y="3755984"/>
            <a:ext cx="2095022" cy="646331"/>
          </a:xfrm>
          <a:prstGeom prst="rect">
            <a:avLst/>
          </a:prstGeom>
          <a:noFill/>
        </p:spPr>
        <p:txBody>
          <a:bodyPr wrap="square" rtlCol="0">
            <a:spAutoFit/>
          </a:bodyPr>
          <a:lstStyle/>
          <a:p>
            <a:pPr algn="r"/>
            <a:r>
              <a:rPr lang="en-US" sz="1200" b="1">
                <a:solidFill>
                  <a:schemeClr val="tx2"/>
                </a:solidFill>
              </a:rPr>
              <a:t>Cara,</a:t>
            </a:r>
            <a:r>
              <a:rPr lang="en-US" sz="1200">
                <a:solidFill>
                  <a:schemeClr val="tx2"/>
                </a:solidFill>
              </a:rPr>
              <a:t> </a:t>
            </a:r>
          </a:p>
          <a:p>
            <a:pPr algn="r"/>
            <a:r>
              <a:rPr lang="en-US" sz="1200" i="1">
                <a:solidFill>
                  <a:schemeClr val="tx2"/>
                </a:solidFill>
              </a:rPr>
              <a:t>blood recipient and cord blood stem cell donor</a:t>
            </a:r>
          </a:p>
        </p:txBody>
      </p:sp>
      <p:sp>
        <p:nvSpPr>
          <p:cNvPr id="12" name="Title Text">
            <a:extLst>
              <a:ext uri="{FF2B5EF4-FFF2-40B4-BE49-F238E27FC236}">
                <a16:creationId xmlns:a16="http://schemas.microsoft.com/office/drawing/2014/main" id="{BCE5655F-62E7-2A40-8FAC-16130BAC2287}"/>
              </a:ext>
            </a:extLst>
          </p:cNvPr>
          <p:cNvSpPr txBox="1">
            <a:spLocks noGrp="1"/>
          </p:cNvSpPr>
          <p:nvPr>
            <p:ph type="title" hasCustomPrompt="1"/>
          </p:nvPr>
        </p:nvSpPr>
        <p:spPr>
          <a:xfrm>
            <a:off x="671240" y="4982306"/>
            <a:ext cx="6624749" cy="621323"/>
          </a:xfrm>
          <a:prstGeom prst="rect">
            <a:avLst/>
          </a:prstGeom>
        </p:spPr>
        <p:txBody>
          <a:bodyPr anchor="ctr">
            <a:normAutofit/>
          </a:bodyPr>
          <a:lstStyle>
            <a:lvl1pPr algn="l" defTabSz="415431">
              <a:defRPr sz="32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13" name="Body Level One…">
            <a:extLst>
              <a:ext uri="{FF2B5EF4-FFF2-40B4-BE49-F238E27FC236}">
                <a16:creationId xmlns:a16="http://schemas.microsoft.com/office/drawing/2014/main" id="{67BCB00F-2298-2244-962C-85120DBEBD6D}"/>
              </a:ext>
            </a:extLst>
          </p:cNvPr>
          <p:cNvSpPr txBox="1">
            <a:spLocks noGrp="1"/>
          </p:cNvSpPr>
          <p:nvPr>
            <p:ph type="body" idx="11" hasCustomPrompt="1"/>
          </p:nvPr>
        </p:nvSpPr>
        <p:spPr>
          <a:xfrm>
            <a:off x="671240" y="5973268"/>
            <a:ext cx="6624749" cy="650270"/>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secondary subtitle if applicable</a:t>
            </a:r>
          </a:p>
        </p:txBody>
      </p:sp>
      <p:sp>
        <p:nvSpPr>
          <p:cNvPr id="14" name="Content Placeholder 2">
            <a:extLst>
              <a:ext uri="{FF2B5EF4-FFF2-40B4-BE49-F238E27FC236}">
                <a16:creationId xmlns:a16="http://schemas.microsoft.com/office/drawing/2014/main" id="{6BCD8BF7-46A1-5B42-B182-4D6153AA5F59}"/>
              </a:ext>
            </a:extLst>
          </p:cNvPr>
          <p:cNvSpPr>
            <a:spLocks noGrp="1"/>
          </p:cNvSpPr>
          <p:nvPr>
            <p:ph sz="quarter" idx="12" hasCustomPrompt="1"/>
          </p:nvPr>
        </p:nvSpPr>
        <p:spPr>
          <a:xfrm>
            <a:off x="671241" y="5603630"/>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here</a:t>
            </a:r>
            <a:endParaRPr lang="en-CA"/>
          </a:p>
        </p:txBody>
      </p:sp>
      <p:sp>
        <p:nvSpPr>
          <p:cNvPr id="10" name="Rectangle 9">
            <a:extLst>
              <a:ext uri="{FF2B5EF4-FFF2-40B4-BE49-F238E27FC236}">
                <a16:creationId xmlns:a16="http://schemas.microsoft.com/office/drawing/2014/main" id="{063935CE-4C13-224A-B874-98533200F3D5}"/>
              </a:ext>
              <a:ext uri="{C183D7F6-B498-43B3-948B-1728B52AA6E4}">
                <adec:decorative xmlns:adec="http://schemas.microsoft.com/office/drawing/2017/decorative" val="1"/>
              </a:ext>
            </a:extLst>
          </p:cNvPr>
          <p:cNvSpPr/>
          <p:nvPr userDrawn="1"/>
        </p:nvSpPr>
        <p:spPr>
          <a:xfrm>
            <a:off x="9636369" y="6220949"/>
            <a:ext cx="1793631" cy="3205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15" name="Body Level One…">
            <a:extLst>
              <a:ext uri="{FF2B5EF4-FFF2-40B4-BE49-F238E27FC236}">
                <a16:creationId xmlns:a16="http://schemas.microsoft.com/office/drawing/2014/main" id="{9D367D77-42FA-4940-8061-F358F1BE3336}"/>
              </a:ext>
            </a:extLst>
          </p:cNvPr>
          <p:cNvSpPr txBox="1">
            <a:spLocks noGrp="1"/>
          </p:cNvSpPr>
          <p:nvPr>
            <p:ph type="body" idx="13" hasCustomPrompt="1"/>
          </p:nvPr>
        </p:nvSpPr>
        <p:spPr>
          <a:xfrm>
            <a:off x="9636368" y="6283569"/>
            <a:ext cx="1781909" cy="257908"/>
          </a:xfrm>
          <a:prstGeom prst="rect">
            <a:avLst/>
          </a:prstGeom>
        </p:spPr>
        <p:txBody>
          <a:bodyPr anchor="t">
            <a:noAutofit/>
          </a:bodyPr>
          <a:lstStyle>
            <a:lvl1pPr marL="0" marR="0" indent="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9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CLASSIFICATION]</a:t>
            </a:r>
          </a:p>
        </p:txBody>
      </p:sp>
    </p:spTree>
    <p:extLst>
      <p:ext uri="{BB962C8B-B14F-4D97-AF65-F5344CB8AC3E}">
        <p14:creationId xmlns:p14="http://schemas.microsoft.com/office/powerpoint/2010/main" val="2497511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ed Section Divider 3 (Blood)">
    <p:spTree>
      <p:nvGrpSpPr>
        <p:cNvPr id="1" name=""/>
        <p:cNvGrpSpPr/>
        <p:nvPr/>
      </p:nvGrpSpPr>
      <p:grpSpPr>
        <a:xfrm>
          <a:off x="0" y="0"/>
          <a:ext cx="0" cy="0"/>
          <a:chOff x="0" y="0"/>
          <a:chExt cx="0" cy="0"/>
        </a:xfrm>
      </p:grpSpPr>
      <p:pic>
        <p:nvPicPr>
          <p:cNvPr id="12" name="Picture 11" descr="A person and person smiling&#10;&#10;Description automatically generated with low confidence">
            <a:extLst>
              <a:ext uri="{FF2B5EF4-FFF2-40B4-BE49-F238E27FC236}">
                <a16:creationId xmlns:a16="http://schemas.microsoft.com/office/drawing/2014/main" id="{E011F50F-8CF5-A343-BE65-213A5803A17D}"/>
              </a:ext>
            </a:extLst>
          </p:cNvPr>
          <p:cNvPicPr>
            <a:picLocks noChangeAspect="1"/>
          </p:cNvPicPr>
          <p:nvPr userDrawn="1"/>
        </p:nvPicPr>
        <p:blipFill rotWithShape="1">
          <a:blip/>
          <a:srcRect t="2963"/>
          <a:stretch/>
        </p:blipFill>
        <p:spPr>
          <a:xfrm>
            <a:off x="-5817" y="0"/>
            <a:ext cx="12197817" cy="6654798"/>
          </a:xfrm>
          <a:prstGeom prst="rect">
            <a:avLst/>
          </a:prstGeom>
        </p:spPr>
      </p:pic>
      <p:sp>
        <p:nvSpPr>
          <p:cNvPr id="6" name="Rectangle 5">
            <a:extLst>
              <a:ext uri="{FF2B5EF4-FFF2-40B4-BE49-F238E27FC236}">
                <a16:creationId xmlns:a16="http://schemas.microsoft.com/office/drawing/2014/main" id="{17358354-E697-AF44-A415-7783EDC87AA0}"/>
              </a:ext>
            </a:extLst>
          </p:cNvPr>
          <p:cNvSpPr/>
          <p:nvPr userDrawn="1"/>
        </p:nvSpPr>
        <p:spPr>
          <a:xfrm>
            <a:off x="0" y="5922000"/>
            <a:ext cx="12192000" cy="9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2D68FF82-10D8-2E47-B311-B98200CB641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TextBox 10">
            <a:extLst>
              <a:ext uri="{FF2B5EF4-FFF2-40B4-BE49-F238E27FC236}">
                <a16:creationId xmlns:a16="http://schemas.microsoft.com/office/drawing/2014/main" id="{9EE2D587-5CC4-C844-AAD0-B1E40BDCA2F4}"/>
              </a:ext>
            </a:extLst>
          </p:cNvPr>
          <p:cNvSpPr txBox="1"/>
          <p:nvPr userDrawn="1"/>
        </p:nvSpPr>
        <p:spPr>
          <a:xfrm>
            <a:off x="3898499" y="5272268"/>
            <a:ext cx="2028825" cy="461665"/>
          </a:xfrm>
          <a:prstGeom prst="rect">
            <a:avLst/>
          </a:prstGeom>
          <a:noFill/>
        </p:spPr>
        <p:txBody>
          <a:bodyPr wrap="square" rtlCol="0">
            <a:spAutoFit/>
          </a:bodyPr>
          <a:lstStyle/>
          <a:p>
            <a:r>
              <a:rPr lang="en-US" sz="1200" b="1">
                <a:solidFill>
                  <a:schemeClr val="tx2"/>
                </a:solidFill>
              </a:rPr>
              <a:t>Emily,</a:t>
            </a:r>
            <a:r>
              <a:rPr lang="en-US" sz="1200">
                <a:solidFill>
                  <a:schemeClr val="tx2"/>
                </a:solidFill>
              </a:rPr>
              <a:t> </a:t>
            </a:r>
          </a:p>
          <a:p>
            <a:r>
              <a:rPr lang="en-US" sz="1200" i="1">
                <a:solidFill>
                  <a:schemeClr val="tx2"/>
                </a:solidFill>
              </a:rPr>
              <a:t>blood donor</a:t>
            </a:r>
          </a:p>
        </p:txBody>
      </p:sp>
      <p:sp>
        <p:nvSpPr>
          <p:cNvPr id="13" name="TextBox 12">
            <a:extLst>
              <a:ext uri="{FF2B5EF4-FFF2-40B4-BE49-F238E27FC236}">
                <a16:creationId xmlns:a16="http://schemas.microsoft.com/office/drawing/2014/main" id="{A97B92B7-4180-2F47-857E-2A3F1CF0F7CE}"/>
              </a:ext>
            </a:extLst>
          </p:cNvPr>
          <p:cNvSpPr txBox="1"/>
          <p:nvPr userDrawn="1"/>
        </p:nvSpPr>
        <p:spPr>
          <a:xfrm>
            <a:off x="6163524" y="5272268"/>
            <a:ext cx="1533646" cy="468775"/>
          </a:xfrm>
          <a:prstGeom prst="rect">
            <a:avLst/>
          </a:prstGeom>
          <a:noFill/>
        </p:spPr>
        <p:txBody>
          <a:bodyPr wrap="square" rtlCol="0">
            <a:spAutoFit/>
          </a:bodyPr>
          <a:lstStyle/>
          <a:p>
            <a:pPr algn="r"/>
            <a:r>
              <a:rPr lang="en-US" sz="1200" b="1">
                <a:solidFill>
                  <a:schemeClr val="tx2"/>
                </a:solidFill>
              </a:rPr>
              <a:t>Charles,</a:t>
            </a:r>
            <a:endParaRPr lang="en-US" sz="1200">
              <a:solidFill>
                <a:schemeClr val="tx2"/>
              </a:solidFill>
            </a:endParaRPr>
          </a:p>
          <a:p>
            <a:pPr algn="r"/>
            <a:r>
              <a:rPr lang="en-US" sz="1200" i="1">
                <a:solidFill>
                  <a:schemeClr val="tx2"/>
                </a:solidFill>
              </a:rPr>
              <a:t>blood recipient</a:t>
            </a:r>
          </a:p>
        </p:txBody>
      </p:sp>
      <p:sp>
        <p:nvSpPr>
          <p:cNvPr id="8" name="Title 11">
            <a:extLst>
              <a:ext uri="{FF2B5EF4-FFF2-40B4-BE49-F238E27FC236}">
                <a16:creationId xmlns:a16="http://schemas.microsoft.com/office/drawing/2014/main" id="{8EA1584E-43F6-5D4A-B5F9-50162F9D1C0B}"/>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2537053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Red Statement Text 1 (Bloo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2"/>
            <a:ext cx="4663068" cy="5500176"/>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3" name="Picture 2" descr="A person posing for the camera&#10;&#10;Description automatically generated">
            <a:extLst>
              <a:ext uri="{FF2B5EF4-FFF2-40B4-BE49-F238E27FC236}">
                <a16:creationId xmlns:a16="http://schemas.microsoft.com/office/drawing/2014/main" id="{4FC219BA-96CD-CE40-A925-0CE3F509765B}"/>
              </a:ext>
            </a:extLst>
          </p:cNvPr>
          <p:cNvPicPr>
            <a:picLocks noChangeAspect="1"/>
          </p:cNvPicPr>
          <p:nvPr userDrawn="1"/>
        </p:nvPicPr>
        <p:blipFill rotWithShape="1">
          <a:blip>
            <a:extLst>
              <a:ext uri="{28A0092B-C50C-407E-A947-70E740481C1C}">
                <a14:useLocalDpi xmlns:a14="http://schemas.microsoft.com/office/drawing/2010/main" val="0"/>
              </a:ext>
            </a:extLst>
          </a:blip>
          <a:srcRect l="-2" r="371" b="8772"/>
          <a:stretch/>
        </p:blipFill>
        <p:spPr>
          <a:xfrm>
            <a:off x="823006" y="0"/>
            <a:ext cx="5065558" cy="6858000"/>
          </a:xfrm>
          <a:prstGeom prst="rect">
            <a:avLst/>
          </a:prstGeom>
        </p:spPr>
      </p:pic>
      <p:sp>
        <p:nvSpPr>
          <p:cNvPr id="8" name="Slide Number Placeholder 5">
            <a:extLst>
              <a:ext uri="{FF2B5EF4-FFF2-40B4-BE49-F238E27FC236}">
                <a16:creationId xmlns:a16="http://schemas.microsoft.com/office/drawing/2014/main" id="{2DD4C4AF-B6B5-144C-9EEB-8D848B0A0BFE}"/>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1ECEB64D-0824-9445-B62B-0093ED3281D6}"/>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bg1"/>
                </a:solidFill>
              </a:rPr>
              <a:t>Alexander,</a:t>
            </a:r>
            <a:r>
              <a:rPr lang="en-US" sz="1600">
                <a:solidFill>
                  <a:schemeClr val="bg1"/>
                </a:solidFill>
              </a:rPr>
              <a:t> </a:t>
            </a:r>
            <a:r>
              <a:rPr lang="en-US" sz="1600" i="1">
                <a:solidFill>
                  <a:schemeClr val="bg1"/>
                </a:solidFill>
              </a:rPr>
              <a:t>blood donor</a:t>
            </a:r>
          </a:p>
        </p:txBody>
      </p:sp>
    </p:spTree>
    <p:extLst>
      <p:ext uri="{BB962C8B-B14F-4D97-AF65-F5344CB8AC3E}">
        <p14:creationId xmlns:p14="http://schemas.microsoft.com/office/powerpoint/2010/main" val="614137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Red Statement Text 2 (Bloo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3" name="Picture 2" descr="A person posing for the camera&#10;&#10;Description automatically generated">
            <a:extLst>
              <a:ext uri="{FF2B5EF4-FFF2-40B4-BE49-F238E27FC236}">
                <a16:creationId xmlns:a16="http://schemas.microsoft.com/office/drawing/2014/main" id="{CADA61CB-727B-0648-BF13-3598A8E96C90}"/>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0"/>
            <a:ext cx="5957765" cy="6858000"/>
          </a:xfrm>
          <a:prstGeom prst="rect">
            <a:avLst/>
          </a:prstGeom>
        </p:spPr>
      </p:pic>
      <p:sp>
        <p:nvSpPr>
          <p:cNvPr id="8" name="Slide Number Placeholder 5">
            <a:extLst>
              <a:ext uri="{FF2B5EF4-FFF2-40B4-BE49-F238E27FC236}">
                <a16:creationId xmlns:a16="http://schemas.microsoft.com/office/drawing/2014/main" id="{C12784E9-F8BE-4743-ACEC-F8901D095FAB}"/>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8AF88FC3-0274-9245-BF50-847A76D9D178}"/>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bg1"/>
                </a:solidFill>
              </a:rPr>
              <a:t>Roshlind,</a:t>
            </a:r>
            <a:r>
              <a:rPr lang="en-US" sz="1600">
                <a:solidFill>
                  <a:schemeClr val="bg1"/>
                </a:solidFill>
              </a:rPr>
              <a:t> </a:t>
            </a:r>
            <a:r>
              <a:rPr lang="en-US" sz="1600" i="1">
                <a:solidFill>
                  <a:schemeClr val="bg1"/>
                </a:solidFill>
              </a:rPr>
              <a:t>blood and stem cell recipient</a:t>
            </a:r>
          </a:p>
        </p:txBody>
      </p:sp>
    </p:spTree>
    <p:extLst>
      <p:ext uri="{BB962C8B-B14F-4D97-AF65-F5344CB8AC3E}">
        <p14:creationId xmlns:p14="http://schemas.microsoft.com/office/powerpoint/2010/main" val="3376654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Red Statement Text 3 (Bloo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flipH="1">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8" name="Slide Number Placeholder 5">
            <a:extLst>
              <a:ext uri="{FF2B5EF4-FFF2-40B4-BE49-F238E27FC236}">
                <a16:creationId xmlns:a16="http://schemas.microsoft.com/office/drawing/2014/main" id="{FABB4A47-EEFD-674B-AAC6-AF59961BC7E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TextBox 9">
            <a:extLst>
              <a:ext uri="{FF2B5EF4-FFF2-40B4-BE49-F238E27FC236}">
                <a16:creationId xmlns:a16="http://schemas.microsoft.com/office/drawing/2014/main" id="{330A0290-2341-6A40-9216-1D35C1DDDEF2}"/>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bg1"/>
                </a:solidFill>
              </a:rPr>
              <a:t>Emily,</a:t>
            </a:r>
            <a:r>
              <a:rPr lang="en-US" sz="1600">
                <a:solidFill>
                  <a:schemeClr val="bg1"/>
                </a:solidFill>
              </a:rPr>
              <a:t> </a:t>
            </a:r>
            <a:r>
              <a:rPr lang="en-US" sz="1600" i="1">
                <a:solidFill>
                  <a:schemeClr val="bg1"/>
                </a:solidFill>
              </a:rPr>
              <a:t>blood donor</a:t>
            </a:r>
          </a:p>
        </p:txBody>
      </p:sp>
    </p:spTree>
    <p:extLst>
      <p:ext uri="{BB962C8B-B14F-4D97-AF65-F5344CB8AC3E}">
        <p14:creationId xmlns:p14="http://schemas.microsoft.com/office/powerpoint/2010/main" val="344361776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ed 4-Sections (Bloo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04DE07-2846-254E-B41B-2812EA4D6254}"/>
              </a:ext>
            </a:extLst>
          </p:cNvPr>
          <p:cNvSpPr/>
          <p:nvPr userDrawn="1"/>
        </p:nvSpPr>
        <p:spPr>
          <a:xfrm>
            <a:off x="0" y="0"/>
            <a:ext cx="5019040" cy="60256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5282523D-0BE7-334E-AE3A-6B32505A9A2A}"/>
              </a:ext>
            </a:extLst>
          </p:cNvPr>
          <p:cNvCxnSpPr>
            <a:cxnSpLocks/>
          </p:cNvCxnSpPr>
          <p:nvPr userDrawn="1"/>
        </p:nvCxnSpPr>
        <p:spPr>
          <a:xfrm>
            <a:off x="5462694" y="1623120"/>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8867196-7307-2D4C-A2A6-F9721FD0A4D7}"/>
              </a:ext>
            </a:extLst>
          </p:cNvPr>
          <p:cNvCxnSpPr>
            <a:cxnSpLocks/>
          </p:cNvCxnSpPr>
          <p:nvPr userDrawn="1"/>
        </p:nvCxnSpPr>
        <p:spPr>
          <a:xfrm>
            <a:off x="5462694" y="3141956"/>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4DB783-DB3C-F649-A7FD-DEEBB2639801}"/>
              </a:ext>
            </a:extLst>
          </p:cNvPr>
          <p:cNvCxnSpPr>
            <a:cxnSpLocks/>
          </p:cNvCxnSpPr>
          <p:nvPr userDrawn="1"/>
        </p:nvCxnSpPr>
        <p:spPr>
          <a:xfrm>
            <a:off x="5462694" y="4645927"/>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C75D08B4-24B8-804C-9733-ED2AFD11567F}"/>
              </a:ext>
            </a:extLst>
          </p:cNvPr>
          <p:cNvSpPr>
            <a:spLocks noGrp="1"/>
          </p:cNvSpPr>
          <p:nvPr>
            <p:ph type="body" sz="quarter" idx="13" hasCustomPrompt="1"/>
          </p:nvPr>
        </p:nvSpPr>
        <p:spPr>
          <a:xfrm>
            <a:off x="10957301" y="260247"/>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29" name="Text Placeholder 21">
            <a:extLst>
              <a:ext uri="{FF2B5EF4-FFF2-40B4-BE49-F238E27FC236}">
                <a16:creationId xmlns:a16="http://schemas.microsoft.com/office/drawing/2014/main" id="{F2FDE7E9-0448-9541-82E6-3C881330DF4A}"/>
              </a:ext>
            </a:extLst>
          </p:cNvPr>
          <p:cNvSpPr>
            <a:spLocks noGrp="1"/>
          </p:cNvSpPr>
          <p:nvPr>
            <p:ph type="body" sz="quarter" idx="17" hasCustomPrompt="1"/>
          </p:nvPr>
        </p:nvSpPr>
        <p:spPr>
          <a:xfrm>
            <a:off x="5462695" y="260246"/>
            <a:ext cx="2333151" cy="1255363"/>
          </a:xfrm>
        </p:spPr>
        <p:txBody>
          <a:bodyPr>
            <a:normAutofit/>
          </a:bodyPr>
          <a:lstStyle>
            <a:lvl1pPr marL="0" indent="0">
              <a:buNone/>
              <a:defRPr sz="2000" b="1"/>
            </a:lvl1pPr>
          </a:lstStyle>
          <a:p>
            <a:pPr lvl="0"/>
            <a:r>
              <a:rPr lang="en-US"/>
              <a:t>Section 1 title</a:t>
            </a:r>
          </a:p>
        </p:txBody>
      </p:sp>
      <p:sp>
        <p:nvSpPr>
          <p:cNvPr id="30" name="Text Placeholder 21">
            <a:extLst>
              <a:ext uri="{FF2B5EF4-FFF2-40B4-BE49-F238E27FC236}">
                <a16:creationId xmlns:a16="http://schemas.microsoft.com/office/drawing/2014/main" id="{9C80DE96-F8A7-C34B-99AA-B0EEC5271067}"/>
              </a:ext>
            </a:extLst>
          </p:cNvPr>
          <p:cNvSpPr>
            <a:spLocks noGrp="1"/>
          </p:cNvSpPr>
          <p:nvPr>
            <p:ph type="body" sz="quarter" idx="18" hasCustomPrompt="1"/>
          </p:nvPr>
        </p:nvSpPr>
        <p:spPr>
          <a:xfrm>
            <a:off x="7948246" y="260246"/>
            <a:ext cx="2865925" cy="1255363"/>
          </a:xfrm>
        </p:spPr>
        <p:txBody>
          <a:bodyPr>
            <a:no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1" name="Text Placeholder 13">
            <a:extLst>
              <a:ext uri="{FF2B5EF4-FFF2-40B4-BE49-F238E27FC236}">
                <a16:creationId xmlns:a16="http://schemas.microsoft.com/office/drawing/2014/main" id="{6E591960-4987-534E-AE5B-027A600BC0E5}"/>
              </a:ext>
            </a:extLst>
          </p:cNvPr>
          <p:cNvSpPr>
            <a:spLocks noGrp="1"/>
          </p:cNvSpPr>
          <p:nvPr>
            <p:ph type="body" sz="quarter" idx="19" hasCustomPrompt="1"/>
          </p:nvPr>
        </p:nvSpPr>
        <p:spPr>
          <a:xfrm>
            <a:off x="10957301" y="1755834"/>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32" name="Text Placeholder 21">
            <a:extLst>
              <a:ext uri="{FF2B5EF4-FFF2-40B4-BE49-F238E27FC236}">
                <a16:creationId xmlns:a16="http://schemas.microsoft.com/office/drawing/2014/main" id="{47D80038-0F30-E446-879B-AAA1CCC743C6}"/>
              </a:ext>
            </a:extLst>
          </p:cNvPr>
          <p:cNvSpPr>
            <a:spLocks noGrp="1"/>
          </p:cNvSpPr>
          <p:nvPr>
            <p:ph type="body" sz="quarter" idx="20" hasCustomPrompt="1"/>
          </p:nvPr>
        </p:nvSpPr>
        <p:spPr>
          <a:xfrm>
            <a:off x="5462695" y="1755833"/>
            <a:ext cx="2333151" cy="1255363"/>
          </a:xfrm>
        </p:spPr>
        <p:txBody>
          <a:bodyPr>
            <a:normAutofit/>
          </a:bodyPr>
          <a:lstStyle>
            <a:lvl1pPr marL="0" indent="0">
              <a:buNone/>
              <a:defRPr sz="2000" b="1"/>
            </a:lvl1pPr>
          </a:lstStyle>
          <a:p>
            <a:pPr lvl="0"/>
            <a:r>
              <a:rPr lang="en-US"/>
              <a:t>Section 2 title</a:t>
            </a:r>
          </a:p>
        </p:txBody>
      </p:sp>
      <p:sp>
        <p:nvSpPr>
          <p:cNvPr id="33" name="Text Placeholder 21">
            <a:extLst>
              <a:ext uri="{FF2B5EF4-FFF2-40B4-BE49-F238E27FC236}">
                <a16:creationId xmlns:a16="http://schemas.microsoft.com/office/drawing/2014/main" id="{7B936A09-8CBA-7249-B79F-B680EB970AE2}"/>
              </a:ext>
            </a:extLst>
          </p:cNvPr>
          <p:cNvSpPr>
            <a:spLocks noGrp="1"/>
          </p:cNvSpPr>
          <p:nvPr>
            <p:ph type="body" sz="quarter" idx="21" hasCustomPrompt="1"/>
          </p:nvPr>
        </p:nvSpPr>
        <p:spPr>
          <a:xfrm>
            <a:off x="7948246" y="1755833"/>
            <a:ext cx="2865925" cy="1255363"/>
          </a:xfrm>
        </p:spPr>
        <p:txBody>
          <a:bodyPr>
            <a:noAutofit/>
          </a:bodyPr>
          <a:lstStyle>
            <a:lvl1pPr marL="138113" indent="-138113">
              <a:spcBef>
                <a:spcPts val="10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ext Placeholder 13">
            <a:extLst>
              <a:ext uri="{FF2B5EF4-FFF2-40B4-BE49-F238E27FC236}">
                <a16:creationId xmlns:a16="http://schemas.microsoft.com/office/drawing/2014/main" id="{772465A4-34D6-B84E-B7AA-209B9C11A6F5}"/>
              </a:ext>
            </a:extLst>
          </p:cNvPr>
          <p:cNvSpPr>
            <a:spLocks noGrp="1"/>
          </p:cNvSpPr>
          <p:nvPr>
            <p:ph type="body" sz="quarter" idx="22" hasCustomPrompt="1"/>
          </p:nvPr>
        </p:nvSpPr>
        <p:spPr>
          <a:xfrm>
            <a:off x="10957301" y="3266919"/>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35" name="Text Placeholder 21">
            <a:extLst>
              <a:ext uri="{FF2B5EF4-FFF2-40B4-BE49-F238E27FC236}">
                <a16:creationId xmlns:a16="http://schemas.microsoft.com/office/drawing/2014/main" id="{2A122E6C-E71F-DD4C-831A-9636374E389D}"/>
              </a:ext>
            </a:extLst>
          </p:cNvPr>
          <p:cNvSpPr>
            <a:spLocks noGrp="1"/>
          </p:cNvSpPr>
          <p:nvPr>
            <p:ph type="body" sz="quarter" idx="23" hasCustomPrompt="1"/>
          </p:nvPr>
        </p:nvSpPr>
        <p:spPr>
          <a:xfrm>
            <a:off x="5462695" y="3266918"/>
            <a:ext cx="2333151" cy="1255363"/>
          </a:xfrm>
        </p:spPr>
        <p:txBody>
          <a:bodyPr>
            <a:normAutofit/>
          </a:bodyPr>
          <a:lstStyle>
            <a:lvl1pPr marL="0" indent="0">
              <a:buNone/>
              <a:defRPr sz="2000" b="1"/>
            </a:lvl1pPr>
          </a:lstStyle>
          <a:p>
            <a:pPr lvl="0"/>
            <a:r>
              <a:rPr lang="en-US"/>
              <a:t>Section 3 title</a:t>
            </a:r>
          </a:p>
        </p:txBody>
      </p:sp>
      <p:sp>
        <p:nvSpPr>
          <p:cNvPr id="36" name="Text Placeholder 21">
            <a:extLst>
              <a:ext uri="{FF2B5EF4-FFF2-40B4-BE49-F238E27FC236}">
                <a16:creationId xmlns:a16="http://schemas.microsoft.com/office/drawing/2014/main" id="{9BDF5FB5-4E6E-E84B-B9D0-CB75866488DE}"/>
              </a:ext>
            </a:extLst>
          </p:cNvPr>
          <p:cNvSpPr>
            <a:spLocks noGrp="1"/>
          </p:cNvSpPr>
          <p:nvPr>
            <p:ph type="body" sz="quarter" idx="24" hasCustomPrompt="1"/>
          </p:nvPr>
        </p:nvSpPr>
        <p:spPr>
          <a:xfrm>
            <a:off x="7948246" y="3266918"/>
            <a:ext cx="2865925" cy="1255363"/>
          </a:xfrm>
        </p:spPr>
        <p:txBody>
          <a:bodyPr>
            <a:no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7" name="Text Placeholder 13">
            <a:extLst>
              <a:ext uri="{FF2B5EF4-FFF2-40B4-BE49-F238E27FC236}">
                <a16:creationId xmlns:a16="http://schemas.microsoft.com/office/drawing/2014/main" id="{81814801-7B8A-5949-ACAE-5EED7E0E935F}"/>
              </a:ext>
            </a:extLst>
          </p:cNvPr>
          <p:cNvSpPr>
            <a:spLocks noGrp="1"/>
          </p:cNvSpPr>
          <p:nvPr>
            <p:ph type="body" sz="quarter" idx="25" hasCustomPrompt="1"/>
          </p:nvPr>
        </p:nvSpPr>
        <p:spPr>
          <a:xfrm>
            <a:off x="10957301" y="4770254"/>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4</a:t>
            </a:r>
          </a:p>
        </p:txBody>
      </p:sp>
      <p:sp>
        <p:nvSpPr>
          <p:cNvPr id="38" name="Text Placeholder 21">
            <a:extLst>
              <a:ext uri="{FF2B5EF4-FFF2-40B4-BE49-F238E27FC236}">
                <a16:creationId xmlns:a16="http://schemas.microsoft.com/office/drawing/2014/main" id="{BD6301E1-228E-4241-9FCC-63B95B15C213}"/>
              </a:ext>
            </a:extLst>
          </p:cNvPr>
          <p:cNvSpPr>
            <a:spLocks noGrp="1"/>
          </p:cNvSpPr>
          <p:nvPr>
            <p:ph type="body" sz="quarter" idx="26" hasCustomPrompt="1"/>
          </p:nvPr>
        </p:nvSpPr>
        <p:spPr>
          <a:xfrm>
            <a:off x="5462695" y="4770253"/>
            <a:ext cx="2333151" cy="1255363"/>
          </a:xfrm>
        </p:spPr>
        <p:txBody>
          <a:bodyPr>
            <a:normAutofit/>
          </a:bodyPr>
          <a:lstStyle>
            <a:lvl1pPr marL="0" indent="0">
              <a:buNone/>
              <a:defRPr sz="2000" b="1"/>
            </a:lvl1pPr>
          </a:lstStyle>
          <a:p>
            <a:pPr lvl="0"/>
            <a:r>
              <a:rPr lang="en-US"/>
              <a:t>Section 4 title</a:t>
            </a:r>
          </a:p>
        </p:txBody>
      </p:sp>
      <p:sp>
        <p:nvSpPr>
          <p:cNvPr id="39" name="Text Placeholder 21">
            <a:extLst>
              <a:ext uri="{FF2B5EF4-FFF2-40B4-BE49-F238E27FC236}">
                <a16:creationId xmlns:a16="http://schemas.microsoft.com/office/drawing/2014/main" id="{352C096A-9B41-1049-806A-9CDFCF8A669B}"/>
              </a:ext>
            </a:extLst>
          </p:cNvPr>
          <p:cNvSpPr>
            <a:spLocks noGrp="1"/>
          </p:cNvSpPr>
          <p:nvPr>
            <p:ph type="body" sz="quarter" idx="27" hasCustomPrompt="1"/>
          </p:nvPr>
        </p:nvSpPr>
        <p:spPr>
          <a:xfrm>
            <a:off x="7948246" y="4770253"/>
            <a:ext cx="2865925" cy="1255363"/>
          </a:xfrm>
        </p:spPr>
        <p:txBody>
          <a:bodyPr>
            <a:no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pic>
        <p:nvPicPr>
          <p:cNvPr id="20" name="Image" descr="Image">
            <a:extLst>
              <a:ext uri="{FF2B5EF4-FFF2-40B4-BE49-F238E27FC236}">
                <a16:creationId xmlns:a16="http://schemas.microsoft.com/office/drawing/2014/main" id="{333700DC-B16A-CD4F-82BA-A68243CCBFD8}"/>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21" name="Slide Number Placeholder 5">
            <a:extLst>
              <a:ext uri="{FF2B5EF4-FFF2-40B4-BE49-F238E27FC236}">
                <a16:creationId xmlns:a16="http://schemas.microsoft.com/office/drawing/2014/main" id="{E3593EBB-09BB-7E42-868B-7FCA421AE51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4" name="Title 3">
            <a:extLst>
              <a:ext uri="{FF2B5EF4-FFF2-40B4-BE49-F238E27FC236}">
                <a16:creationId xmlns:a16="http://schemas.microsoft.com/office/drawing/2014/main" id="{84856888-AB46-634F-BA1F-9F998613F37F}"/>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2086135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d 3-Sections (Bloo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98E5809-BA8E-BF4D-9509-388C411A8C2F}"/>
              </a:ext>
            </a:extLst>
          </p:cNvPr>
          <p:cNvSpPr/>
          <p:nvPr userDrawn="1"/>
        </p:nvSpPr>
        <p:spPr>
          <a:xfrm>
            <a:off x="0" y="0"/>
            <a:ext cx="5019040" cy="6019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34A3C34-8180-4641-8CC7-8A1BF7C85884}"/>
              </a:ext>
            </a:extLst>
          </p:cNvPr>
          <p:cNvCxnSpPr>
            <a:cxnSpLocks/>
          </p:cNvCxnSpPr>
          <p:nvPr userDrawn="1"/>
        </p:nvCxnSpPr>
        <p:spPr>
          <a:xfrm>
            <a:off x="5462694" y="2074055"/>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87FF553C-998D-BB4B-9AFF-0364E4B24C10}"/>
              </a:ext>
            </a:extLst>
          </p:cNvPr>
          <p:cNvSpPr>
            <a:spLocks noGrp="1"/>
          </p:cNvSpPr>
          <p:nvPr>
            <p:ph type="body" sz="quarter" idx="13" hasCustomPrompt="1"/>
          </p:nvPr>
        </p:nvSpPr>
        <p:spPr>
          <a:xfrm>
            <a:off x="10957301" y="210870"/>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24" name="Text Placeholder 21">
            <a:extLst>
              <a:ext uri="{FF2B5EF4-FFF2-40B4-BE49-F238E27FC236}">
                <a16:creationId xmlns:a16="http://schemas.microsoft.com/office/drawing/2014/main" id="{C0287148-EC09-BC49-A088-21DBC3323E55}"/>
              </a:ext>
            </a:extLst>
          </p:cNvPr>
          <p:cNvSpPr>
            <a:spLocks noGrp="1"/>
          </p:cNvSpPr>
          <p:nvPr>
            <p:ph type="body" sz="quarter" idx="17" hasCustomPrompt="1"/>
          </p:nvPr>
        </p:nvSpPr>
        <p:spPr>
          <a:xfrm>
            <a:off x="5462695" y="210870"/>
            <a:ext cx="2333151" cy="1650570"/>
          </a:xfrm>
        </p:spPr>
        <p:txBody>
          <a:bodyPr>
            <a:normAutofit/>
          </a:bodyPr>
          <a:lstStyle>
            <a:lvl1pPr marL="0" indent="0">
              <a:buNone/>
              <a:defRPr sz="2000" b="1"/>
            </a:lvl1pPr>
          </a:lstStyle>
          <a:p>
            <a:pPr lvl="0"/>
            <a:r>
              <a:rPr lang="en-US"/>
              <a:t>Section 1 title</a:t>
            </a:r>
          </a:p>
        </p:txBody>
      </p:sp>
      <p:sp>
        <p:nvSpPr>
          <p:cNvPr id="25" name="Text Placeholder 21">
            <a:extLst>
              <a:ext uri="{FF2B5EF4-FFF2-40B4-BE49-F238E27FC236}">
                <a16:creationId xmlns:a16="http://schemas.microsoft.com/office/drawing/2014/main" id="{A462E079-C104-DA4D-AF9E-91BA455A8A0D}"/>
              </a:ext>
            </a:extLst>
          </p:cNvPr>
          <p:cNvSpPr>
            <a:spLocks noGrp="1"/>
          </p:cNvSpPr>
          <p:nvPr>
            <p:ph type="body" sz="quarter" idx="18" hasCustomPrompt="1"/>
          </p:nvPr>
        </p:nvSpPr>
        <p:spPr>
          <a:xfrm>
            <a:off x="7936524" y="210870"/>
            <a:ext cx="2877648" cy="1650570"/>
          </a:xfrm>
        </p:spPr>
        <p:txBody>
          <a:bodyPr>
            <a:norm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cxnSp>
        <p:nvCxnSpPr>
          <p:cNvPr id="26" name="Straight Connector 25">
            <a:extLst>
              <a:ext uri="{FF2B5EF4-FFF2-40B4-BE49-F238E27FC236}">
                <a16:creationId xmlns:a16="http://schemas.microsoft.com/office/drawing/2014/main" id="{ABF33D1B-8403-DA48-A899-79AA7DDF6338}"/>
              </a:ext>
            </a:extLst>
          </p:cNvPr>
          <p:cNvCxnSpPr>
            <a:cxnSpLocks/>
          </p:cNvCxnSpPr>
          <p:nvPr userDrawn="1"/>
        </p:nvCxnSpPr>
        <p:spPr>
          <a:xfrm>
            <a:off x="5462694" y="4149856"/>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4CD5A8D4-4C27-0843-BFAE-CDE39C6DC0A7}"/>
              </a:ext>
            </a:extLst>
          </p:cNvPr>
          <p:cNvSpPr>
            <a:spLocks noGrp="1"/>
          </p:cNvSpPr>
          <p:nvPr>
            <p:ph type="body" sz="quarter" idx="19" hasCustomPrompt="1"/>
          </p:nvPr>
        </p:nvSpPr>
        <p:spPr>
          <a:xfrm>
            <a:off x="10957301" y="2286671"/>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28" name="Text Placeholder 21">
            <a:extLst>
              <a:ext uri="{FF2B5EF4-FFF2-40B4-BE49-F238E27FC236}">
                <a16:creationId xmlns:a16="http://schemas.microsoft.com/office/drawing/2014/main" id="{E3FA44E1-24F5-924A-9BBF-3E6C8BBB0DE6}"/>
              </a:ext>
            </a:extLst>
          </p:cNvPr>
          <p:cNvSpPr>
            <a:spLocks noGrp="1"/>
          </p:cNvSpPr>
          <p:nvPr>
            <p:ph type="body" sz="quarter" idx="20" hasCustomPrompt="1"/>
          </p:nvPr>
        </p:nvSpPr>
        <p:spPr>
          <a:xfrm>
            <a:off x="5462695" y="2286671"/>
            <a:ext cx="2333151" cy="1650570"/>
          </a:xfrm>
        </p:spPr>
        <p:txBody>
          <a:bodyPr>
            <a:normAutofit/>
          </a:bodyPr>
          <a:lstStyle>
            <a:lvl1pPr marL="0" indent="0">
              <a:buNone/>
              <a:defRPr sz="2000" b="1"/>
            </a:lvl1pPr>
          </a:lstStyle>
          <a:p>
            <a:pPr lvl="0"/>
            <a:r>
              <a:rPr lang="en-US"/>
              <a:t>Section 2 title</a:t>
            </a:r>
          </a:p>
        </p:txBody>
      </p:sp>
      <p:sp>
        <p:nvSpPr>
          <p:cNvPr id="29" name="Text Placeholder 21">
            <a:extLst>
              <a:ext uri="{FF2B5EF4-FFF2-40B4-BE49-F238E27FC236}">
                <a16:creationId xmlns:a16="http://schemas.microsoft.com/office/drawing/2014/main" id="{1E94AE2F-3375-F842-905A-C2C633514EA7}"/>
              </a:ext>
            </a:extLst>
          </p:cNvPr>
          <p:cNvSpPr>
            <a:spLocks noGrp="1"/>
          </p:cNvSpPr>
          <p:nvPr>
            <p:ph type="body" sz="quarter" idx="21" hasCustomPrompt="1"/>
          </p:nvPr>
        </p:nvSpPr>
        <p:spPr>
          <a:xfrm>
            <a:off x="7936524" y="2286671"/>
            <a:ext cx="2877648" cy="1650570"/>
          </a:xfrm>
        </p:spPr>
        <p:txBody>
          <a:bodyPr>
            <a:norm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0" name="Text Placeholder 13">
            <a:extLst>
              <a:ext uri="{FF2B5EF4-FFF2-40B4-BE49-F238E27FC236}">
                <a16:creationId xmlns:a16="http://schemas.microsoft.com/office/drawing/2014/main" id="{7D42B98A-274B-C648-A66F-76DFFC40FF55}"/>
              </a:ext>
            </a:extLst>
          </p:cNvPr>
          <p:cNvSpPr>
            <a:spLocks noGrp="1"/>
          </p:cNvSpPr>
          <p:nvPr>
            <p:ph type="body" sz="quarter" idx="22" hasCustomPrompt="1"/>
          </p:nvPr>
        </p:nvSpPr>
        <p:spPr>
          <a:xfrm>
            <a:off x="10957301" y="4362472"/>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31" name="Text Placeholder 21">
            <a:extLst>
              <a:ext uri="{FF2B5EF4-FFF2-40B4-BE49-F238E27FC236}">
                <a16:creationId xmlns:a16="http://schemas.microsoft.com/office/drawing/2014/main" id="{8845879B-4006-EE4E-883C-980497A8128E}"/>
              </a:ext>
            </a:extLst>
          </p:cNvPr>
          <p:cNvSpPr>
            <a:spLocks noGrp="1"/>
          </p:cNvSpPr>
          <p:nvPr>
            <p:ph type="body" sz="quarter" idx="23" hasCustomPrompt="1"/>
          </p:nvPr>
        </p:nvSpPr>
        <p:spPr>
          <a:xfrm>
            <a:off x="5462695" y="4362472"/>
            <a:ext cx="2333151" cy="1650570"/>
          </a:xfrm>
        </p:spPr>
        <p:txBody>
          <a:bodyPr>
            <a:normAutofit/>
          </a:bodyPr>
          <a:lstStyle>
            <a:lvl1pPr marL="0" indent="0">
              <a:buNone/>
              <a:defRPr sz="2000" b="1"/>
            </a:lvl1pPr>
          </a:lstStyle>
          <a:p>
            <a:pPr lvl="0"/>
            <a:r>
              <a:rPr lang="en-US"/>
              <a:t>Section 3 title</a:t>
            </a:r>
          </a:p>
        </p:txBody>
      </p:sp>
      <p:sp>
        <p:nvSpPr>
          <p:cNvPr id="32" name="Text Placeholder 21">
            <a:extLst>
              <a:ext uri="{FF2B5EF4-FFF2-40B4-BE49-F238E27FC236}">
                <a16:creationId xmlns:a16="http://schemas.microsoft.com/office/drawing/2014/main" id="{A0E1EF2F-81C5-F547-A9C7-0F7E2B79B209}"/>
              </a:ext>
            </a:extLst>
          </p:cNvPr>
          <p:cNvSpPr>
            <a:spLocks noGrp="1"/>
          </p:cNvSpPr>
          <p:nvPr>
            <p:ph type="body" sz="quarter" idx="24" hasCustomPrompt="1"/>
          </p:nvPr>
        </p:nvSpPr>
        <p:spPr>
          <a:xfrm>
            <a:off x="7936524" y="4362472"/>
            <a:ext cx="2877648" cy="1650570"/>
          </a:xfrm>
        </p:spPr>
        <p:txBody>
          <a:bodyPr>
            <a:norm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pic>
        <p:nvPicPr>
          <p:cNvPr id="18" name="Image" descr="Image">
            <a:extLst>
              <a:ext uri="{FF2B5EF4-FFF2-40B4-BE49-F238E27FC236}">
                <a16:creationId xmlns:a16="http://schemas.microsoft.com/office/drawing/2014/main" id="{901B3FB8-A76C-5743-8CF9-C32E6C6F7FDB}"/>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19" name="Slide Number Placeholder 5">
            <a:extLst>
              <a:ext uri="{FF2B5EF4-FFF2-40B4-BE49-F238E27FC236}">
                <a16:creationId xmlns:a16="http://schemas.microsoft.com/office/drawing/2014/main" id="{F306B7AA-0620-F443-8D44-05B2A7033C8E}"/>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7" name="Title 3">
            <a:extLst>
              <a:ext uri="{FF2B5EF4-FFF2-40B4-BE49-F238E27FC236}">
                <a16:creationId xmlns:a16="http://schemas.microsoft.com/office/drawing/2014/main" id="{D560AEF0-6668-A443-9804-B8EB2F1C20A1}"/>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175391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d, Statement + Bullets (Bloo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2277E7-7C40-9948-A8F0-78CD40B594AA}"/>
              </a:ext>
            </a:extLst>
          </p:cNvPr>
          <p:cNvSpPr/>
          <p:nvPr userDrawn="1"/>
        </p:nvSpPr>
        <p:spPr>
          <a:xfrm>
            <a:off x="0" y="0"/>
            <a:ext cx="5019040" cy="6019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6CB9A530-6EBA-8943-888B-6759F7F65E9E}"/>
              </a:ext>
            </a:extLst>
          </p:cNvPr>
          <p:cNvSpPr>
            <a:spLocks noGrp="1"/>
          </p:cNvSpPr>
          <p:nvPr>
            <p:ph type="body" sz="quarter" idx="10" hasCustomPrompt="1"/>
          </p:nvPr>
        </p:nvSpPr>
        <p:spPr>
          <a:xfrm>
            <a:off x="5322888" y="1495585"/>
            <a:ext cx="6107112" cy="3905089"/>
          </a:xfrm>
        </p:spPr>
        <p:txBody>
          <a:bodyPr anchor="t" anchorCtr="0"/>
          <a:lstStyle>
            <a:lvl1pPr>
              <a:lnSpc>
                <a:spcPct val="100000"/>
              </a:lnSpc>
              <a:spcAft>
                <a:spcPts val="600"/>
              </a:spcAft>
              <a:buClr>
                <a:schemeClr val="accent1"/>
              </a:buClr>
              <a:defRPr sz="2600"/>
            </a:lvl1pPr>
            <a:lvl2pPr>
              <a:lnSpc>
                <a:spcPct val="100000"/>
              </a:lnSpc>
              <a:spcAft>
                <a:spcPts val="600"/>
              </a:spcAft>
              <a:buClr>
                <a:schemeClr val="accent1"/>
              </a:buClr>
              <a:defRPr/>
            </a:lvl2pPr>
            <a:lvl3pPr>
              <a:lnSpc>
                <a:spcPct val="100000"/>
              </a:lnSpc>
              <a:spcAft>
                <a:spcPts val="600"/>
              </a:spcAft>
              <a:buClr>
                <a:schemeClr val="accent1"/>
              </a:buClr>
              <a:defRPr/>
            </a:lvl3pPr>
            <a:lvl4pPr>
              <a:lnSpc>
                <a:spcPct val="100000"/>
              </a:lnSpc>
              <a:spcAft>
                <a:spcPts val="600"/>
              </a:spcAft>
              <a:buClr>
                <a:schemeClr val="accent1"/>
              </a:buClr>
              <a:defRPr/>
            </a:lvl4pPr>
            <a:lvl5pPr>
              <a:lnSpc>
                <a:spcPct val="100000"/>
              </a:lnSpc>
              <a:spcAft>
                <a:spcPts val="600"/>
              </a:spcAft>
              <a:buClr>
                <a:schemeClr val="accent1"/>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Image" descr="Image">
            <a:extLst>
              <a:ext uri="{FF2B5EF4-FFF2-40B4-BE49-F238E27FC236}">
                <a16:creationId xmlns:a16="http://schemas.microsoft.com/office/drawing/2014/main" id="{BA917C96-6682-B94F-9FFC-90BD46B56C38}"/>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10" name="Slide Number Placeholder 5">
            <a:extLst>
              <a:ext uri="{FF2B5EF4-FFF2-40B4-BE49-F238E27FC236}">
                <a16:creationId xmlns:a16="http://schemas.microsoft.com/office/drawing/2014/main" id="{5EB0337F-0515-C548-9FF9-18B4B37D45EC}"/>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Title 3">
            <a:extLst>
              <a:ext uri="{FF2B5EF4-FFF2-40B4-BE49-F238E27FC236}">
                <a16:creationId xmlns:a16="http://schemas.microsoft.com/office/drawing/2014/main" id="{00CEB347-D085-4544-8DBF-52176DCC96F0}"/>
              </a:ext>
            </a:extLst>
          </p:cNvPr>
          <p:cNvSpPr>
            <a:spLocks noGrp="1"/>
          </p:cNvSpPr>
          <p:nvPr>
            <p:ph type="title" hasCustomPrompt="1"/>
          </p:nvPr>
        </p:nvSpPr>
        <p:spPr>
          <a:xfrm>
            <a:off x="676829" y="553453"/>
            <a:ext cx="3859075" cy="4836694"/>
          </a:xfrm>
        </p:spPr>
        <p:txBody>
          <a:bodyPr anchor="ctr" anchorCtr="0"/>
          <a:lstStyle>
            <a:lvl1pPr>
              <a:defRPr>
                <a:solidFill>
                  <a:schemeClr val="bg1"/>
                </a:solidFill>
              </a:defRPr>
            </a:lvl1pPr>
          </a:lstStyle>
          <a:p>
            <a:r>
              <a:rPr lang="en-CA"/>
              <a:t>Insert statement text here</a:t>
            </a:r>
            <a:endParaRPr lang="en-US"/>
          </a:p>
        </p:txBody>
      </p:sp>
      <p:cxnSp>
        <p:nvCxnSpPr>
          <p:cNvPr id="13" name="Straight Connector 12">
            <a:extLst>
              <a:ext uri="{FF2B5EF4-FFF2-40B4-BE49-F238E27FC236}">
                <a16:creationId xmlns:a16="http://schemas.microsoft.com/office/drawing/2014/main" id="{41C9CDB3-5D1A-B142-BF04-259FE1FE3689}"/>
              </a:ext>
            </a:extLst>
          </p:cNvPr>
          <p:cNvCxnSpPr>
            <a:cxnSpLocks/>
          </p:cNvCxnSpPr>
          <p:nvPr userDrawn="1"/>
        </p:nvCxnSpPr>
        <p:spPr>
          <a:xfrm>
            <a:off x="5462694" y="600368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925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ed, Statement + Image (Bloo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5366C6-D7E4-6149-A7F3-D0E4B46D58E7}"/>
              </a:ext>
            </a:extLst>
          </p:cNvPr>
          <p:cNvSpPr/>
          <p:nvPr userDrawn="1"/>
        </p:nvSpPr>
        <p:spPr>
          <a:xfrm>
            <a:off x="0" y="0"/>
            <a:ext cx="5019040" cy="6019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5017477" y="0"/>
            <a:ext cx="7174524" cy="6019800"/>
          </a:xfrm>
        </p:spPr>
        <p:txBody>
          <a:bodyPr anchor="ctr" anchorCtr="0"/>
          <a:lstStyle>
            <a:lvl1pPr marL="0" indent="0" algn="ctr">
              <a:buNone/>
              <a:defRPr/>
            </a:lvl1pPr>
          </a:lstStyle>
          <a:p>
            <a:endParaRPr lang="en-US"/>
          </a:p>
        </p:txBody>
      </p:sp>
      <p:pic>
        <p:nvPicPr>
          <p:cNvPr id="8" name="Image" descr="Image">
            <a:extLst>
              <a:ext uri="{FF2B5EF4-FFF2-40B4-BE49-F238E27FC236}">
                <a16:creationId xmlns:a16="http://schemas.microsoft.com/office/drawing/2014/main" id="{F8C46134-8D99-6E4F-9958-54C3EF33486F}"/>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63BF9CB8-50BC-D44C-961A-F52C864BD44C}"/>
              </a:ext>
            </a:extLst>
          </p:cNvPr>
          <p:cNvSpPr>
            <a:spLocks noGrp="1"/>
          </p:cNvSpPr>
          <p:nvPr>
            <p:ph type="sldNum" sz="quarter" idx="4"/>
          </p:nvPr>
        </p:nvSpPr>
        <p:spPr>
          <a:xfrm>
            <a:off x="11015932" y="6356350"/>
            <a:ext cx="505096"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Content Placeholder 3">
            <a:extLst>
              <a:ext uri="{FF2B5EF4-FFF2-40B4-BE49-F238E27FC236}">
                <a16:creationId xmlns:a16="http://schemas.microsoft.com/office/drawing/2014/main" id="{B52CB235-72D6-7949-A3A6-DD63D7DEA344}"/>
              </a:ext>
            </a:extLst>
          </p:cNvPr>
          <p:cNvSpPr>
            <a:spLocks noGrp="1"/>
          </p:cNvSpPr>
          <p:nvPr>
            <p:ph sz="quarter" idx="15" hasCustomPrompt="1"/>
          </p:nvPr>
        </p:nvSpPr>
        <p:spPr>
          <a:xfrm>
            <a:off x="3642102" y="6343144"/>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4" name="Title 3">
            <a:extLst>
              <a:ext uri="{FF2B5EF4-FFF2-40B4-BE49-F238E27FC236}">
                <a16:creationId xmlns:a16="http://schemas.microsoft.com/office/drawing/2014/main" id="{656EC0C8-95C5-CA45-AD19-31CBAF32E271}"/>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spTree>
    <p:extLst>
      <p:ext uri="{BB962C8B-B14F-4D97-AF65-F5344CB8AC3E}">
        <p14:creationId xmlns:p14="http://schemas.microsoft.com/office/powerpoint/2010/main" val="3216631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 Red Section Divider 1 (Plasm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6885E6-B81A-AB42-B5CD-89964B768A0D}"/>
              </a:ext>
            </a:extLst>
          </p:cNvPr>
          <p:cNvSpPr/>
          <p:nvPr userDrawn="1"/>
        </p:nvSpPr>
        <p:spPr>
          <a:xfrm>
            <a:off x="0" y="0"/>
            <a:ext cx="12192000" cy="6053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37D9F74D-7846-404F-8B91-31D0710D4FC6}"/>
              </a:ext>
            </a:extLst>
          </p:cNvPr>
          <p:cNvSpPr>
            <a:spLocks noGrp="1"/>
          </p:cNvSpPr>
          <p:nvPr>
            <p:ph type="body" sz="quarter" idx="13" hasCustomPrompt="1"/>
          </p:nvPr>
        </p:nvSpPr>
        <p:spPr>
          <a:xfrm>
            <a:off x="771940" y="3907766"/>
            <a:ext cx="8897349" cy="1406106"/>
          </a:xfrm>
          <a:prstGeom prst="rect">
            <a:avLst/>
          </a:prstGeom>
        </p:spPr>
        <p:txBody>
          <a:bodyPr anchor="t" anchorCtr="0">
            <a:normAutofit/>
          </a:bodyPr>
          <a:lstStyle>
            <a:lvl1pPr marL="0" indent="0">
              <a:buNone/>
              <a:tabLst/>
              <a:defRPr sz="2200">
                <a:solidFill>
                  <a:schemeClr val="bg1"/>
                </a:solidFill>
              </a:defRPr>
            </a:lvl1pPr>
            <a:lvl2pPr marL="457200" indent="0">
              <a:lnSpc>
                <a:spcPct val="15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 subtitle here</a:t>
            </a:r>
          </a:p>
        </p:txBody>
      </p:sp>
      <p:sp>
        <p:nvSpPr>
          <p:cNvPr id="14" name="Title Placeholder 1">
            <a:extLst>
              <a:ext uri="{FF2B5EF4-FFF2-40B4-BE49-F238E27FC236}">
                <a16:creationId xmlns:a16="http://schemas.microsoft.com/office/drawing/2014/main" id="{E1832DDD-2CD5-544D-9641-BB3514111974}"/>
              </a:ext>
            </a:extLst>
          </p:cNvPr>
          <p:cNvSpPr>
            <a:spLocks noGrp="1"/>
          </p:cNvSpPr>
          <p:nvPr>
            <p:ph type="title" hasCustomPrompt="1"/>
          </p:nvPr>
        </p:nvSpPr>
        <p:spPr>
          <a:xfrm>
            <a:off x="771939" y="1829775"/>
            <a:ext cx="8897349" cy="1855893"/>
          </a:xfrm>
          <a:prstGeom prst="rect">
            <a:avLst/>
          </a:prstGeom>
        </p:spPr>
        <p:txBody>
          <a:bodyPr vert="horz" lIns="0" tIns="0" rIns="0" bIns="0" rtlCol="0" anchor="b" anchorCtr="0">
            <a:spAutoFit/>
          </a:bodyPr>
          <a:lstStyle>
            <a:lvl1pPr>
              <a:defRPr sz="6700">
                <a:solidFill>
                  <a:schemeClr val="bg1"/>
                </a:solidFill>
              </a:defRPr>
            </a:lvl1pPr>
          </a:lstStyle>
          <a:p>
            <a:r>
              <a:rPr lang="en-CA"/>
              <a:t>Insert section title here or statement text</a:t>
            </a:r>
          </a:p>
        </p:txBody>
      </p:sp>
      <p:sp>
        <p:nvSpPr>
          <p:cNvPr id="5" name="Slide Number Placeholder 5">
            <a:extLst>
              <a:ext uri="{FF2B5EF4-FFF2-40B4-BE49-F238E27FC236}">
                <a16:creationId xmlns:a16="http://schemas.microsoft.com/office/drawing/2014/main" id="{5FB136CC-6E82-0645-A1D1-F0D726D45410}"/>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1125812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 Red Section Divider 2 (Plasma)">
    <p:spTree>
      <p:nvGrpSpPr>
        <p:cNvPr id="1" name=""/>
        <p:cNvGrpSpPr/>
        <p:nvPr/>
      </p:nvGrpSpPr>
      <p:grpSpPr>
        <a:xfrm>
          <a:off x="0" y="0"/>
          <a:ext cx="0" cy="0"/>
          <a:chOff x="0" y="0"/>
          <a:chExt cx="0" cy="0"/>
        </a:xfrm>
      </p:grpSpPr>
      <p:pic>
        <p:nvPicPr>
          <p:cNvPr id="3" name="Picture 2" descr="A person standing next to a person&#10;&#10;Description automatically generated">
            <a:extLst>
              <a:ext uri="{FF2B5EF4-FFF2-40B4-BE49-F238E27FC236}">
                <a16:creationId xmlns:a16="http://schemas.microsoft.com/office/drawing/2014/main" id="{EC1BC9D5-E5F8-E844-9010-4A112A1012DF}"/>
              </a:ext>
            </a:extLst>
          </p:cNvPr>
          <p:cNvPicPr>
            <a:picLocks noChangeAspect="1"/>
          </p:cNvPicPr>
          <p:nvPr userDrawn="1"/>
        </p:nvPicPr>
        <p:blipFill rotWithShape="1">
          <a:blip>
            <a:extLst>
              <a:ext uri="{28A0092B-C50C-407E-A947-70E740481C1C}">
                <a14:useLocalDpi xmlns:a14="http://schemas.microsoft.com/office/drawing/2010/main" val="0"/>
              </a:ext>
            </a:extLst>
          </a:blip>
          <a:srcRect t="2939"/>
          <a:stretch/>
        </p:blipFill>
        <p:spPr>
          <a:xfrm>
            <a:off x="0" y="0"/>
            <a:ext cx="12192000" cy="6656090"/>
          </a:xfrm>
          <a:prstGeom prst="rect">
            <a:avLst/>
          </a:prstGeom>
        </p:spPr>
      </p:pic>
      <p:sp>
        <p:nvSpPr>
          <p:cNvPr id="7" name="Rectangle 6">
            <a:extLst>
              <a:ext uri="{FF2B5EF4-FFF2-40B4-BE49-F238E27FC236}">
                <a16:creationId xmlns:a16="http://schemas.microsoft.com/office/drawing/2014/main" id="{5D681096-EE9B-814E-8242-7F8B524ABE21}"/>
              </a:ext>
            </a:extLst>
          </p:cNvPr>
          <p:cNvSpPr/>
          <p:nvPr userDrawn="1"/>
        </p:nvSpPr>
        <p:spPr>
          <a:xfrm>
            <a:off x="0" y="5922000"/>
            <a:ext cx="12192000" cy="9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AAA40D61-B9E1-7C49-B22D-08C9D0630665}"/>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5242FDAC-3E41-A541-AC1F-5F1343D3D4E9}"/>
              </a:ext>
            </a:extLst>
          </p:cNvPr>
          <p:cNvSpPr txBox="1"/>
          <p:nvPr userDrawn="1"/>
        </p:nvSpPr>
        <p:spPr>
          <a:xfrm>
            <a:off x="4627704" y="5272268"/>
            <a:ext cx="2028825" cy="461665"/>
          </a:xfrm>
          <a:prstGeom prst="rect">
            <a:avLst/>
          </a:prstGeom>
          <a:noFill/>
        </p:spPr>
        <p:txBody>
          <a:bodyPr wrap="square" rtlCol="0">
            <a:spAutoFit/>
          </a:bodyPr>
          <a:lstStyle/>
          <a:p>
            <a:r>
              <a:rPr lang="en-US" sz="1200" b="1">
                <a:solidFill>
                  <a:schemeClr val="tx2"/>
                </a:solidFill>
              </a:rPr>
              <a:t>Albert,</a:t>
            </a:r>
            <a:r>
              <a:rPr lang="en-US" sz="1200">
                <a:solidFill>
                  <a:schemeClr val="tx2"/>
                </a:solidFill>
              </a:rPr>
              <a:t> </a:t>
            </a:r>
          </a:p>
          <a:p>
            <a:r>
              <a:rPr lang="en-US" sz="1200" i="1">
                <a:solidFill>
                  <a:schemeClr val="tx2"/>
                </a:solidFill>
              </a:rPr>
              <a:t>plasma donor</a:t>
            </a:r>
          </a:p>
        </p:txBody>
      </p:sp>
      <p:sp>
        <p:nvSpPr>
          <p:cNvPr id="9" name="TextBox 8">
            <a:extLst>
              <a:ext uri="{FF2B5EF4-FFF2-40B4-BE49-F238E27FC236}">
                <a16:creationId xmlns:a16="http://schemas.microsoft.com/office/drawing/2014/main" id="{C39ECB7C-865D-794F-A682-422674CFF876}"/>
              </a:ext>
            </a:extLst>
          </p:cNvPr>
          <p:cNvSpPr txBox="1"/>
          <p:nvPr userDrawn="1"/>
        </p:nvSpPr>
        <p:spPr>
          <a:xfrm>
            <a:off x="6094074" y="5272268"/>
            <a:ext cx="1533646" cy="468775"/>
          </a:xfrm>
          <a:prstGeom prst="rect">
            <a:avLst/>
          </a:prstGeom>
          <a:noFill/>
        </p:spPr>
        <p:txBody>
          <a:bodyPr wrap="square" rtlCol="0">
            <a:spAutoFit/>
          </a:bodyPr>
          <a:lstStyle/>
          <a:p>
            <a:pPr algn="r"/>
            <a:r>
              <a:rPr lang="en-US" sz="1200" b="1">
                <a:solidFill>
                  <a:schemeClr val="tx2"/>
                </a:solidFill>
              </a:rPr>
              <a:t>Linda,</a:t>
            </a:r>
            <a:endParaRPr lang="en-US" sz="1200">
              <a:solidFill>
                <a:schemeClr val="tx2"/>
              </a:solidFill>
            </a:endParaRPr>
          </a:p>
          <a:p>
            <a:pPr algn="r"/>
            <a:r>
              <a:rPr lang="en-US" sz="1200" i="1">
                <a:solidFill>
                  <a:schemeClr val="tx2"/>
                </a:solidFill>
              </a:rPr>
              <a:t>plasma recipient</a:t>
            </a:r>
          </a:p>
        </p:txBody>
      </p:sp>
      <p:sp>
        <p:nvSpPr>
          <p:cNvPr id="11" name="Title 11">
            <a:extLst>
              <a:ext uri="{FF2B5EF4-FFF2-40B4-BE49-F238E27FC236}">
                <a16:creationId xmlns:a16="http://schemas.microsoft.com/office/drawing/2014/main" id="{52C44269-13E6-A348-9584-1A55FF5906CA}"/>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2532561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Slide_3">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671240"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secondary subtitle if applicable</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671241"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r>
              <a:rPr lang="en-US"/>
              <a:t>Insert subtitle here</a:t>
            </a:r>
          </a:p>
        </p:txBody>
      </p:sp>
      <p:pic>
        <p:nvPicPr>
          <p:cNvPr id="13" name="Picture 12" descr="A picture containing logo&#10;&#10;Description automatically generated">
            <a:extLst>
              <a:ext uri="{FF2B5EF4-FFF2-40B4-BE49-F238E27FC236}">
                <a16:creationId xmlns:a16="http://schemas.microsoft.com/office/drawing/2014/main" id="{EFA517D8-4F35-E145-9A80-3D54F5C6F9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3"/>
          <a:stretch/>
        </p:blipFill>
        <p:spPr>
          <a:xfrm>
            <a:off x="7947213" y="5035178"/>
            <a:ext cx="3859306" cy="1309687"/>
          </a:xfrm>
          <a:prstGeom prst="rect">
            <a:avLst/>
          </a:prstGeom>
        </p:spPr>
      </p:pic>
      <p:sp>
        <p:nvSpPr>
          <p:cNvPr id="14" name="Title Text">
            <a:extLst>
              <a:ext uri="{FF2B5EF4-FFF2-40B4-BE49-F238E27FC236}">
                <a16:creationId xmlns:a16="http://schemas.microsoft.com/office/drawing/2014/main" id="{A3A82A76-7975-BE44-8EC9-4B7BF4DD617D}"/>
              </a:ext>
            </a:extLst>
          </p:cNvPr>
          <p:cNvSpPr txBox="1">
            <a:spLocks noGrp="1"/>
          </p:cNvSpPr>
          <p:nvPr>
            <p:ph type="title" hasCustomPrompt="1"/>
          </p:nvPr>
        </p:nvSpPr>
        <p:spPr>
          <a:xfrm>
            <a:off x="650810" y="749816"/>
            <a:ext cx="1065975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15" name="Picture 14">
            <a:extLst>
              <a:ext uri="{FF2B5EF4-FFF2-40B4-BE49-F238E27FC236}">
                <a16:creationId xmlns:a16="http://schemas.microsoft.com/office/drawing/2014/main" id="{86064E00-FF0B-5E4C-9D10-25A288EF7D71}"/>
              </a:ext>
            </a:extLst>
          </p:cNvPr>
          <p:cNvPicPr>
            <a:picLocks noChangeAspect="1"/>
          </p:cNvPicPr>
          <p:nvPr userDrawn="1"/>
        </p:nvPicPr>
        <p:blipFill>
          <a:blip r:embed="rId3"/>
          <a:stretch>
            <a:fillRect/>
          </a:stretch>
        </p:blipFill>
        <p:spPr>
          <a:xfrm>
            <a:off x="770250" y="5061644"/>
            <a:ext cx="10659750" cy="92177"/>
          </a:xfrm>
          <a:prstGeom prst="rect">
            <a:avLst/>
          </a:prstGeom>
        </p:spPr>
      </p:pic>
      <p:sp>
        <p:nvSpPr>
          <p:cNvPr id="7" name="Rectangle 6">
            <a:extLst>
              <a:ext uri="{FF2B5EF4-FFF2-40B4-BE49-F238E27FC236}">
                <a16:creationId xmlns:a16="http://schemas.microsoft.com/office/drawing/2014/main" id="{5097B52A-910E-8C45-8DB4-024B26D578B2}"/>
              </a:ext>
              <a:ext uri="{C183D7F6-B498-43B3-948B-1728B52AA6E4}">
                <adec:decorative xmlns:adec="http://schemas.microsoft.com/office/drawing/2017/decorative" val="1"/>
              </a:ext>
            </a:extLst>
          </p:cNvPr>
          <p:cNvSpPr/>
          <p:nvPr userDrawn="1"/>
        </p:nvSpPr>
        <p:spPr>
          <a:xfrm>
            <a:off x="9636369" y="6220949"/>
            <a:ext cx="1793631" cy="3205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9" name="Body Level One…">
            <a:extLst>
              <a:ext uri="{FF2B5EF4-FFF2-40B4-BE49-F238E27FC236}">
                <a16:creationId xmlns:a16="http://schemas.microsoft.com/office/drawing/2014/main" id="{35A5015D-BE90-D241-A37F-EE3DFD91D941}"/>
              </a:ext>
            </a:extLst>
          </p:cNvPr>
          <p:cNvSpPr txBox="1">
            <a:spLocks noGrp="1"/>
          </p:cNvSpPr>
          <p:nvPr>
            <p:ph type="body" idx="13" hasCustomPrompt="1"/>
          </p:nvPr>
        </p:nvSpPr>
        <p:spPr>
          <a:xfrm>
            <a:off x="9636368" y="6283569"/>
            <a:ext cx="1781909" cy="257908"/>
          </a:xfrm>
          <a:prstGeom prst="rect">
            <a:avLst/>
          </a:prstGeom>
        </p:spPr>
        <p:txBody>
          <a:bodyPr anchor="t">
            <a:noAutofit/>
          </a:bodyPr>
          <a:lstStyle>
            <a:lvl1pPr marL="0" marR="0" indent="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9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CLASSIFICATION]</a:t>
            </a:r>
          </a:p>
        </p:txBody>
      </p:sp>
    </p:spTree>
    <p:extLst>
      <p:ext uri="{BB962C8B-B14F-4D97-AF65-F5344CB8AC3E}">
        <p14:creationId xmlns:p14="http://schemas.microsoft.com/office/powerpoint/2010/main" val="1479718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ark Red Section Divider 3 (Plasma)">
    <p:spTree>
      <p:nvGrpSpPr>
        <p:cNvPr id="1" name=""/>
        <p:cNvGrpSpPr/>
        <p:nvPr/>
      </p:nvGrpSpPr>
      <p:grpSpPr>
        <a:xfrm>
          <a:off x="0" y="0"/>
          <a:ext cx="0" cy="0"/>
          <a:chOff x="0" y="0"/>
          <a:chExt cx="0" cy="0"/>
        </a:xfrm>
      </p:grpSpPr>
      <p:pic>
        <p:nvPicPr>
          <p:cNvPr id="3" name="Picture 2" descr="A person and a child posing for a picture&#10;&#10;Description automatically generated with medium confidence">
            <a:extLst>
              <a:ext uri="{FF2B5EF4-FFF2-40B4-BE49-F238E27FC236}">
                <a16:creationId xmlns:a16="http://schemas.microsoft.com/office/drawing/2014/main" id="{4E1E66D1-6E31-9A43-A47E-6C67DF347655}"/>
              </a:ext>
            </a:extLst>
          </p:cNvPr>
          <p:cNvPicPr>
            <a:picLocks noChangeAspect="1"/>
          </p:cNvPicPr>
          <p:nvPr userDrawn="1"/>
        </p:nvPicPr>
        <p:blipFill rotWithShape="1">
          <a:blip/>
          <a:srcRect t="2963"/>
          <a:stretch/>
        </p:blipFill>
        <p:spPr>
          <a:xfrm>
            <a:off x="0" y="0"/>
            <a:ext cx="12197816" cy="6654800"/>
          </a:xfrm>
          <a:prstGeom prst="rect">
            <a:avLst/>
          </a:prstGeom>
        </p:spPr>
      </p:pic>
      <p:sp>
        <p:nvSpPr>
          <p:cNvPr id="6" name="Rectangle 5">
            <a:extLst>
              <a:ext uri="{FF2B5EF4-FFF2-40B4-BE49-F238E27FC236}">
                <a16:creationId xmlns:a16="http://schemas.microsoft.com/office/drawing/2014/main" id="{22A93D94-2801-F346-AC43-DB6C4415C672}"/>
              </a:ext>
            </a:extLst>
          </p:cNvPr>
          <p:cNvSpPr/>
          <p:nvPr userDrawn="1"/>
        </p:nvSpPr>
        <p:spPr>
          <a:xfrm>
            <a:off x="0" y="5922000"/>
            <a:ext cx="12192000" cy="9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A9A1600F-D7F0-2C45-88A7-1D75051EDB0B}"/>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TextBox 10">
            <a:extLst>
              <a:ext uri="{FF2B5EF4-FFF2-40B4-BE49-F238E27FC236}">
                <a16:creationId xmlns:a16="http://schemas.microsoft.com/office/drawing/2014/main" id="{4512C051-B130-D042-BBC1-7A89E0922846}"/>
              </a:ext>
            </a:extLst>
          </p:cNvPr>
          <p:cNvSpPr txBox="1"/>
          <p:nvPr userDrawn="1"/>
        </p:nvSpPr>
        <p:spPr>
          <a:xfrm>
            <a:off x="5206438" y="5272268"/>
            <a:ext cx="2028825" cy="461665"/>
          </a:xfrm>
          <a:prstGeom prst="rect">
            <a:avLst/>
          </a:prstGeom>
          <a:noFill/>
        </p:spPr>
        <p:txBody>
          <a:bodyPr wrap="square" rtlCol="0">
            <a:spAutoFit/>
          </a:bodyPr>
          <a:lstStyle/>
          <a:p>
            <a:r>
              <a:rPr lang="en-US" sz="1200" b="1">
                <a:solidFill>
                  <a:schemeClr val="tx2"/>
                </a:solidFill>
              </a:rPr>
              <a:t>Dale,</a:t>
            </a:r>
            <a:r>
              <a:rPr lang="en-US" sz="1200">
                <a:solidFill>
                  <a:schemeClr val="tx2"/>
                </a:solidFill>
              </a:rPr>
              <a:t> </a:t>
            </a:r>
          </a:p>
          <a:p>
            <a:r>
              <a:rPr lang="en-US" sz="1200" i="1">
                <a:solidFill>
                  <a:schemeClr val="tx2"/>
                </a:solidFill>
              </a:rPr>
              <a:t>plasma donor</a:t>
            </a:r>
          </a:p>
        </p:txBody>
      </p:sp>
      <p:sp>
        <p:nvSpPr>
          <p:cNvPr id="12" name="TextBox 11">
            <a:extLst>
              <a:ext uri="{FF2B5EF4-FFF2-40B4-BE49-F238E27FC236}">
                <a16:creationId xmlns:a16="http://schemas.microsoft.com/office/drawing/2014/main" id="{02B82DDD-86C7-7745-AD06-6A2AC8545D4F}"/>
              </a:ext>
            </a:extLst>
          </p:cNvPr>
          <p:cNvSpPr txBox="1"/>
          <p:nvPr userDrawn="1"/>
        </p:nvSpPr>
        <p:spPr>
          <a:xfrm>
            <a:off x="6244545" y="5272268"/>
            <a:ext cx="1533646" cy="468775"/>
          </a:xfrm>
          <a:prstGeom prst="rect">
            <a:avLst/>
          </a:prstGeom>
          <a:noFill/>
        </p:spPr>
        <p:txBody>
          <a:bodyPr wrap="square" rtlCol="0">
            <a:spAutoFit/>
          </a:bodyPr>
          <a:lstStyle/>
          <a:p>
            <a:pPr algn="r"/>
            <a:r>
              <a:rPr lang="en-US" sz="1200" b="1">
                <a:solidFill>
                  <a:schemeClr val="tx2"/>
                </a:solidFill>
              </a:rPr>
              <a:t>Aaryan,</a:t>
            </a:r>
            <a:endParaRPr lang="en-US" sz="1200">
              <a:solidFill>
                <a:schemeClr val="tx2"/>
              </a:solidFill>
            </a:endParaRPr>
          </a:p>
          <a:p>
            <a:pPr algn="r"/>
            <a:r>
              <a:rPr lang="en-US" sz="1200" i="1">
                <a:solidFill>
                  <a:schemeClr val="tx2"/>
                </a:solidFill>
              </a:rPr>
              <a:t>plasma recipient</a:t>
            </a:r>
          </a:p>
        </p:txBody>
      </p:sp>
      <p:sp>
        <p:nvSpPr>
          <p:cNvPr id="8" name="Title 11">
            <a:extLst>
              <a:ext uri="{FF2B5EF4-FFF2-40B4-BE49-F238E27FC236}">
                <a16:creationId xmlns:a16="http://schemas.microsoft.com/office/drawing/2014/main" id="{54685912-5EEB-314F-A0FD-F4DD0A063CFC}"/>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3834039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Text 1 (Plasm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4" name="Picture 3" descr="A person looking at the camera&#10;&#10;Description automatically generated">
            <a:extLst>
              <a:ext uri="{FF2B5EF4-FFF2-40B4-BE49-F238E27FC236}">
                <a16:creationId xmlns:a16="http://schemas.microsoft.com/office/drawing/2014/main" id="{27382C51-2D22-EF48-BE2B-549288851EE5}"/>
              </a:ext>
            </a:extLst>
          </p:cNvPr>
          <p:cNvPicPr>
            <a:picLocks noChangeAspect="1"/>
          </p:cNvPicPr>
          <p:nvPr userDrawn="1"/>
        </p:nvPicPr>
        <p:blipFill rotWithShape="1">
          <a:blip>
            <a:extLst>
              <a:ext uri="{28A0092B-C50C-407E-A947-70E740481C1C}">
                <a14:useLocalDpi xmlns:a14="http://schemas.microsoft.com/office/drawing/2010/main" val="0"/>
              </a:ext>
            </a:extLst>
          </a:blip>
          <a:srcRect l="3550" r="3831"/>
          <a:stretch/>
        </p:blipFill>
        <p:spPr>
          <a:xfrm>
            <a:off x="0" y="329184"/>
            <a:ext cx="6099048" cy="6528816"/>
          </a:xfrm>
          <a:prstGeom prst="rect">
            <a:avLst/>
          </a:prstGeom>
        </p:spPr>
      </p:pic>
      <p:sp>
        <p:nvSpPr>
          <p:cNvPr id="6" name="Slide Number Placeholder 5">
            <a:extLst>
              <a:ext uri="{FF2B5EF4-FFF2-40B4-BE49-F238E27FC236}">
                <a16:creationId xmlns:a16="http://schemas.microsoft.com/office/drawing/2014/main" id="{13F309E0-BBC4-A84A-9424-6B38193938BD}"/>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C006CE06-6F59-9044-83C4-15E4975EAA35}"/>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bg1"/>
                </a:solidFill>
              </a:rPr>
              <a:t>Rakesh,</a:t>
            </a:r>
            <a:r>
              <a:rPr lang="en-US" sz="1600">
                <a:solidFill>
                  <a:schemeClr val="bg1"/>
                </a:solidFill>
              </a:rPr>
              <a:t> </a:t>
            </a:r>
            <a:r>
              <a:rPr lang="en-US" sz="1600" i="1">
                <a:solidFill>
                  <a:schemeClr val="bg1"/>
                </a:solidFill>
              </a:rPr>
              <a:t>plasma donor</a:t>
            </a:r>
          </a:p>
        </p:txBody>
      </p:sp>
    </p:spTree>
    <p:extLst>
      <p:ext uri="{BB962C8B-B14F-4D97-AF65-F5344CB8AC3E}">
        <p14:creationId xmlns:p14="http://schemas.microsoft.com/office/powerpoint/2010/main" val="1460706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Text 2 (Plasm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6" name="Picture 5" descr="A person posing for the camera&#10;&#10;Description automatically generated">
            <a:extLst>
              <a:ext uri="{FF2B5EF4-FFF2-40B4-BE49-F238E27FC236}">
                <a16:creationId xmlns:a16="http://schemas.microsoft.com/office/drawing/2014/main" id="{4101CF89-6266-954B-9D55-E375F19ACB8B}"/>
              </a:ext>
            </a:extLst>
          </p:cNvPr>
          <p:cNvPicPr>
            <a:picLocks noChangeAspect="1"/>
          </p:cNvPicPr>
          <p:nvPr userDrawn="1"/>
        </p:nvPicPr>
        <p:blipFill rotWithShape="1">
          <a:blip>
            <a:extLst>
              <a:ext uri="{28A0092B-C50C-407E-A947-70E740481C1C}">
                <a14:useLocalDpi xmlns:a14="http://schemas.microsoft.com/office/drawing/2010/main" val="0"/>
              </a:ext>
            </a:extLst>
          </a:blip>
          <a:srcRect l="8250" r="6855"/>
          <a:stretch/>
        </p:blipFill>
        <p:spPr>
          <a:xfrm>
            <a:off x="376517" y="470647"/>
            <a:ext cx="5257800" cy="6387353"/>
          </a:xfrm>
          <a:prstGeom prst="rect">
            <a:avLst/>
          </a:prstGeom>
        </p:spPr>
      </p:pic>
      <p:sp>
        <p:nvSpPr>
          <p:cNvPr id="9" name="Slide Number Placeholder 5">
            <a:extLst>
              <a:ext uri="{FF2B5EF4-FFF2-40B4-BE49-F238E27FC236}">
                <a16:creationId xmlns:a16="http://schemas.microsoft.com/office/drawing/2014/main" id="{545C0A83-3925-C048-A110-B0EFD7DD27B4}"/>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TextBox 9">
            <a:extLst>
              <a:ext uri="{FF2B5EF4-FFF2-40B4-BE49-F238E27FC236}">
                <a16:creationId xmlns:a16="http://schemas.microsoft.com/office/drawing/2014/main" id="{2B192F75-8A5B-6848-A5B9-5EE0D8D02988}"/>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bg1"/>
                </a:solidFill>
              </a:rPr>
              <a:t>Catherine,</a:t>
            </a:r>
            <a:r>
              <a:rPr lang="en-US" sz="1600">
                <a:solidFill>
                  <a:schemeClr val="bg1"/>
                </a:solidFill>
              </a:rPr>
              <a:t> </a:t>
            </a:r>
            <a:r>
              <a:rPr lang="en-US" sz="1600" i="1">
                <a:solidFill>
                  <a:schemeClr val="bg1"/>
                </a:solidFill>
              </a:rPr>
              <a:t>plasma recipient</a:t>
            </a:r>
          </a:p>
        </p:txBody>
      </p:sp>
    </p:spTree>
    <p:extLst>
      <p:ext uri="{BB962C8B-B14F-4D97-AF65-F5344CB8AC3E}">
        <p14:creationId xmlns:p14="http://schemas.microsoft.com/office/powerpoint/2010/main" val="657458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Text 3 (Plasm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8181BFF5-92CA-E44B-9F3C-46602BA81BF4}"/>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A0CE2616-10C0-7E4A-ADDC-C09B4B6704CB}"/>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bg1"/>
                </a:solidFill>
              </a:rPr>
              <a:t>Larry,</a:t>
            </a:r>
            <a:r>
              <a:rPr lang="en-US" sz="1600">
                <a:solidFill>
                  <a:schemeClr val="bg1"/>
                </a:solidFill>
              </a:rPr>
              <a:t> </a:t>
            </a:r>
            <a:r>
              <a:rPr lang="en-US" sz="1600" i="1">
                <a:solidFill>
                  <a:schemeClr val="bg1"/>
                </a:solidFill>
              </a:rPr>
              <a:t>plasma and financial donor</a:t>
            </a:r>
          </a:p>
        </p:txBody>
      </p:sp>
    </p:spTree>
    <p:extLst>
      <p:ext uri="{BB962C8B-B14F-4D97-AF65-F5344CB8AC3E}">
        <p14:creationId xmlns:p14="http://schemas.microsoft.com/office/powerpoint/2010/main" val="40983322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ark Red 4-Sections (Plasma)">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04DE07-2846-254E-B41B-2812EA4D6254}"/>
              </a:ext>
            </a:extLst>
          </p:cNvPr>
          <p:cNvSpPr/>
          <p:nvPr userDrawn="1"/>
        </p:nvSpPr>
        <p:spPr>
          <a:xfrm>
            <a:off x="0" y="0"/>
            <a:ext cx="5019040" cy="6019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6FF869A-2AA0-0240-9E3C-3B23C78B5968}"/>
              </a:ext>
            </a:extLst>
          </p:cNvPr>
          <p:cNvCxnSpPr>
            <a:cxnSpLocks/>
          </p:cNvCxnSpPr>
          <p:nvPr userDrawn="1"/>
        </p:nvCxnSpPr>
        <p:spPr>
          <a:xfrm>
            <a:off x="5462694" y="1623122"/>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49579-521C-FD4A-9177-919181014819}"/>
              </a:ext>
            </a:extLst>
          </p:cNvPr>
          <p:cNvCxnSpPr>
            <a:cxnSpLocks/>
          </p:cNvCxnSpPr>
          <p:nvPr userDrawn="1"/>
        </p:nvCxnSpPr>
        <p:spPr>
          <a:xfrm>
            <a:off x="5462694" y="3141958"/>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D45037F-D573-4D4A-AFEF-1722470A69C7}"/>
              </a:ext>
            </a:extLst>
          </p:cNvPr>
          <p:cNvCxnSpPr>
            <a:cxnSpLocks/>
          </p:cNvCxnSpPr>
          <p:nvPr userDrawn="1"/>
        </p:nvCxnSpPr>
        <p:spPr>
          <a:xfrm>
            <a:off x="5462694" y="4645929"/>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13">
            <a:extLst>
              <a:ext uri="{FF2B5EF4-FFF2-40B4-BE49-F238E27FC236}">
                <a16:creationId xmlns:a16="http://schemas.microsoft.com/office/drawing/2014/main" id="{2BBCF0FE-3F3F-6846-9E4F-BFBC70CA6FDA}"/>
              </a:ext>
            </a:extLst>
          </p:cNvPr>
          <p:cNvSpPr>
            <a:spLocks noGrp="1"/>
          </p:cNvSpPr>
          <p:nvPr>
            <p:ph type="body" sz="quarter" idx="13" hasCustomPrompt="1"/>
          </p:nvPr>
        </p:nvSpPr>
        <p:spPr>
          <a:xfrm>
            <a:off x="10957301" y="260249"/>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44" name="Text Placeholder 13">
            <a:extLst>
              <a:ext uri="{FF2B5EF4-FFF2-40B4-BE49-F238E27FC236}">
                <a16:creationId xmlns:a16="http://schemas.microsoft.com/office/drawing/2014/main" id="{65CCD3F0-5AC4-6147-A536-C5A20792DB0C}"/>
              </a:ext>
            </a:extLst>
          </p:cNvPr>
          <p:cNvSpPr>
            <a:spLocks noGrp="1"/>
          </p:cNvSpPr>
          <p:nvPr>
            <p:ph type="body" sz="quarter" idx="19" hasCustomPrompt="1"/>
          </p:nvPr>
        </p:nvSpPr>
        <p:spPr>
          <a:xfrm>
            <a:off x="10957301" y="175583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47" name="Text Placeholder 13">
            <a:extLst>
              <a:ext uri="{FF2B5EF4-FFF2-40B4-BE49-F238E27FC236}">
                <a16:creationId xmlns:a16="http://schemas.microsoft.com/office/drawing/2014/main" id="{BE6C88BA-ED33-204C-9205-AC93130F4AF6}"/>
              </a:ext>
            </a:extLst>
          </p:cNvPr>
          <p:cNvSpPr>
            <a:spLocks noGrp="1"/>
          </p:cNvSpPr>
          <p:nvPr>
            <p:ph type="body" sz="quarter" idx="22" hasCustomPrompt="1"/>
          </p:nvPr>
        </p:nvSpPr>
        <p:spPr>
          <a:xfrm>
            <a:off x="10957301" y="3266921"/>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50" name="Text Placeholder 13">
            <a:extLst>
              <a:ext uri="{FF2B5EF4-FFF2-40B4-BE49-F238E27FC236}">
                <a16:creationId xmlns:a16="http://schemas.microsoft.com/office/drawing/2014/main" id="{6DA3C0D6-4D87-B044-96A7-20F93C82A240}"/>
              </a:ext>
            </a:extLst>
          </p:cNvPr>
          <p:cNvSpPr>
            <a:spLocks noGrp="1"/>
          </p:cNvSpPr>
          <p:nvPr>
            <p:ph type="body" sz="quarter" idx="25" hasCustomPrompt="1"/>
          </p:nvPr>
        </p:nvSpPr>
        <p:spPr>
          <a:xfrm>
            <a:off x="10957301" y="477025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4</a:t>
            </a:r>
          </a:p>
        </p:txBody>
      </p:sp>
      <p:pic>
        <p:nvPicPr>
          <p:cNvPr id="24" name="Image" descr="Image">
            <a:extLst>
              <a:ext uri="{FF2B5EF4-FFF2-40B4-BE49-F238E27FC236}">
                <a16:creationId xmlns:a16="http://schemas.microsoft.com/office/drawing/2014/main" id="{1B5C2037-7985-4244-85B6-431DFF0F75DA}"/>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25" name="Slide Number Placeholder 5">
            <a:extLst>
              <a:ext uri="{FF2B5EF4-FFF2-40B4-BE49-F238E27FC236}">
                <a16:creationId xmlns:a16="http://schemas.microsoft.com/office/drawing/2014/main" id="{3D86A17F-3049-1040-BEEA-500D050A657E}"/>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6" name="Text Placeholder 21">
            <a:extLst>
              <a:ext uri="{FF2B5EF4-FFF2-40B4-BE49-F238E27FC236}">
                <a16:creationId xmlns:a16="http://schemas.microsoft.com/office/drawing/2014/main" id="{3FFF697C-3820-C34C-A98E-4C9A3A3914BA}"/>
              </a:ext>
            </a:extLst>
          </p:cNvPr>
          <p:cNvSpPr>
            <a:spLocks noGrp="1"/>
          </p:cNvSpPr>
          <p:nvPr>
            <p:ph type="body" sz="quarter" idx="17" hasCustomPrompt="1"/>
          </p:nvPr>
        </p:nvSpPr>
        <p:spPr>
          <a:xfrm>
            <a:off x="5462695" y="260246"/>
            <a:ext cx="2333151" cy="1255363"/>
          </a:xfrm>
        </p:spPr>
        <p:txBody>
          <a:bodyPr>
            <a:normAutofit/>
          </a:bodyPr>
          <a:lstStyle>
            <a:lvl1pPr marL="0" indent="0">
              <a:buNone/>
              <a:defRPr sz="2000" b="1"/>
            </a:lvl1pPr>
          </a:lstStyle>
          <a:p>
            <a:pPr lvl="0"/>
            <a:r>
              <a:rPr lang="en-US"/>
              <a:t>Section 1 title</a:t>
            </a:r>
          </a:p>
        </p:txBody>
      </p:sp>
      <p:sp>
        <p:nvSpPr>
          <p:cNvPr id="27" name="Text Placeholder 21">
            <a:extLst>
              <a:ext uri="{FF2B5EF4-FFF2-40B4-BE49-F238E27FC236}">
                <a16:creationId xmlns:a16="http://schemas.microsoft.com/office/drawing/2014/main" id="{F51254E3-A3B9-654B-B8DF-EA4B78F6F679}"/>
              </a:ext>
            </a:extLst>
          </p:cNvPr>
          <p:cNvSpPr>
            <a:spLocks noGrp="1"/>
          </p:cNvSpPr>
          <p:nvPr>
            <p:ph type="body" sz="quarter" idx="18" hasCustomPrompt="1"/>
          </p:nvPr>
        </p:nvSpPr>
        <p:spPr>
          <a:xfrm>
            <a:off x="7948246" y="260246"/>
            <a:ext cx="2865925" cy="1255363"/>
          </a:xfrm>
        </p:spPr>
        <p:txBody>
          <a:bodyPr>
            <a:no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8" name="Text Placeholder 21">
            <a:extLst>
              <a:ext uri="{FF2B5EF4-FFF2-40B4-BE49-F238E27FC236}">
                <a16:creationId xmlns:a16="http://schemas.microsoft.com/office/drawing/2014/main" id="{69606F56-FCBB-4D49-811E-9DC358B5B449}"/>
              </a:ext>
            </a:extLst>
          </p:cNvPr>
          <p:cNvSpPr>
            <a:spLocks noGrp="1"/>
          </p:cNvSpPr>
          <p:nvPr>
            <p:ph type="body" sz="quarter" idx="20" hasCustomPrompt="1"/>
          </p:nvPr>
        </p:nvSpPr>
        <p:spPr>
          <a:xfrm>
            <a:off x="5462695" y="1755833"/>
            <a:ext cx="2333151" cy="1255363"/>
          </a:xfrm>
        </p:spPr>
        <p:txBody>
          <a:bodyPr>
            <a:normAutofit/>
          </a:bodyPr>
          <a:lstStyle>
            <a:lvl1pPr marL="0" indent="0">
              <a:buNone/>
              <a:defRPr sz="2000" b="1"/>
            </a:lvl1pPr>
          </a:lstStyle>
          <a:p>
            <a:pPr lvl="0"/>
            <a:r>
              <a:rPr lang="en-US"/>
              <a:t>Section 2 title</a:t>
            </a:r>
          </a:p>
        </p:txBody>
      </p:sp>
      <p:sp>
        <p:nvSpPr>
          <p:cNvPr id="29" name="Text Placeholder 21">
            <a:extLst>
              <a:ext uri="{FF2B5EF4-FFF2-40B4-BE49-F238E27FC236}">
                <a16:creationId xmlns:a16="http://schemas.microsoft.com/office/drawing/2014/main" id="{E47384C2-DEDA-A549-9352-256F185B6C90}"/>
              </a:ext>
            </a:extLst>
          </p:cNvPr>
          <p:cNvSpPr>
            <a:spLocks noGrp="1"/>
          </p:cNvSpPr>
          <p:nvPr>
            <p:ph type="body" sz="quarter" idx="21" hasCustomPrompt="1"/>
          </p:nvPr>
        </p:nvSpPr>
        <p:spPr>
          <a:xfrm>
            <a:off x="7948246" y="1755833"/>
            <a:ext cx="2865925" cy="1255363"/>
          </a:xfrm>
        </p:spPr>
        <p:txBody>
          <a:bodyPr>
            <a:noAutofit/>
          </a:bodyPr>
          <a:lstStyle>
            <a:lvl1pPr marL="138113" indent="-138113">
              <a:spcBef>
                <a:spcPts val="10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0" name="Text Placeholder 21">
            <a:extLst>
              <a:ext uri="{FF2B5EF4-FFF2-40B4-BE49-F238E27FC236}">
                <a16:creationId xmlns:a16="http://schemas.microsoft.com/office/drawing/2014/main" id="{8EDBC8F1-DF73-0242-8A25-DF5A81858E23}"/>
              </a:ext>
            </a:extLst>
          </p:cNvPr>
          <p:cNvSpPr>
            <a:spLocks noGrp="1"/>
          </p:cNvSpPr>
          <p:nvPr>
            <p:ph type="body" sz="quarter" idx="23" hasCustomPrompt="1"/>
          </p:nvPr>
        </p:nvSpPr>
        <p:spPr>
          <a:xfrm>
            <a:off x="5462695" y="3266918"/>
            <a:ext cx="2333151" cy="1255363"/>
          </a:xfrm>
        </p:spPr>
        <p:txBody>
          <a:bodyPr>
            <a:normAutofit/>
          </a:bodyPr>
          <a:lstStyle>
            <a:lvl1pPr marL="0" indent="0">
              <a:buNone/>
              <a:defRPr sz="2000" b="1"/>
            </a:lvl1pPr>
          </a:lstStyle>
          <a:p>
            <a:pPr lvl="0"/>
            <a:r>
              <a:rPr lang="en-US"/>
              <a:t>Section 3 title</a:t>
            </a:r>
          </a:p>
        </p:txBody>
      </p:sp>
      <p:sp>
        <p:nvSpPr>
          <p:cNvPr id="31" name="Text Placeholder 21">
            <a:extLst>
              <a:ext uri="{FF2B5EF4-FFF2-40B4-BE49-F238E27FC236}">
                <a16:creationId xmlns:a16="http://schemas.microsoft.com/office/drawing/2014/main" id="{3977AA20-1CD2-A74D-B804-7666C73C4E5B}"/>
              </a:ext>
            </a:extLst>
          </p:cNvPr>
          <p:cNvSpPr>
            <a:spLocks noGrp="1"/>
          </p:cNvSpPr>
          <p:nvPr>
            <p:ph type="body" sz="quarter" idx="24" hasCustomPrompt="1"/>
          </p:nvPr>
        </p:nvSpPr>
        <p:spPr>
          <a:xfrm>
            <a:off x="7948246" y="3266918"/>
            <a:ext cx="2865925" cy="1255363"/>
          </a:xfrm>
        </p:spPr>
        <p:txBody>
          <a:bodyPr>
            <a:no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2" name="Text Placeholder 21">
            <a:extLst>
              <a:ext uri="{FF2B5EF4-FFF2-40B4-BE49-F238E27FC236}">
                <a16:creationId xmlns:a16="http://schemas.microsoft.com/office/drawing/2014/main" id="{30EC98D3-AA77-D345-A982-FBDDE1509CA9}"/>
              </a:ext>
            </a:extLst>
          </p:cNvPr>
          <p:cNvSpPr>
            <a:spLocks noGrp="1"/>
          </p:cNvSpPr>
          <p:nvPr>
            <p:ph type="body" sz="quarter" idx="26" hasCustomPrompt="1"/>
          </p:nvPr>
        </p:nvSpPr>
        <p:spPr>
          <a:xfrm>
            <a:off x="5462695" y="4770253"/>
            <a:ext cx="2333151" cy="1255363"/>
          </a:xfrm>
        </p:spPr>
        <p:txBody>
          <a:bodyPr>
            <a:normAutofit/>
          </a:bodyPr>
          <a:lstStyle>
            <a:lvl1pPr marL="0" indent="0">
              <a:buNone/>
              <a:defRPr sz="2000" b="1"/>
            </a:lvl1pPr>
          </a:lstStyle>
          <a:p>
            <a:pPr lvl="0"/>
            <a:r>
              <a:rPr lang="en-US"/>
              <a:t>Section 4 title</a:t>
            </a:r>
          </a:p>
        </p:txBody>
      </p:sp>
      <p:sp>
        <p:nvSpPr>
          <p:cNvPr id="33" name="Text Placeholder 21">
            <a:extLst>
              <a:ext uri="{FF2B5EF4-FFF2-40B4-BE49-F238E27FC236}">
                <a16:creationId xmlns:a16="http://schemas.microsoft.com/office/drawing/2014/main" id="{D0B1ACFE-B2F4-0342-B80E-7AD7E1A7B5EE}"/>
              </a:ext>
            </a:extLst>
          </p:cNvPr>
          <p:cNvSpPr>
            <a:spLocks noGrp="1"/>
          </p:cNvSpPr>
          <p:nvPr>
            <p:ph type="body" sz="quarter" idx="27" hasCustomPrompt="1"/>
          </p:nvPr>
        </p:nvSpPr>
        <p:spPr>
          <a:xfrm>
            <a:off x="7948246" y="4770253"/>
            <a:ext cx="2865925" cy="1255363"/>
          </a:xfrm>
        </p:spPr>
        <p:txBody>
          <a:bodyPr>
            <a:no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itle 3">
            <a:extLst>
              <a:ext uri="{FF2B5EF4-FFF2-40B4-BE49-F238E27FC236}">
                <a16:creationId xmlns:a16="http://schemas.microsoft.com/office/drawing/2014/main" id="{FA9A0F45-4B40-064D-9F47-63C25E247F44}"/>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3043809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ark Red 3-Sections (Plasma)">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F6BF10-0C79-834D-A298-CADE413E0013}"/>
              </a:ext>
            </a:extLst>
          </p:cNvPr>
          <p:cNvSpPr/>
          <p:nvPr userDrawn="1"/>
        </p:nvSpPr>
        <p:spPr>
          <a:xfrm>
            <a:off x="0" y="0"/>
            <a:ext cx="5019040" cy="60197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34A3C34-8180-4641-8CC7-8A1BF7C85884}"/>
              </a:ext>
            </a:extLst>
          </p:cNvPr>
          <p:cNvCxnSpPr>
            <a:cxnSpLocks/>
          </p:cNvCxnSpPr>
          <p:nvPr userDrawn="1"/>
        </p:nvCxnSpPr>
        <p:spPr>
          <a:xfrm>
            <a:off x="5462694" y="2074055"/>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87FF553C-998D-BB4B-9AFF-0364E4B24C10}"/>
              </a:ext>
            </a:extLst>
          </p:cNvPr>
          <p:cNvSpPr>
            <a:spLocks noGrp="1"/>
          </p:cNvSpPr>
          <p:nvPr>
            <p:ph type="body" sz="quarter" idx="13" hasCustomPrompt="1"/>
          </p:nvPr>
        </p:nvSpPr>
        <p:spPr>
          <a:xfrm>
            <a:off x="10957301" y="210870"/>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cxnSp>
        <p:nvCxnSpPr>
          <p:cNvPr id="26" name="Straight Connector 25">
            <a:extLst>
              <a:ext uri="{FF2B5EF4-FFF2-40B4-BE49-F238E27FC236}">
                <a16:creationId xmlns:a16="http://schemas.microsoft.com/office/drawing/2014/main" id="{ABF33D1B-8403-DA48-A899-79AA7DDF6338}"/>
              </a:ext>
            </a:extLst>
          </p:cNvPr>
          <p:cNvCxnSpPr>
            <a:cxnSpLocks/>
          </p:cNvCxnSpPr>
          <p:nvPr userDrawn="1"/>
        </p:nvCxnSpPr>
        <p:spPr>
          <a:xfrm>
            <a:off x="5462694" y="4149856"/>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4CD5A8D4-4C27-0843-BFAE-CDE39C6DC0A7}"/>
              </a:ext>
            </a:extLst>
          </p:cNvPr>
          <p:cNvSpPr>
            <a:spLocks noGrp="1"/>
          </p:cNvSpPr>
          <p:nvPr>
            <p:ph type="body" sz="quarter" idx="19" hasCustomPrompt="1"/>
          </p:nvPr>
        </p:nvSpPr>
        <p:spPr>
          <a:xfrm>
            <a:off x="10957301" y="2286671"/>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30" name="Text Placeholder 13">
            <a:extLst>
              <a:ext uri="{FF2B5EF4-FFF2-40B4-BE49-F238E27FC236}">
                <a16:creationId xmlns:a16="http://schemas.microsoft.com/office/drawing/2014/main" id="{7D42B98A-274B-C648-A66F-76DFFC40FF55}"/>
              </a:ext>
            </a:extLst>
          </p:cNvPr>
          <p:cNvSpPr>
            <a:spLocks noGrp="1"/>
          </p:cNvSpPr>
          <p:nvPr>
            <p:ph type="body" sz="quarter" idx="22" hasCustomPrompt="1"/>
          </p:nvPr>
        </p:nvSpPr>
        <p:spPr>
          <a:xfrm>
            <a:off x="10957301" y="4362472"/>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pic>
        <p:nvPicPr>
          <p:cNvPr id="17" name="Image" descr="Image">
            <a:extLst>
              <a:ext uri="{FF2B5EF4-FFF2-40B4-BE49-F238E27FC236}">
                <a16:creationId xmlns:a16="http://schemas.microsoft.com/office/drawing/2014/main" id="{E2402B21-D007-F543-B9E2-B981DAFE01D8}"/>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18" name="Slide Number Placeholder 5">
            <a:extLst>
              <a:ext uri="{FF2B5EF4-FFF2-40B4-BE49-F238E27FC236}">
                <a16:creationId xmlns:a16="http://schemas.microsoft.com/office/drawing/2014/main" id="{D1A54586-08B9-D544-AA53-B26C07800A1B}"/>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9" name="Text Placeholder 21">
            <a:extLst>
              <a:ext uri="{FF2B5EF4-FFF2-40B4-BE49-F238E27FC236}">
                <a16:creationId xmlns:a16="http://schemas.microsoft.com/office/drawing/2014/main" id="{4F3F34D3-EAAB-084A-AEA4-6E5F9C6BB563}"/>
              </a:ext>
            </a:extLst>
          </p:cNvPr>
          <p:cNvSpPr>
            <a:spLocks noGrp="1"/>
          </p:cNvSpPr>
          <p:nvPr>
            <p:ph type="body" sz="quarter" idx="17" hasCustomPrompt="1"/>
          </p:nvPr>
        </p:nvSpPr>
        <p:spPr>
          <a:xfrm>
            <a:off x="5462695" y="210870"/>
            <a:ext cx="2333151" cy="1650570"/>
          </a:xfrm>
        </p:spPr>
        <p:txBody>
          <a:bodyPr>
            <a:normAutofit/>
          </a:bodyPr>
          <a:lstStyle>
            <a:lvl1pPr marL="0" indent="0">
              <a:buNone/>
              <a:defRPr sz="2000" b="1"/>
            </a:lvl1pPr>
          </a:lstStyle>
          <a:p>
            <a:pPr lvl="0"/>
            <a:r>
              <a:rPr lang="en-US"/>
              <a:t>Section 1 title</a:t>
            </a:r>
          </a:p>
        </p:txBody>
      </p:sp>
      <p:sp>
        <p:nvSpPr>
          <p:cNvPr id="21" name="Text Placeholder 21">
            <a:extLst>
              <a:ext uri="{FF2B5EF4-FFF2-40B4-BE49-F238E27FC236}">
                <a16:creationId xmlns:a16="http://schemas.microsoft.com/office/drawing/2014/main" id="{7CC1178C-EBC0-6B4B-B0B7-50D6EB9BAF2A}"/>
              </a:ext>
            </a:extLst>
          </p:cNvPr>
          <p:cNvSpPr>
            <a:spLocks noGrp="1"/>
          </p:cNvSpPr>
          <p:nvPr>
            <p:ph type="body" sz="quarter" idx="18" hasCustomPrompt="1"/>
          </p:nvPr>
        </p:nvSpPr>
        <p:spPr>
          <a:xfrm>
            <a:off x="7936524" y="210870"/>
            <a:ext cx="2877648" cy="1650570"/>
          </a:xfrm>
        </p:spPr>
        <p:txBody>
          <a:bodyPr>
            <a:norm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3" name="Text Placeholder 21">
            <a:extLst>
              <a:ext uri="{FF2B5EF4-FFF2-40B4-BE49-F238E27FC236}">
                <a16:creationId xmlns:a16="http://schemas.microsoft.com/office/drawing/2014/main" id="{09A76B48-9614-524B-AEE5-0BE42ABE9822}"/>
              </a:ext>
            </a:extLst>
          </p:cNvPr>
          <p:cNvSpPr>
            <a:spLocks noGrp="1"/>
          </p:cNvSpPr>
          <p:nvPr>
            <p:ph type="body" sz="quarter" idx="20" hasCustomPrompt="1"/>
          </p:nvPr>
        </p:nvSpPr>
        <p:spPr>
          <a:xfrm>
            <a:off x="5462695" y="2286671"/>
            <a:ext cx="2333151" cy="1650570"/>
          </a:xfrm>
        </p:spPr>
        <p:txBody>
          <a:bodyPr>
            <a:normAutofit/>
          </a:bodyPr>
          <a:lstStyle>
            <a:lvl1pPr marL="0" indent="0">
              <a:buNone/>
              <a:defRPr sz="2000" b="1"/>
            </a:lvl1pPr>
          </a:lstStyle>
          <a:p>
            <a:pPr lvl="0"/>
            <a:r>
              <a:rPr lang="en-US"/>
              <a:t>Section 2 title</a:t>
            </a:r>
          </a:p>
        </p:txBody>
      </p:sp>
      <p:sp>
        <p:nvSpPr>
          <p:cNvPr id="34" name="Text Placeholder 21">
            <a:extLst>
              <a:ext uri="{FF2B5EF4-FFF2-40B4-BE49-F238E27FC236}">
                <a16:creationId xmlns:a16="http://schemas.microsoft.com/office/drawing/2014/main" id="{EAA2F358-E196-7148-9D1A-D5488CC5B9DA}"/>
              </a:ext>
            </a:extLst>
          </p:cNvPr>
          <p:cNvSpPr>
            <a:spLocks noGrp="1"/>
          </p:cNvSpPr>
          <p:nvPr>
            <p:ph type="body" sz="quarter" idx="21" hasCustomPrompt="1"/>
          </p:nvPr>
        </p:nvSpPr>
        <p:spPr>
          <a:xfrm>
            <a:off x="7936524" y="2286671"/>
            <a:ext cx="2877648" cy="1650570"/>
          </a:xfrm>
        </p:spPr>
        <p:txBody>
          <a:bodyPr>
            <a:norm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5" name="Text Placeholder 21">
            <a:extLst>
              <a:ext uri="{FF2B5EF4-FFF2-40B4-BE49-F238E27FC236}">
                <a16:creationId xmlns:a16="http://schemas.microsoft.com/office/drawing/2014/main" id="{46539179-28C4-8142-A82D-5B80FC0633C0}"/>
              </a:ext>
            </a:extLst>
          </p:cNvPr>
          <p:cNvSpPr>
            <a:spLocks noGrp="1"/>
          </p:cNvSpPr>
          <p:nvPr>
            <p:ph type="body" sz="quarter" idx="23" hasCustomPrompt="1"/>
          </p:nvPr>
        </p:nvSpPr>
        <p:spPr>
          <a:xfrm>
            <a:off x="5462695" y="4362472"/>
            <a:ext cx="2333151" cy="1650570"/>
          </a:xfrm>
        </p:spPr>
        <p:txBody>
          <a:bodyPr>
            <a:normAutofit/>
          </a:bodyPr>
          <a:lstStyle>
            <a:lvl1pPr marL="0" indent="0">
              <a:buNone/>
              <a:defRPr sz="2000" b="1"/>
            </a:lvl1pPr>
          </a:lstStyle>
          <a:p>
            <a:pPr lvl="0"/>
            <a:r>
              <a:rPr lang="en-US"/>
              <a:t>Section 3 title</a:t>
            </a:r>
          </a:p>
        </p:txBody>
      </p:sp>
      <p:sp>
        <p:nvSpPr>
          <p:cNvPr id="36" name="Text Placeholder 21">
            <a:extLst>
              <a:ext uri="{FF2B5EF4-FFF2-40B4-BE49-F238E27FC236}">
                <a16:creationId xmlns:a16="http://schemas.microsoft.com/office/drawing/2014/main" id="{5706E8A8-F8F5-9A40-BC8F-76017AE05A4D}"/>
              </a:ext>
            </a:extLst>
          </p:cNvPr>
          <p:cNvSpPr>
            <a:spLocks noGrp="1"/>
          </p:cNvSpPr>
          <p:nvPr>
            <p:ph type="body" sz="quarter" idx="24" hasCustomPrompt="1"/>
          </p:nvPr>
        </p:nvSpPr>
        <p:spPr>
          <a:xfrm>
            <a:off x="7936524" y="4362472"/>
            <a:ext cx="2877648" cy="1650570"/>
          </a:xfrm>
        </p:spPr>
        <p:txBody>
          <a:bodyPr>
            <a:norm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4" name="Title 3">
            <a:extLst>
              <a:ext uri="{FF2B5EF4-FFF2-40B4-BE49-F238E27FC236}">
                <a16:creationId xmlns:a16="http://schemas.microsoft.com/office/drawing/2014/main" id="{CD4D6568-4842-5046-9C93-593C77EC3F3F}"/>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495873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 Bullets (Plasm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2277E7-7C40-9948-A8F0-78CD40B594AA}"/>
              </a:ext>
            </a:extLst>
          </p:cNvPr>
          <p:cNvSpPr/>
          <p:nvPr userDrawn="1"/>
        </p:nvSpPr>
        <p:spPr>
          <a:xfrm>
            <a:off x="0" y="0"/>
            <a:ext cx="5019040" cy="6019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6CB9A530-6EBA-8943-888B-6759F7F65E9E}"/>
              </a:ext>
            </a:extLst>
          </p:cNvPr>
          <p:cNvSpPr>
            <a:spLocks noGrp="1"/>
          </p:cNvSpPr>
          <p:nvPr>
            <p:ph type="body" sz="quarter" idx="10" hasCustomPrompt="1"/>
          </p:nvPr>
        </p:nvSpPr>
        <p:spPr>
          <a:xfrm>
            <a:off x="5322888" y="1495585"/>
            <a:ext cx="6107112" cy="3905089"/>
          </a:xfrm>
        </p:spPr>
        <p:txBody>
          <a:bodyPr anchor="t" anchorCtr="0"/>
          <a:lstStyle>
            <a:lvl1pPr>
              <a:lnSpc>
                <a:spcPct val="100000"/>
              </a:lnSpc>
              <a:spcAft>
                <a:spcPts val="600"/>
              </a:spcAft>
              <a:buClr>
                <a:schemeClr val="accent2"/>
              </a:buClr>
              <a:defRPr sz="2600"/>
            </a:lvl1pPr>
            <a:lvl2pPr>
              <a:lnSpc>
                <a:spcPct val="100000"/>
              </a:lnSpc>
              <a:spcAft>
                <a:spcPts val="600"/>
              </a:spcAft>
              <a:buClr>
                <a:schemeClr val="accent2"/>
              </a:buClr>
              <a:defRPr/>
            </a:lvl2pPr>
            <a:lvl3pPr>
              <a:lnSpc>
                <a:spcPct val="100000"/>
              </a:lnSpc>
              <a:spcAft>
                <a:spcPts val="600"/>
              </a:spcAft>
              <a:buClr>
                <a:schemeClr val="accent2"/>
              </a:buClr>
              <a:defRPr/>
            </a:lvl3pPr>
            <a:lvl4pPr>
              <a:lnSpc>
                <a:spcPct val="100000"/>
              </a:lnSpc>
              <a:spcAft>
                <a:spcPts val="600"/>
              </a:spcAft>
              <a:buClr>
                <a:schemeClr val="accent2"/>
              </a:buClr>
              <a:defRPr/>
            </a:lvl4pPr>
            <a:lvl5pPr>
              <a:lnSpc>
                <a:spcPct val="100000"/>
              </a:lnSpc>
              <a:spcAft>
                <a:spcPts val="600"/>
              </a:spcAft>
              <a:buClr>
                <a:schemeClr val="accent2"/>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Image" descr="Image">
            <a:extLst>
              <a:ext uri="{FF2B5EF4-FFF2-40B4-BE49-F238E27FC236}">
                <a16:creationId xmlns:a16="http://schemas.microsoft.com/office/drawing/2014/main" id="{132A73D0-4F41-C846-92AD-1E4555F10DAA}"/>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10" name="Slide Number Placeholder 5">
            <a:extLst>
              <a:ext uri="{FF2B5EF4-FFF2-40B4-BE49-F238E27FC236}">
                <a16:creationId xmlns:a16="http://schemas.microsoft.com/office/drawing/2014/main" id="{9FFC42A8-AEE4-4641-A498-3C04B6BFB57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2" name="Title 3">
            <a:extLst>
              <a:ext uri="{FF2B5EF4-FFF2-40B4-BE49-F238E27FC236}">
                <a16:creationId xmlns:a16="http://schemas.microsoft.com/office/drawing/2014/main" id="{0AE3FD0D-E5D4-D24D-ABA9-77E099E9520D}"/>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cxnSp>
        <p:nvCxnSpPr>
          <p:cNvPr id="13" name="Straight Connector 12">
            <a:extLst>
              <a:ext uri="{FF2B5EF4-FFF2-40B4-BE49-F238E27FC236}">
                <a16:creationId xmlns:a16="http://schemas.microsoft.com/office/drawing/2014/main" id="{F0499FF3-E36F-0B45-AE83-F0E6995E2D29}"/>
              </a:ext>
            </a:extLst>
          </p:cNvPr>
          <p:cNvCxnSpPr>
            <a:cxnSpLocks/>
          </p:cNvCxnSpPr>
          <p:nvPr userDrawn="1"/>
        </p:nvCxnSpPr>
        <p:spPr>
          <a:xfrm>
            <a:off x="5462694" y="600368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5839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 Image (Plasm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1CDFF7-2347-0243-8D0A-2FC91A6D1B7F}"/>
              </a:ext>
            </a:extLst>
          </p:cNvPr>
          <p:cNvSpPr/>
          <p:nvPr userDrawn="1"/>
        </p:nvSpPr>
        <p:spPr>
          <a:xfrm>
            <a:off x="0" y="0"/>
            <a:ext cx="5019040" cy="6019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5005137" y="0"/>
            <a:ext cx="7186864" cy="6019800"/>
          </a:xfrm>
        </p:spPr>
        <p:txBody>
          <a:bodyPr anchor="ctr" anchorCtr="0"/>
          <a:lstStyle>
            <a:lvl1pPr marL="0" indent="0" algn="ctr">
              <a:buNone/>
              <a:defRPr/>
            </a:lvl1pPr>
          </a:lstStyle>
          <a:p>
            <a:endParaRPr lang="en-US"/>
          </a:p>
        </p:txBody>
      </p:sp>
      <p:pic>
        <p:nvPicPr>
          <p:cNvPr id="6" name="Image" descr="Image">
            <a:extLst>
              <a:ext uri="{FF2B5EF4-FFF2-40B4-BE49-F238E27FC236}">
                <a16:creationId xmlns:a16="http://schemas.microsoft.com/office/drawing/2014/main" id="{0CD41D06-3ABA-2C4A-BD66-A2AB190A1FF2}"/>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4A215FA5-B20F-D54F-BB4C-BAF5316D7651}"/>
              </a:ext>
            </a:extLst>
          </p:cNvPr>
          <p:cNvSpPr>
            <a:spLocks noGrp="1"/>
          </p:cNvSpPr>
          <p:nvPr>
            <p:ph type="sldNum" sz="quarter" idx="4"/>
          </p:nvPr>
        </p:nvSpPr>
        <p:spPr>
          <a:xfrm>
            <a:off x="10998678" y="6356350"/>
            <a:ext cx="522349"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Content Placeholder 3">
            <a:extLst>
              <a:ext uri="{FF2B5EF4-FFF2-40B4-BE49-F238E27FC236}">
                <a16:creationId xmlns:a16="http://schemas.microsoft.com/office/drawing/2014/main" id="{80C2009C-0560-FE41-8530-B66475B0E541}"/>
              </a:ext>
            </a:extLst>
          </p:cNvPr>
          <p:cNvSpPr>
            <a:spLocks noGrp="1"/>
          </p:cNvSpPr>
          <p:nvPr>
            <p:ph sz="quarter" idx="15" hasCustomPrompt="1"/>
          </p:nvPr>
        </p:nvSpPr>
        <p:spPr>
          <a:xfrm>
            <a:off x="3642102" y="6343144"/>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0" name="Title 3">
            <a:extLst>
              <a:ext uri="{FF2B5EF4-FFF2-40B4-BE49-F238E27FC236}">
                <a16:creationId xmlns:a16="http://schemas.microsoft.com/office/drawing/2014/main" id="{1ABC7485-2B42-3D49-B8F1-04FCA1A7D3F8}"/>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spTree>
    <p:extLst>
      <p:ext uri="{BB962C8B-B14F-4D97-AF65-F5344CB8AC3E}">
        <p14:creationId xmlns:p14="http://schemas.microsoft.com/office/powerpoint/2010/main" val="1746544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urquoise Section Divider 1 (S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6885E6-B81A-AB42-B5CD-89964B768A0D}"/>
              </a:ext>
            </a:extLst>
          </p:cNvPr>
          <p:cNvSpPr/>
          <p:nvPr userDrawn="1"/>
        </p:nvSpPr>
        <p:spPr>
          <a:xfrm>
            <a:off x="0" y="-1"/>
            <a:ext cx="12192000" cy="60562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37D9F74D-7846-404F-8B91-31D0710D4FC6}"/>
              </a:ext>
            </a:extLst>
          </p:cNvPr>
          <p:cNvSpPr>
            <a:spLocks noGrp="1"/>
          </p:cNvSpPr>
          <p:nvPr>
            <p:ph type="body" sz="quarter" idx="13" hasCustomPrompt="1"/>
          </p:nvPr>
        </p:nvSpPr>
        <p:spPr>
          <a:xfrm>
            <a:off x="768925" y="3907766"/>
            <a:ext cx="8897349" cy="1406106"/>
          </a:xfrm>
          <a:prstGeom prst="rect">
            <a:avLst/>
          </a:prstGeom>
        </p:spPr>
        <p:txBody>
          <a:bodyPr anchor="t" anchorCtr="0">
            <a:normAutofit/>
          </a:bodyPr>
          <a:lstStyle>
            <a:lvl1pPr marL="0" indent="0">
              <a:buNone/>
              <a:tabLst/>
              <a:defRPr sz="2200">
                <a:solidFill>
                  <a:schemeClr val="bg1"/>
                </a:solidFill>
              </a:defRPr>
            </a:lvl1pPr>
            <a:lvl2pPr marL="457200" indent="0">
              <a:lnSpc>
                <a:spcPct val="15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 subtitle here</a:t>
            </a:r>
          </a:p>
        </p:txBody>
      </p:sp>
      <p:sp>
        <p:nvSpPr>
          <p:cNvPr id="14" name="Title Placeholder 1">
            <a:extLst>
              <a:ext uri="{FF2B5EF4-FFF2-40B4-BE49-F238E27FC236}">
                <a16:creationId xmlns:a16="http://schemas.microsoft.com/office/drawing/2014/main" id="{E1832DDD-2CD5-544D-9641-BB3514111974}"/>
              </a:ext>
            </a:extLst>
          </p:cNvPr>
          <p:cNvSpPr>
            <a:spLocks noGrp="1"/>
          </p:cNvSpPr>
          <p:nvPr>
            <p:ph type="title" hasCustomPrompt="1"/>
          </p:nvPr>
        </p:nvSpPr>
        <p:spPr>
          <a:xfrm>
            <a:off x="768924" y="1829775"/>
            <a:ext cx="8897349" cy="1855893"/>
          </a:xfrm>
          <a:prstGeom prst="rect">
            <a:avLst/>
          </a:prstGeom>
        </p:spPr>
        <p:txBody>
          <a:bodyPr vert="horz" lIns="0" tIns="0" rIns="0" bIns="0" rtlCol="0" anchor="b" anchorCtr="0">
            <a:spAutoFit/>
          </a:bodyPr>
          <a:lstStyle>
            <a:lvl1pPr>
              <a:defRPr sz="6700">
                <a:solidFill>
                  <a:schemeClr val="bg1"/>
                </a:solidFill>
              </a:defRPr>
            </a:lvl1pPr>
          </a:lstStyle>
          <a:p>
            <a:r>
              <a:rPr lang="en-CA"/>
              <a:t>Insert section title here or statement text</a:t>
            </a:r>
          </a:p>
        </p:txBody>
      </p:sp>
      <p:sp>
        <p:nvSpPr>
          <p:cNvPr id="5" name="Slide Number Placeholder 5">
            <a:extLst>
              <a:ext uri="{FF2B5EF4-FFF2-40B4-BE49-F238E27FC236}">
                <a16:creationId xmlns:a16="http://schemas.microsoft.com/office/drawing/2014/main" id="{CEAB16F0-6C69-354F-B530-A8B166A8F14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543176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urquoise Section Divider 2 (SC)">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4992ED6A-E817-8344-B99A-B039277986EE}"/>
              </a:ext>
            </a:extLst>
          </p:cNvPr>
          <p:cNvPicPr>
            <a:picLocks noChangeAspect="1"/>
          </p:cNvPicPr>
          <p:nvPr userDrawn="1"/>
        </p:nvPicPr>
        <p:blipFill rotWithShape="1">
          <a:blip>
            <a:extLst>
              <a:ext uri="{28A0092B-C50C-407E-A947-70E740481C1C}">
                <a14:useLocalDpi xmlns:a14="http://schemas.microsoft.com/office/drawing/2010/main" val="0"/>
              </a:ext>
            </a:extLst>
          </a:blip>
          <a:srcRect t="2939"/>
          <a:stretch/>
        </p:blipFill>
        <p:spPr>
          <a:xfrm>
            <a:off x="0" y="0"/>
            <a:ext cx="12192000" cy="6656090"/>
          </a:xfrm>
          <a:prstGeom prst="rect">
            <a:avLst/>
          </a:prstGeom>
        </p:spPr>
      </p:pic>
      <p:sp>
        <p:nvSpPr>
          <p:cNvPr id="7" name="Rectangle 6">
            <a:extLst>
              <a:ext uri="{FF2B5EF4-FFF2-40B4-BE49-F238E27FC236}">
                <a16:creationId xmlns:a16="http://schemas.microsoft.com/office/drawing/2014/main" id="{5C5CCE80-A004-A948-AAF1-788658301B6B}"/>
              </a:ext>
            </a:extLst>
          </p:cNvPr>
          <p:cNvSpPr/>
          <p:nvPr userDrawn="1"/>
        </p:nvSpPr>
        <p:spPr>
          <a:xfrm>
            <a:off x="0" y="5922000"/>
            <a:ext cx="12192000" cy="93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CEE382FE-DB00-1B44-9083-83AEAF451D7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4157AF92-A227-6D4F-9E38-43C0DEB832B0}"/>
              </a:ext>
            </a:extLst>
          </p:cNvPr>
          <p:cNvSpPr txBox="1"/>
          <p:nvPr userDrawn="1"/>
        </p:nvSpPr>
        <p:spPr>
          <a:xfrm>
            <a:off x="4523532" y="5069712"/>
            <a:ext cx="1478683" cy="646331"/>
          </a:xfrm>
          <a:prstGeom prst="rect">
            <a:avLst/>
          </a:prstGeom>
          <a:noFill/>
        </p:spPr>
        <p:txBody>
          <a:bodyPr wrap="square" rtlCol="0">
            <a:spAutoFit/>
          </a:bodyPr>
          <a:lstStyle/>
          <a:p>
            <a:r>
              <a:rPr lang="en-US" sz="1200" b="1">
                <a:solidFill>
                  <a:schemeClr val="tx2"/>
                </a:solidFill>
              </a:rPr>
              <a:t>Cara and Jasper,</a:t>
            </a:r>
            <a:r>
              <a:rPr lang="en-US" sz="1200">
                <a:solidFill>
                  <a:schemeClr val="tx2"/>
                </a:solidFill>
              </a:rPr>
              <a:t> </a:t>
            </a:r>
          </a:p>
          <a:p>
            <a:r>
              <a:rPr lang="en-US" sz="1200" i="1">
                <a:solidFill>
                  <a:schemeClr val="tx2"/>
                </a:solidFill>
              </a:rPr>
              <a:t>cord blood stem cell donors</a:t>
            </a:r>
          </a:p>
        </p:txBody>
      </p:sp>
      <p:sp>
        <p:nvSpPr>
          <p:cNvPr id="9" name="TextBox 8">
            <a:extLst>
              <a:ext uri="{FF2B5EF4-FFF2-40B4-BE49-F238E27FC236}">
                <a16:creationId xmlns:a16="http://schemas.microsoft.com/office/drawing/2014/main" id="{B6F7B0C5-4BFD-8B42-BABA-2943AB3FD32A}"/>
              </a:ext>
            </a:extLst>
          </p:cNvPr>
          <p:cNvSpPr txBox="1"/>
          <p:nvPr userDrawn="1"/>
        </p:nvSpPr>
        <p:spPr>
          <a:xfrm>
            <a:off x="6198246" y="5063924"/>
            <a:ext cx="1533646" cy="646331"/>
          </a:xfrm>
          <a:prstGeom prst="rect">
            <a:avLst/>
          </a:prstGeom>
          <a:noFill/>
        </p:spPr>
        <p:txBody>
          <a:bodyPr wrap="square" rtlCol="0">
            <a:spAutoFit/>
          </a:bodyPr>
          <a:lstStyle/>
          <a:p>
            <a:pPr algn="r"/>
            <a:r>
              <a:rPr lang="en-US" sz="1200" b="1">
                <a:solidFill>
                  <a:schemeClr val="tx2"/>
                </a:solidFill>
              </a:rPr>
              <a:t>Crystal,</a:t>
            </a:r>
            <a:endParaRPr lang="en-US" sz="1200">
              <a:solidFill>
                <a:schemeClr val="tx2"/>
              </a:solidFill>
            </a:endParaRPr>
          </a:p>
          <a:p>
            <a:pPr algn="r"/>
            <a:r>
              <a:rPr lang="en-US" sz="1200" i="1">
                <a:solidFill>
                  <a:schemeClr val="tx2"/>
                </a:solidFill>
              </a:rPr>
              <a:t>cord blood stem cell recipient</a:t>
            </a:r>
          </a:p>
        </p:txBody>
      </p:sp>
      <p:sp>
        <p:nvSpPr>
          <p:cNvPr id="10" name="Title 11">
            <a:extLst>
              <a:ext uri="{FF2B5EF4-FFF2-40B4-BE49-F238E27FC236}">
                <a16:creationId xmlns:a16="http://schemas.microsoft.com/office/drawing/2014/main" id="{CD821CAA-3EA6-1F47-ABF8-4A88F55039CB}"/>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163561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r Gu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6272DC-47E9-4ADE-95C2-875739DC9231}"/>
              </a:ext>
            </a:extLst>
          </p:cNvPr>
          <p:cNvSpPr>
            <a:spLocks noGrp="1"/>
          </p:cNvSpPr>
          <p:nvPr>
            <p:ph type="sldNum" sz="quarter" idx="10"/>
          </p:nvPr>
        </p:nvSpPr>
        <p:spPr/>
        <p:txBody>
          <a:bodyPr/>
          <a:lstStyle/>
          <a:p>
            <a:fld id="{7A1A82D1-6124-764A-B015-8BB5F625E955}" type="slidenum">
              <a:rPr lang="en-US" smtClean="0"/>
              <a:pPr/>
              <a:t>‹#›</a:t>
            </a:fld>
            <a:endParaRPr lang="en-US"/>
          </a:p>
        </p:txBody>
      </p:sp>
      <p:pic>
        <p:nvPicPr>
          <p:cNvPr id="4" name="Picture 3">
            <a:extLst>
              <a:ext uri="{FF2B5EF4-FFF2-40B4-BE49-F238E27FC236}">
                <a16:creationId xmlns:a16="http://schemas.microsoft.com/office/drawing/2014/main" id="{71F4EFE6-8D78-4DFB-9159-2BA49E7949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34304" y="330042"/>
            <a:ext cx="10702157" cy="5672365"/>
          </a:xfrm>
          <a:prstGeom prst="rect">
            <a:avLst/>
          </a:prstGeom>
        </p:spPr>
      </p:pic>
    </p:spTree>
    <p:extLst>
      <p:ext uri="{BB962C8B-B14F-4D97-AF65-F5344CB8AC3E}">
        <p14:creationId xmlns:p14="http://schemas.microsoft.com/office/powerpoint/2010/main" val="9664810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urquoise Section Divider 3 (SC)">
    <p:spTree>
      <p:nvGrpSpPr>
        <p:cNvPr id="1" name=""/>
        <p:cNvGrpSpPr/>
        <p:nvPr/>
      </p:nvGrpSpPr>
      <p:grpSpPr>
        <a:xfrm>
          <a:off x="0" y="0"/>
          <a:ext cx="0" cy="0"/>
          <a:chOff x="0" y="0"/>
          <a:chExt cx="0" cy="0"/>
        </a:xfrm>
      </p:grpSpPr>
      <p:pic>
        <p:nvPicPr>
          <p:cNvPr id="3" name="Picture 2" descr="A couple of men smiling&#10;&#10;Description automatically generated with low confidence">
            <a:extLst>
              <a:ext uri="{FF2B5EF4-FFF2-40B4-BE49-F238E27FC236}">
                <a16:creationId xmlns:a16="http://schemas.microsoft.com/office/drawing/2014/main" id="{6EC034EF-8724-1C4D-B58C-25CC1F74517A}"/>
              </a:ext>
            </a:extLst>
          </p:cNvPr>
          <p:cNvPicPr>
            <a:picLocks noChangeAspect="1"/>
          </p:cNvPicPr>
          <p:nvPr userDrawn="1"/>
        </p:nvPicPr>
        <p:blipFill rotWithShape="1">
          <a:blip/>
          <a:srcRect t="2963"/>
          <a:stretch/>
        </p:blipFill>
        <p:spPr>
          <a:xfrm>
            <a:off x="-2908" y="-1"/>
            <a:ext cx="12197816" cy="6654801"/>
          </a:xfrm>
          <a:prstGeom prst="rect">
            <a:avLst/>
          </a:prstGeom>
        </p:spPr>
      </p:pic>
      <p:sp>
        <p:nvSpPr>
          <p:cNvPr id="6" name="Rectangle 5">
            <a:extLst>
              <a:ext uri="{FF2B5EF4-FFF2-40B4-BE49-F238E27FC236}">
                <a16:creationId xmlns:a16="http://schemas.microsoft.com/office/drawing/2014/main" id="{75BDEEA6-AB3F-B34A-B263-FE161D04DEEF}"/>
              </a:ext>
            </a:extLst>
          </p:cNvPr>
          <p:cNvSpPr/>
          <p:nvPr userDrawn="1"/>
        </p:nvSpPr>
        <p:spPr>
          <a:xfrm>
            <a:off x="0" y="5922000"/>
            <a:ext cx="12192000" cy="93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BA287775-AA90-B34D-BFD5-C7C297FF674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6EBEC704-3629-3442-BE85-8F6456A2421D}"/>
              </a:ext>
            </a:extLst>
          </p:cNvPr>
          <p:cNvSpPr txBox="1"/>
          <p:nvPr userDrawn="1"/>
        </p:nvSpPr>
        <p:spPr>
          <a:xfrm>
            <a:off x="4048970" y="5081286"/>
            <a:ext cx="1923567" cy="461665"/>
          </a:xfrm>
          <a:prstGeom prst="rect">
            <a:avLst/>
          </a:prstGeom>
          <a:noFill/>
        </p:spPr>
        <p:txBody>
          <a:bodyPr wrap="square" rtlCol="0">
            <a:spAutoFit/>
          </a:bodyPr>
          <a:lstStyle/>
          <a:p>
            <a:r>
              <a:rPr lang="en-US" sz="1200" b="1">
                <a:solidFill>
                  <a:schemeClr val="tx2"/>
                </a:solidFill>
              </a:rPr>
              <a:t>Danny,</a:t>
            </a:r>
            <a:r>
              <a:rPr lang="en-US" sz="1200">
                <a:solidFill>
                  <a:schemeClr val="tx2"/>
                </a:solidFill>
              </a:rPr>
              <a:t> </a:t>
            </a:r>
          </a:p>
          <a:p>
            <a:r>
              <a:rPr lang="en-US" sz="1200" i="1">
                <a:solidFill>
                  <a:schemeClr val="tx2"/>
                </a:solidFill>
              </a:rPr>
              <a:t>stem cell donor</a:t>
            </a:r>
          </a:p>
        </p:txBody>
      </p:sp>
      <p:sp>
        <p:nvSpPr>
          <p:cNvPr id="10" name="TextBox 9">
            <a:extLst>
              <a:ext uri="{FF2B5EF4-FFF2-40B4-BE49-F238E27FC236}">
                <a16:creationId xmlns:a16="http://schemas.microsoft.com/office/drawing/2014/main" id="{DED03579-41C5-5646-81EB-0F28352E6BB9}"/>
              </a:ext>
            </a:extLst>
          </p:cNvPr>
          <p:cNvSpPr txBox="1"/>
          <p:nvPr userDrawn="1"/>
        </p:nvSpPr>
        <p:spPr>
          <a:xfrm>
            <a:off x="6603360" y="5075498"/>
            <a:ext cx="1533646" cy="646331"/>
          </a:xfrm>
          <a:prstGeom prst="rect">
            <a:avLst/>
          </a:prstGeom>
          <a:noFill/>
        </p:spPr>
        <p:txBody>
          <a:bodyPr wrap="square" rtlCol="0">
            <a:spAutoFit/>
          </a:bodyPr>
          <a:lstStyle/>
          <a:p>
            <a:pPr algn="r"/>
            <a:r>
              <a:rPr lang="en-US" sz="1200" b="1">
                <a:solidFill>
                  <a:schemeClr val="tx2"/>
                </a:solidFill>
              </a:rPr>
              <a:t>Tom,</a:t>
            </a:r>
            <a:endParaRPr lang="en-US" sz="1200">
              <a:solidFill>
                <a:schemeClr val="tx2"/>
              </a:solidFill>
            </a:endParaRPr>
          </a:p>
          <a:p>
            <a:pPr algn="r"/>
            <a:r>
              <a:rPr lang="en-US" sz="1200" i="1">
                <a:solidFill>
                  <a:schemeClr val="tx2"/>
                </a:solidFill>
              </a:rPr>
              <a:t>stem cell recipient and financial donor</a:t>
            </a:r>
          </a:p>
        </p:txBody>
      </p:sp>
      <p:sp>
        <p:nvSpPr>
          <p:cNvPr id="11" name="Title 11">
            <a:extLst>
              <a:ext uri="{FF2B5EF4-FFF2-40B4-BE49-F238E27FC236}">
                <a16:creationId xmlns:a16="http://schemas.microsoft.com/office/drawing/2014/main" id="{69FAEBF2-ADFD-FD44-A04B-C47E27317B1C}"/>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3368762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Text 1 (S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22081"/>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11" name="Picture 10" descr="A person holding a baby&#10;&#10;Description automatically generated">
            <a:extLst>
              <a:ext uri="{FF2B5EF4-FFF2-40B4-BE49-F238E27FC236}">
                <a16:creationId xmlns:a16="http://schemas.microsoft.com/office/drawing/2014/main" id="{2718386D-6B98-2A4D-8BFE-4B9533326153}"/>
              </a:ext>
            </a:extLst>
          </p:cNvPr>
          <p:cNvPicPr>
            <a:picLocks noChangeAspect="1"/>
          </p:cNvPicPr>
          <p:nvPr userDrawn="1"/>
        </p:nvPicPr>
        <p:blipFill rotWithShape="1">
          <a:blip>
            <a:extLst>
              <a:ext uri="{28A0092B-C50C-407E-A947-70E740481C1C}">
                <a14:useLocalDpi xmlns:a14="http://schemas.microsoft.com/office/drawing/2010/main" val="0"/>
              </a:ext>
            </a:extLst>
          </a:blip>
          <a:srcRect l="9815" r="26333"/>
          <a:stretch/>
        </p:blipFill>
        <p:spPr>
          <a:xfrm>
            <a:off x="174812" y="430307"/>
            <a:ext cx="5720744" cy="5970494"/>
          </a:xfrm>
          <a:prstGeom prst="rect">
            <a:avLst/>
          </a:prstGeom>
        </p:spPr>
      </p:pic>
      <p:sp>
        <p:nvSpPr>
          <p:cNvPr id="6" name="Slide Number Placeholder 5">
            <a:extLst>
              <a:ext uri="{FF2B5EF4-FFF2-40B4-BE49-F238E27FC236}">
                <a16:creationId xmlns:a16="http://schemas.microsoft.com/office/drawing/2014/main" id="{4DBB9FE7-8746-0E4F-A0E1-E66B33101EEC}"/>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4A109D0C-4198-8947-870A-1AB8D27B0A50}"/>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bg1"/>
                </a:solidFill>
              </a:rPr>
              <a:t>David,</a:t>
            </a:r>
            <a:r>
              <a:rPr lang="en-US" sz="1600">
                <a:solidFill>
                  <a:schemeClr val="bg1"/>
                </a:solidFill>
              </a:rPr>
              <a:t> </a:t>
            </a:r>
            <a:r>
              <a:rPr lang="en-US" sz="1600" i="1">
                <a:solidFill>
                  <a:schemeClr val="bg1"/>
                </a:solidFill>
              </a:rPr>
              <a:t>cord blood stem cell donor</a:t>
            </a:r>
          </a:p>
        </p:txBody>
      </p:sp>
    </p:spTree>
    <p:extLst>
      <p:ext uri="{BB962C8B-B14F-4D97-AF65-F5344CB8AC3E}">
        <p14:creationId xmlns:p14="http://schemas.microsoft.com/office/powerpoint/2010/main" val="23819477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Text 2 (S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21499"/>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80807F2C-7899-8A4D-879D-6CB31DE8BB1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pic>
        <p:nvPicPr>
          <p:cNvPr id="4" name="Picture 3" descr="A person smiling for the camera&#10;&#10;Description automatically generated with low confidence">
            <a:extLst>
              <a:ext uri="{FF2B5EF4-FFF2-40B4-BE49-F238E27FC236}">
                <a16:creationId xmlns:a16="http://schemas.microsoft.com/office/drawing/2014/main" id="{3E3BE850-3952-EE40-B2C1-3037DEAD1BE3}"/>
              </a:ext>
            </a:extLst>
          </p:cNvPr>
          <p:cNvPicPr>
            <a:picLocks noChangeAspect="1"/>
          </p:cNvPicPr>
          <p:nvPr userDrawn="1"/>
        </p:nvPicPr>
        <p:blipFill rotWithShape="1">
          <a:blip/>
          <a:srcRect b="7536"/>
          <a:stretch/>
        </p:blipFill>
        <p:spPr>
          <a:xfrm flipH="1">
            <a:off x="439647" y="516834"/>
            <a:ext cx="5051051" cy="6341166"/>
          </a:xfrm>
          <a:prstGeom prst="rect">
            <a:avLst/>
          </a:prstGeom>
        </p:spPr>
      </p:pic>
      <p:sp>
        <p:nvSpPr>
          <p:cNvPr id="9" name="TextBox 8">
            <a:extLst>
              <a:ext uri="{FF2B5EF4-FFF2-40B4-BE49-F238E27FC236}">
                <a16:creationId xmlns:a16="http://schemas.microsoft.com/office/drawing/2014/main" id="{176E6FF4-05B6-4846-9A73-48C007ADC424}"/>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bg1"/>
                </a:solidFill>
              </a:rPr>
              <a:t>Brynn,</a:t>
            </a:r>
            <a:r>
              <a:rPr lang="en-US" sz="1600">
                <a:solidFill>
                  <a:schemeClr val="bg1"/>
                </a:solidFill>
              </a:rPr>
              <a:t> </a:t>
            </a:r>
            <a:r>
              <a:rPr lang="en-US" sz="1600" i="1">
                <a:solidFill>
                  <a:schemeClr val="bg1"/>
                </a:solidFill>
              </a:rPr>
              <a:t>stem cell recipient</a:t>
            </a:r>
          </a:p>
        </p:txBody>
      </p:sp>
    </p:spTree>
    <p:extLst>
      <p:ext uri="{BB962C8B-B14F-4D97-AF65-F5344CB8AC3E}">
        <p14:creationId xmlns:p14="http://schemas.microsoft.com/office/powerpoint/2010/main" val="25217647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Text 3 (S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2"/>
            <a:ext cx="4663068" cy="5517140"/>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6EE487AF-31DB-264A-A579-D9DCC5ED1CD5}"/>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2E94E620-C831-164B-A9C7-8F56476CADCE}"/>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bg1"/>
                </a:solidFill>
              </a:rPr>
              <a:t>Danny,</a:t>
            </a:r>
            <a:r>
              <a:rPr lang="en-US" sz="1600">
                <a:solidFill>
                  <a:schemeClr val="bg1"/>
                </a:solidFill>
              </a:rPr>
              <a:t> </a:t>
            </a:r>
            <a:r>
              <a:rPr lang="en-US" sz="1600" i="1">
                <a:solidFill>
                  <a:schemeClr val="bg1"/>
                </a:solidFill>
              </a:rPr>
              <a:t>stem cell donor</a:t>
            </a:r>
          </a:p>
        </p:txBody>
      </p:sp>
    </p:spTree>
    <p:extLst>
      <p:ext uri="{BB962C8B-B14F-4D97-AF65-F5344CB8AC3E}">
        <p14:creationId xmlns:p14="http://schemas.microsoft.com/office/powerpoint/2010/main" val="519354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urquoise 4-Sections (SC)">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04DE07-2846-254E-B41B-2812EA4D6254}"/>
              </a:ext>
            </a:extLst>
          </p:cNvPr>
          <p:cNvSpPr/>
          <p:nvPr userDrawn="1"/>
        </p:nvSpPr>
        <p:spPr>
          <a:xfrm>
            <a:off x="0" y="0"/>
            <a:ext cx="5019040" cy="60197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6FF869A-2AA0-0240-9E3C-3B23C78B5968}"/>
              </a:ext>
            </a:extLst>
          </p:cNvPr>
          <p:cNvCxnSpPr>
            <a:cxnSpLocks/>
          </p:cNvCxnSpPr>
          <p:nvPr userDrawn="1"/>
        </p:nvCxnSpPr>
        <p:spPr>
          <a:xfrm>
            <a:off x="5462694" y="1623122"/>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49579-521C-FD4A-9177-919181014819}"/>
              </a:ext>
            </a:extLst>
          </p:cNvPr>
          <p:cNvCxnSpPr>
            <a:cxnSpLocks/>
          </p:cNvCxnSpPr>
          <p:nvPr userDrawn="1"/>
        </p:nvCxnSpPr>
        <p:spPr>
          <a:xfrm>
            <a:off x="5462694" y="3141958"/>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D45037F-D573-4D4A-AFEF-1722470A69C7}"/>
              </a:ext>
            </a:extLst>
          </p:cNvPr>
          <p:cNvCxnSpPr>
            <a:cxnSpLocks/>
          </p:cNvCxnSpPr>
          <p:nvPr userDrawn="1"/>
        </p:nvCxnSpPr>
        <p:spPr>
          <a:xfrm>
            <a:off x="5462694" y="4645929"/>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13">
            <a:extLst>
              <a:ext uri="{FF2B5EF4-FFF2-40B4-BE49-F238E27FC236}">
                <a16:creationId xmlns:a16="http://schemas.microsoft.com/office/drawing/2014/main" id="{2BBCF0FE-3F3F-6846-9E4F-BFBC70CA6FDA}"/>
              </a:ext>
            </a:extLst>
          </p:cNvPr>
          <p:cNvSpPr>
            <a:spLocks noGrp="1"/>
          </p:cNvSpPr>
          <p:nvPr>
            <p:ph type="body" sz="quarter" idx="13" hasCustomPrompt="1"/>
          </p:nvPr>
        </p:nvSpPr>
        <p:spPr>
          <a:xfrm>
            <a:off x="10957301" y="260249"/>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44" name="Text Placeholder 13">
            <a:extLst>
              <a:ext uri="{FF2B5EF4-FFF2-40B4-BE49-F238E27FC236}">
                <a16:creationId xmlns:a16="http://schemas.microsoft.com/office/drawing/2014/main" id="{65CCD3F0-5AC4-6147-A536-C5A20792DB0C}"/>
              </a:ext>
            </a:extLst>
          </p:cNvPr>
          <p:cNvSpPr>
            <a:spLocks noGrp="1"/>
          </p:cNvSpPr>
          <p:nvPr>
            <p:ph type="body" sz="quarter" idx="19" hasCustomPrompt="1"/>
          </p:nvPr>
        </p:nvSpPr>
        <p:spPr>
          <a:xfrm>
            <a:off x="10957301" y="175583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47" name="Text Placeholder 13">
            <a:extLst>
              <a:ext uri="{FF2B5EF4-FFF2-40B4-BE49-F238E27FC236}">
                <a16:creationId xmlns:a16="http://schemas.microsoft.com/office/drawing/2014/main" id="{BE6C88BA-ED33-204C-9205-AC93130F4AF6}"/>
              </a:ext>
            </a:extLst>
          </p:cNvPr>
          <p:cNvSpPr>
            <a:spLocks noGrp="1"/>
          </p:cNvSpPr>
          <p:nvPr>
            <p:ph type="body" sz="quarter" idx="22" hasCustomPrompt="1"/>
          </p:nvPr>
        </p:nvSpPr>
        <p:spPr>
          <a:xfrm>
            <a:off x="10957301" y="3266921"/>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50" name="Text Placeholder 13">
            <a:extLst>
              <a:ext uri="{FF2B5EF4-FFF2-40B4-BE49-F238E27FC236}">
                <a16:creationId xmlns:a16="http://schemas.microsoft.com/office/drawing/2014/main" id="{6DA3C0D6-4D87-B044-96A7-20F93C82A240}"/>
              </a:ext>
            </a:extLst>
          </p:cNvPr>
          <p:cNvSpPr>
            <a:spLocks noGrp="1"/>
          </p:cNvSpPr>
          <p:nvPr>
            <p:ph type="body" sz="quarter" idx="25" hasCustomPrompt="1"/>
          </p:nvPr>
        </p:nvSpPr>
        <p:spPr>
          <a:xfrm>
            <a:off x="10957301" y="477025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4</a:t>
            </a:r>
          </a:p>
        </p:txBody>
      </p:sp>
      <p:pic>
        <p:nvPicPr>
          <p:cNvPr id="24" name="Image" descr="Image">
            <a:extLst>
              <a:ext uri="{FF2B5EF4-FFF2-40B4-BE49-F238E27FC236}">
                <a16:creationId xmlns:a16="http://schemas.microsoft.com/office/drawing/2014/main" id="{A2F639BA-EB30-6D4E-B952-AC247033EB61}"/>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25" name="Slide Number Placeholder 5">
            <a:extLst>
              <a:ext uri="{FF2B5EF4-FFF2-40B4-BE49-F238E27FC236}">
                <a16:creationId xmlns:a16="http://schemas.microsoft.com/office/drawing/2014/main" id="{8D22B768-3F56-3843-BED9-22EF419F966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6" name="Text Placeholder 21">
            <a:extLst>
              <a:ext uri="{FF2B5EF4-FFF2-40B4-BE49-F238E27FC236}">
                <a16:creationId xmlns:a16="http://schemas.microsoft.com/office/drawing/2014/main" id="{DCFA772D-076A-414B-8ED0-7F7AE1FFB496}"/>
              </a:ext>
            </a:extLst>
          </p:cNvPr>
          <p:cNvSpPr>
            <a:spLocks noGrp="1"/>
          </p:cNvSpPr>
          <p:nvPr>
            <p:ph type="body" sz="quarter" idx="17" hasCustomPrompt="1"/>
          </p:nvPr>
        </p:nvSpPr>
        <p:spPr>
          <a:xfrm>
            <a:off x="5462695" y="260246"/>
            <a:ext cx="2333151" cy="1255363"/>
          </a:xfrm>
        </p:spPr>
        <p:txBody>
          <a:bodyPr>
            <a:normAutofit/>
          </a:bodyPr>
          <a:lstStyle>
            <a:lvl1pPr marL="0" indent="0">
              <a:buNone/>
              <a:defRPr sz="2000" b="1"/>
            </a:lvl1pPr>
          </a:lstStyle>
          <a:p>
            <a:pPr lvl="0"/>
            <a:r>
              <a:rPr lang="en-US"/>
              <a:t>Section 1 title</a:t>
            </a:r>
          </a:p>
        </p:txBody>
      </p:sp>
      <p:sp>
        <p:nvSpPr>
          <p:cNvPr id="27" name="Text Placeholder 21">
            <a:extLst>
              <a:ext uri="{FF2B5EF4-FFF2-40B4-BE49-F238E27FC236}">
                <a16:creationId xmlns:a16="http://schemas.microsoft.com/office/drawing/2014/main" id="{3D42EC18-8407-124A-816A-5B43BCE6C889}"/>
              </a:ext>
            </a:extLst>
          </p:cNvPr>
          <p:cNvSpPr>
            <a:spLocks noGrp="1"/>
          </p:cNvSpPr>
          <p:nvPr>
            <p:ph type="body" sz="quarter" idx="18" hasCustomPrompt="1"/>
          </p:nvPr>
        </p:nvSpPr>
        <p:spPr>
          <a:xfrm>
            <a:off x="7948246" y="260246"/>
            <a:ext cx="2865925" cy="1255363"/>
          </a:xfrm>
        </p:spPr>
        <p:txBody>
          <a:bodyPr>
            <a:no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8" name="Text Placeholder 21">
            <a:extLst>
              <a:ext uri="{FF2B5EF4-FFF2-40B4-BE49-F238E27FC236}">
                <a16:creationId xmlns:a16="http://schemas.microsoft.com/office/drawing/2014/main" id="{1D93EC8C-D1DF-5841-9A5B-346FA62E6D94}"/>
              </a:ext>
            </a:extLst>
          </p:cNvPr>
          <p:cNvSpPr>
            <a:spLocks noGrp="1"/>
          </p:cNvSpPr>
          <p:nvPr>
            <p:ph type="body" sz="quarter" idx="20" hasCustomPrompt="1"/>
          </p:nvPr>
        </p:nvSpPr>
        <p:spPr>
          <a:xfrm>
            <a:off x="5462695" y="1755833"/>
            <a:ext cx="2333151" cy="1255363"/>
          </a:xfrm>
        </p:spPr>
        <p:txBody>
          <a:bodyPr>
            <a:normAutofit/>
          </a:bodyPr>
          <a:lstStyle>
            <a:lvl1pPr marL="0" indent="0">
              <a:buNone/>
              <a:defRPr sz="2000" b="1"/>
            </a:lvl1pPr>
          </a:lstStyle>
          <a:p>
            <a:pPr lvl="0"/>
            <a:r>
              <a:rPr lang="en-US"/>
              <a:t>Section 2 title</a:t>
            </a:r>
          </a:p>
        </p:txBody>
      </p:sp>
      <p:sp>
        <p:nvSpPr>
          <p:cNvPr id="29" name="Text Placeholder 21">
            <a:extLst>
              <a:ext uri="{FF2B5EF4-FFF2-40B4-BE49-F238E27FC236}">
                <a16:creationId xmlns:a16="http://schemas.microsoft.com/office/drawing/2014/main" id="{7F2D2A41-FC43-CE47-BD1A-52A9F74A544E}"/>
              </a:ext>
            </a:extLst>
          </p:cNvPr>
          <p:cNvSpPr>
            <a:spLocks noGrp="1"/>
          </p:cNvSpPr>
          <p:nvPr>
            <p:ph type="body" sz="quarter" idx="21" hasCustomPrompt="1"/>
          </p:nvPr>
        </p:nvSpPr>
        <p:spPr>
          <a:xfrm>
            <a:off x="7948246" y="1755833"/>
            <a:ext cx="2865925" cy="1255363"/>
          </a:xfrm>
        </p:spPr>
        <p:txBody>
          <a:bodyPr>
            <a:noAutofit/>
          </a:bodyPr>
          <a:lstStyle>
            <a:lvl1pPr marL="138113" indent="-138113">
              <a:spcBef>
                <a:spcPts val="10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0" name="Text Placeholder 21">
            <a:extLst>
              <a:ext uri="{FF2B5EF4-FFF2-40B4-BE49-F238E27FC236}">
                <a16:creationId xmlns:a16="http://schemas.microsoft.com/office/drawing/2014/main" id="{F4EC73F9-7CB5-0244-84CE-C4EE4D322A88}"/>
              </a:ext>
            </a:extLst>
          </p:cNvPr>
          <p:cNvSpPr>
            <a:spLocks noGrp="1"/>
          </p:cNvSpPr>
          <p:nvPr>
            <p:ph type="body" sz="quarter" idx="23" hasCustomPrompt="1"/>
          </p:nvPr>
        </p:nvSpPr>
        <p:spPr>
          <a:xfrm>
            <a:off x="5462695" y="3266918"/>
            <a:ext cx="2333151" cy="1255363"/>
          </a:xfrm>
        </p:spPr>
        <p:txBody>
          <a:bodyPr>
            <a:normAutofit/>
          </a:bodyPr>
          <a:lstStyle>
            <a:lvl1pPr marL="0" indent="0">
              <a:buNone/>
              <a:defRPr sz="2000" b="1"/>
            </a:lvl1pPr>
          </a:lstStyle>
          <a:p>
            <a:pPr lvl="0"/>
            <a:r>
              <a:rPr lang="en-US"/>
              <a:t>Section 3 title</a:t>
            </a:r>
          </a:p>
        </p:txBody>
      </p:sp>
      <p:sp>
        <p:nvSpPr>
          <p:cNvPr id="31" name="Text Placeholder 21">
            <a:extLst>
              <a:ext uri="{FF2B5EF4-FFF2-40B4-BE49-F238E27FC236}">
                <a16:creationId xmlns:a16="http://schemas.microsoft.com/office/drawing/2014/main" id="{47FEA46D-392E-F549-A079-0D2188C1B5FE}"/>
              </a:ext>
            </a:extLst>
          </p:cNvPr>
          <p:cNvSpPr>
            <a:spLocks noGrp="1"/>
          </p:cNvSpPr>
          <p:nvPr>
            <p:ph type="body" sz="quarter" idx="24" hasCustomPrompt="1"/>
          </p:nvPr>
        </p:nvSpPr>
        <p:spPr>
          <a:xfrm>
            <a:off x="7948246" y="3266918"/>
            <a:ext cx="2865925" cy="1255363"/>
          </a:xfrm>
        </p:spPr>
        <p:txBody>
          <a:bodyPr>
            <a:no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2" name="Text Placeholder 21">
            <a:extLst>
              <a:ext uri="{FF2B5EF4-FFF2-40B4-BE49-F238E27FC236}">
                <a16:creationId xmlns:a16="http://schemas.microsoft.com/office/drawing/2014/main" id="{88D5E663-2B6F-3448-9881-5E4B90157D9C}"/>
              </a:ext>
            </a:extLst>
          </p:cNvPr>
          <p:cNvSpPr>
            <a:spLocks noGrp="1"/>
          </p:cNvSpPr>
          <p:nvPr>
            <p:ph type="body" sz="quarter" idx="26" hasCustomPrompt="1"/>
          </p:nvPr>
        </p:nvSpPr>
        <p:spPr>
          <a:xfrm>
            <a:off x="5462695" y="4770253"/>
            <a:ext cx="2333151" cy="1255363"/>
          </a:xfrm>
        </p:spPr>
        <p:txBody>
          <a:bodyPr>
            <a:normAutofit/>
          </a:bodyPr>
          <a:lstStyle>
            <a:lvl1pPr marL="0" indent="0">
              <a:buNone/>
              <a:defRPr sz="2000" b="1"/>
            </a:lvl1pPr>
          </a:lstStyle>
          <a:p>
            <a:pPr lvl="0"/>
            <a:r>
              <a:rPr lang="en-US"/>
              <a:t>Section 4 title</a:t>
            </a:r>
          </a:p>
        </p:txBody>
      </p:sp>
      <p:sp>
        <p:nvSpPr>
          <p:cNvPr id="33" name="Text Placeholder 21">
            <a:extLst>
              <a:ext uri="{FF2B5EF4-FFF2-40B4-BE49-F238E27FC236}">
                <a16:creationId xmlns:a16="http://schemas.microsoft.com/office/drawing/2014/main" id="{C1783E00-EB3C-9741-807B-D388F7A6FBD9}"/>
              </a:ext>
            </a:extLst>
          </p:cNvPr>
          <p:cNvSpPr>
            <a:spLocks noGrp="1"/>
          </p:cNvSpPr>
          <p:nvPr>
            <p:ph type="body" sz="quarter" idx="27" hasCustomPrompt="1"/>
          </p:nvPr>
        </p:nvSpPr>
        <p:spPr>
          <a:xfrm>
            <a:off x="7948246" y="4770253"/>
            <a:ext cx="2865925" cy="1255363"/>
          </a:xfrm>
        </p:spPr>
        <p:txBody>
          <a:bodyPr>
            <a:no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itle 3">
            <a:extLst>
              <a:ext uri="{FF2B5EF4-FFF2-40B4-BE49-F238E27FC236}">
                <a16:creationId xmlns:a16="http://schemas.microsoft.com/office/drawing/2014/main" id="{5632C195-B15F-204C-87ED-57247F1D0F3F}"/>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7442480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urquoise 3-Sections (SC)">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F6BF10-0C79-834D-A298-CADE413E0013}"/>
              </a:ext>
            </a:extLst>
          </p:cNvPr>
          <p:cNvSpPr/>
          <p:nvPr userDrawn="1"/>
        </p:nvSpPr>
        <p:spPr>
          <a:xfrm>
            <a:off x="0" y="0"/>
            <a:ext cx="5019040" cy="60197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34A3C34-8180-4641-8CC7-8A1BF7C85884}"/>
              </a:ext>
            </a:extLst>
          </p:cNvPr>
          <p:cNvCxnSpPr>
            <a:cxnSpLocks/>
          </p:cNvCxnSpPr>
          <p:nvPr userDrawn="1"/>
        </p:nvCxnSpPr>
        <p:spPr>
          <a:xfrm>
            <a:off x="5462694" y="2074055"/>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87FF553C-998D-BB4B-9AFF-0364E4B24C10}"/>
              </a:ext>
            </a:extLst>
          </p:cNvPr>
          <p:cNvSpPr>
            <a:spLocks noGrp="1"/>
          </p:cNvSpPr>
          <p:nvPr>
            <p:ph type="body" sz="quarter" idx="13" hasCustomPrompt="1"/>
          </p:nvPr>
        </p:nvSpPr>
        <p:spPr>
          <a:xfrm>
            <a:off x="10957301" y="210870"/>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cxnSp>
        <p:nvCxnSpPr>
          <p:cNvPr id="26" name="Straight Connector 25">
            <a:extLst>
              <a:ext uri="{FF2B5EF4-FFF2-40B4-BE49-F238E27FC236}">
                <a16:creationId xmlns:a16="http://schemas.microsoft.com/office/drawing/2014/main" id="{ABF33D1B-8403-DA48-A899-79AA7DDF6338}"/>
              </a:ext>
            </a:extLst>
          </p:cNvPr>
          <p:cNvCxnSpPr>
            <a:cxnSpLocks/>
          </p:cNvCxnSpPr>
          <p:nvPr userDrawn="1"/>
        </p:nvCxnSpPr>
        <p:spPr>
          <a:xfrm>
            <a:off x="5462694" y="4149856"/>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4CD5A8D4-4C27-0843-BFAE-CDE39C6DC0A7}"/>
              </a:ext>
            </a:extLst>
          </p:cNvPr>
          <p:cNvSpPr>
            <a:spLocks noGrp="1"/>
          </p:cNvSpPr>
          <p:nvPr>
            <p:ph type="body" sz="quarter" idx="19" hasCustomPrompt="1"/>
          </p:nvPr>
        </p:nvSpPr>
        <p:spPr>
          <a:xfrm>
            <a:off x="10957301" y="2286671"/>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30" name="Text Placeholder 13">
            <a:extLst>
              <a:ext uri="{FF2B5EF4-FFF2-40B4-BE49-F238E27FC236}">
                <a16:creationId xmlns:a16="http://schemas.microsoft.com/office/drawing/2014/main" id="{7D42B98A-274B-C648-A66F-76DFFC40FF55}"/>
              </a:ext>
            </a:extLst>
          </p:cNvPr>
          <p:cNvSpPr>
            <a:spLocks noGrp="1"/>
          </p:cNvSpPr>
          <p:nvPr>
            <p:ph type="body" sz="quarter" idx="22" hasCustomPrompt="1"/>
          </p:nvPr>
        </p:nvSpPr>
        <p:spPr>
          <a:xfrm>
            <a:off x="10957301" y="4362472"/>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pic>
        <p:nvPicPr>
          <p:cNvPr id="17" name="Image" descr="Image">
            <a:extLst>
              <a:ext uri="{FF2B5EF4-FFF2-40B4-BE49-F238E27FC236}">
                <a16:creationId xmlns:a16="http://schemas.microsoft.com/office/drawing/2014/main" id="{70EA5088-6BF5-4444-B4E0-028083C736C1}"/>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18" name="Slide Number Placeholder 5">
            <a:extLst>
              <a:ext uri="{FF2B5EF4-FFF2-40B4-BE49-F238E27FC236}">
                <a16:creationId xmlns:a16="http://schemas.microsoft.com/office/drawing/2014/main" id="{E1D34D9F-6DD7-BB49-9EC8-3B3949C38C3E}"/>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9" name="Text Placeholder 21">
            <a:extLst>
              <a:ext uri="{FF2B5EF4-FFF2-40B4-BE49-F238E27FC236}">
                <a16:creationId xmlns:a16="http://schemas.microsoft.com/office/drawing/2014/main" id="{A349CFB7-72BF-894C-81D2-07389B492D4E}"/>
              </a:ext>
            </a:extLst>
          </p:cNvPr>
          <p:cNvSpPr>
            <a:spLocks noGrp="1"/>
          </p:cNvSpPr>
          <p:nvPr>
            <p:ph type="body" sz="quarter" idx="17" hasCustomPrompt="1"/>
          </p:nvPr>
        </p:nvSpPr>
        <p:spPr>
          <a:xfrm>
            <a:off x="5462695" y="210870"/>
            <a:ext cx="2333151" cy="1650570"/>
          </a:xfrm>
        </p:spPr>
        <p:txBody>
          <a:bodyPr>
            <a:normAutofit/>
          </a:bodyPr>
          <a:lstStyle>
            <a:lvl1pPr marL="0" indent="0">
              <a:buNone/>
              <a:defRPr sz="2000" b="1"/>
            </a:lvl1pPr>
          </a:lstStyle>
          <a:p>
            <a:pPr lvl="0"/>
            <a:r>
              <a:rPr lang="en-US"/>
              <a:t>Section 1 title</a:t>
            </a:r>
          </a:p>
        </p:txBody>
      </p:sp>
      <p:sp>
        <p:nvSpPr>
          <p:cNvPr id="21" name="Text Placeholder 21">
            <a:extLst>
              <a:ext uri="{FF2B5EF4-FFF2-40B4-BE49-F238E27FC236}">
                <a16:creationId xmlns:a16="http://schemas.microsoft.com/office/drawing/2014/main" id="{7CF470CD-5D5E-5C4E-8092-3891A89D3933}"/>
              </a:ext>
            </a:extLst>
          </p:cNvPr>
          <p:cNvSpPr>
            <a:spLocks noGrp="1"/>
          </p:cNvSpPr>
          <p:nvPr>
            <p:ph type="body" sz="quarter" idx="18" hasCustomPrompt="1"/>
          </p:nvPr>
        </p:nvSpPr>
        <p:spPr>
          <a:xfrm>
            <a:off x="7936524" y="210870"/>
            <a:ext cx="2877648" cy="1650570"/>
          </a:xfrm>
        </p:spPr>
        <p:txBody>
          <a:bodyPr>
            <a:norm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3" name="Text Placeholder 21">
            <a:extLst>
              <a:ext uri="{FF2B5EF4-FFF2-40B4-BE49-F238E27FC236}">
                <a16:creationId xmlns:a16="http://schemas.microsoft.com/office/drawing/2014/main" id="{94C051BF-2924-8343-8CC0-88D097F06567}"/>
              </a:ext>
            </a:extLst>
          </p:cNvPr>
          <p:cNvSpPr>
            <a:spLocks noGrp="1"/>
          </p:cNvSpPr>
          <p:nvPr>
            <p:ph type="body" sz="quarter" idx="20" hasCustomPrompt="1"/>
          </p:nvPr>
        </p:nvSpPr>
        <p:spPr>
          <a:xfrm>
            <a:off x="5462695" y="2286671"/>
            <a:ext cx="2333151" cy="1650570"/>
          </a:xfrm>
        </p:spPr>
        <p:txBody>
          <a:bodyPr>
            <a:normAutofit/>
          </a:bodyPr>
          <a:lstStyle>
            <a:lvl1pPr marL="0" indent="0">
              <a:buNone/>
              <a:defRPr sz="2000" b="1"/>
            </a:lvl1pPr>
          </a:lstStyle>
          <a:p>
            <a:pPr lvl="0"/>
            <a:r>
              <a:rPr lang="en-US"/>
              <a:t>Section 2 title</a:t>
            </a:r>
          </a:p>
        </p:txBody>
      </p:sp>
      <p:sp>
        <p:nvSpPr>
          <p:cNvPr id="34" name="Text Placeholder 21">
            <a:extLst>
              <a:ext uri="{FF2B5EF4-FFF2-40B4-BE49-F238E27FC236}">
                <a16:creationId xmlns:a16="http://schemas.microsoft.com/office/drawing/2014/main" id="{1E17C52E-6C04-FB49-934C-8410599F834C}"/>
              </a:ext>
            </a:extLst>
          </p:cNvPr>
          <p:cNvSpPr>
            <a:spLocks noGrp="1"/>
          </p:cNvSpPr>
          <p:nvPr>
            <p:ph type="body" sz="quarter" idx="21" hasCustomPrompt="1"/>
          </p:nvPr>
        </p:nvSpPr>
        <p:spPr>
          <a:xfrm>
            <a:off x="7936524" y="2286671"/>
            <a:ext cx="2877648" cy="1650570"/>
          </a:xfrm>
        </p:spPr>
        <p:txBody>
          <a:bodyPr>
            <a:norm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5" name="Text Placeholder 21">
            <a:extLst>
              <a:ext uri="{FF2B5EF4-FFF2-40B4-BE49-F238E27FC236}">
                <a16:creationId xmlns:a16="http://schemas.microsoft.com/office/drawing/2014/main" id="{0EB4A70F-0062-3742-AC5D-F7A79329F311}"/>
              </a:ext>
            </a:extLst>
          </p:cNvPr>
          <p:cNvSpPr>
            <a:spLocks noGrp="1"/>
          </p:cNvSpPr>
          <p:nvPr>
            <p:ph type="body" sz="quarter" idx="23" hasCustomPrompt="1"/>
          </p:nvPr>
        </p:nvSpPr>
        <p:spPr>
          <a:xfrm>
            <a:off x="5462695" y="4362472"/>
            <a:ext cx="2333151" cy="1650570"/>
          </a:xfrm>
        </p:spPr>
        <p:txBody>
          <a:bodyPr>
            <a:normAutofit/>
          </a:bodyPr>
          <a:lstStyle>
            <a:lvl1pPr marL="0" indent="0">
              <a:buNone/>
              <a:defRPr sz="2000" b="1"/>
            </a:lvl1pPr>
          </a:lstStyle>
          <a:p>
            <a:pPr lvl="0"/>
            <a:r>
              <a:rPr lang="en-US"/>
              <a:t>Section 3 title</a:t>
            </a:r>
          </a:p>
        </p:txBody>
      </p:sp>
      <p:sp>
        <p:nvSpPr>
          <p:cNvPr id="36" name="Text Placeholder 21">
            <a:extLst>
              <a:ext uri="{FF2B5EF4-FFF2-40B4-BE49-F238E27FC236}">
                <a16:creationId xmlns:a16="http://schemas.microsoft.com/office/drawing/2014/main" id="{98F128ED-B2C4-404A-9E29-540B2FAE6182}"/>
              </a:ext>
            </a:extLst>
          </p:cNvPr>
          <p:cNvSpPr>
            <a:spLocks noGrp="1"/>
          </p:cNvSpPr>
          <p:nvPr>
            <p:ph type="body" sz="quarter" idx="24" hasCustomPrompt="1"/>
          </p:nvPr>
        </p:nvSpPr>
        <p:spPr>
          <a:xfrm>
            <a:off x="7936524" y="4362472"/>
            <a:ext cx="2877648" cy="1650570"/>
          </a:xfrm>
        </p:spPr>
        <p:txBody>
          <a:bodyPr>
            <a:norm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4" name="Title 3">
            <a:extLst>
              <a:ext uri="{FF2B5EF4-FFF2-40B4-BE49-F238E27FC236}">
                <a16:creationId xmlns:a16="http://schemas.microsoft.com/office/drawing/2014/main" id="{8FF915CF-D247-D649-BC6F-467023E0892C}"/>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072156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 Bullets (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4186B9-FF84-D640-AA21-DD1B8E5E2000}"/>
              </a:ext>
            </a:extLst>
          </p:cNvPr>
          <p:cNvSpPr/>
          <p:nvPr userDrawn="1"/>
        </p:nvSpPr>
        <p:spPr>
          <a:xfrm>
            <a:off x="0" y="0"/>
            <a:ext cx="5019040" cy="6019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9B1FAB7B-1D06-AB4C-AE7B-CB4BF80D4D2A}"/>
              </a:ext>
            </a:extLst>
          </p:cNvPr>
          <p:cNvSpPr>
            <a:spLocks noGrp="1"/>
          </p:cNvSpPr>
          <p:nvPr>
            <p:ph type="body" sz="quarter" idx="10" hasCustomPrompt="1"/>
          </p:nvPr>
        </p:nvSpPr>
        <p:spPr>
          <a:xfrm>
            <a:off x="5322888" y="1495585"/>
            <a:ext cx="6107112" cy="3905089"/>
          </a:xfrm>
        </p:spPr>
        <p:txBody>
          <a:bodyPr anchor="t" anchorCtr="0"/>
          <a:lstStyle>
            <a:lvl1pPr>
              <a:lnSpc>
                <a:spcPct val="100000"/>
              </a:lnSpc>
              <a:spcAft>
                <a:spcPts val="600"/>
              </a:spcAft>
              <a:buClr>
                <a:schemeClr val="accent4"/>
              </a:buClr>
              <a:defRPr sz="2600"/>
            </a:lvl1pPr>
            <a:lvl2pPr>
              <a:lnSpc>
                <a:spcPct val="100000"/>
              </a:lnSpc>
              <a:spcAft>
                <a:spcPts val="600"/>
              </a:spcAft>
              <a:buClr>
                <a:schemeClr val="accent4"/>
              </a:buClr>
              <a:defRPr/>
            </a:lvl2pPr>
            <a:lvl3pPr>
              <a:lnSpc>
                <a:spcPct val="100000"/>
              </a:lnSpc>
              <a:spcAft>
                <a:spcPts val="600"/>
              </a:spcAft>
              <a:buClr>
                <a:schemeClr val="accent4"/>
              </a:buClr>
              <a:defRPr/>
            </a:lvl3pPr>
            <a:lvl4pPr>
              <a:lnSpc>
                <a:spcPct val="100000"/>
              </a:lnSpc>
              <a:spcAft>
                <a:spcPts val="600"/>
              </a:spcAft>
              <a:buClr>
                <a:schemeClr val="accent4"/>
              </a:buClr>
              <a:defRPr/>
            </a:lvl4pPr>
            <a:lvl5pPr>
              <a:lnSpc>
                <a:spcPct val="100000"/>
              </a:lnSpc>
              <a:spcAft>
                <a:spcPts val="600"/>
              </a:spcAft>
              <a:buClr>
                <a:schemeClr val="accent4"/>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6" name="Image" descr="Image">
            <a:extLst>
              <a:ext uri="{FF2B5EF4-FFF2-40B4-BE49-F238E27FC236}">
                <a16:creationId xmlns:a16="http://schemas.microsoft.com/office/drawing/2014/main" id="{E0499B5B-9B4F-CA45-BEE4-9304AEDBAE12}"/>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8" name="Slide Number Placeholder 5">
            <a:extLst>
              <a:ext uri="{FF2B5EF4-FFF2-40B4-BE49-F238E27FC236}">
                <a16:creationId xmlns:a16="http://schemas.microsoft.com/office/drawing/2014/main" id="{EE24B8BF-FFD0-D544-97AF-0A8B67D9B245}"/>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itle 3">
            <a:extLst>
              <a:ext uri="{FF2B5EF4-FFF2-40B4-BE49-F238E27FC236}">
                <a16:creationId xmlns:a16="http://schemas.microsoft.com/office/drawing/2014/main" id="{3189AD8F-DE50-F14B-8D77-E55B2A4D0A21}"/>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cxnSp>
        <p:nvCxnSpPr>
          <p:cNvPr id="10" name="Straight Connector 9">
            <a:extLst>
              <a:ext uri="{FF2B5EF4-FFF2-40B4-BE49-F238E27FC236}">
                <a16:creationId xmlns:a16="http://schemas.microsoft.com/office/drawing/2014/main" id="{895F7905-B60B-D945-9EED-4033FF78CCC8}"/>
              </a:ext>
            </a:extLst>
          </p:cNvPr>
          <p:cNvCxnSpPr>
            <a:cxnSpLocks/>
          </p:cNvCxnSpPr>
          <p:nvPr userDrawn="1"/>
        </p:nvCxnSpPr>
        <p:spPr>
          <a:xfrm>
            <a:off x="5462694" y="600368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7737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 Image (SC)">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5010911" y="-1"/>
            <a:ext cx="7181089" cy="6019801"/>
          </a:xfrm>
        </p:spPr>
        <p:txBody>
          <a:bodyPr anchor="ctr" anchorCtr="0"/>
          <a:lstStyle>
            <a:lvl1pPr marL="0" indent="0" algn="ctr">
              <a:buNone/>
              <a:defRPr/>
            </a:lvl1pPr>
          </a:lstStyle>
          <a:p>
            <a:endParaRPr lang="en-US"/>
          </a:p>
        </p:txBody>
      </p:sp>
      <p:pic>
        <p:nvPicPr>
          <p:cNvPr id="6" name="Image" descr="Image">
            <a:extLst>
              <a:ext uri="{FF2B5EF4-FFF2-40B4-BE49-F238E27FC236}">
                <a16:creationId xmlns:a16="http://schemas.microsoft.com/office/drawing/2014/main" id="{91715922-444E-9341-A35D-C71DF85C7044}"/>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93BD7C71-52A9-484A-87D2-4EB2A1F21CBC}"/>
              </a:ext>
            </a:extLst>
          </p:cNvPr>
          <p:cNvSpPr>
            <a:spLocks noGrp="1"/>
          </p:cNvSpPr>
          <p:nvPr>
            <p:ph type="sldNum" sz="quarter" idx="4"/>
          </p:nvPr>
        </p:nvSpPr>
        <p:spPr>
          <a:xfrm>
            <a:off x="11007306" y="6356350"/>
            <a:ext cx="513722"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Content Placeholder 3">
            <a:extLst>
              <a:ext uri="{FF2B5EF4-FFF2-40B4-BE49-F238E27FC236}">
                <a16:creationId xmlns:a16="http://schemas.microsoft.com/office/drawing/2014/main" id="{54D53CCB-CAAC-6446-9D3F-16545AE3A5D7}"/>
              </a:ext>
            </a:extLst>
          </p:cNvPr>
          <p:cNvSpPr>
            <a:spLocks noGrp="1"/>
          </p:cNvSpPr>
          <p:nvPr>
            <p:ph sz="quarter" idx="15" hasCustomPrompt="1"/>
          </p:nvPr>
        </p:nvSpPr>
        <p:spPr>
          <a:xfrm>
            <a:off x="3642102" y="6343144"/>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0" name="Rectangle 9">
            <a:extLst>
              <a:ext uri="{FF2B5EF4-FFF2-40B4-BE49-F238E27FC236}">
                <a16:creationId xmlns:a16="http://schemas.microsoft.com/office/drawing/2014/main" id="{322B841D-62DC-E640-AB95-538EBF2D12D0}"/>
              </a:ext>
            </a:extLst>
          </p:cNvPr>
          <p:cNvSpPr/>
          <p:nvPr userDrawn="1"/>
        </p:nvSpPr>
        <p:spPr>
          <a:xfrm>
            <a:off x="0" y="0"/>
            <a:ext cx="5019040" cy="6019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084DE3FB-61A7-EF4B-A4AC-91BFDDB230D6}"/>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spTree>
    <p:extLst>
      <p:ext uri="{BB962C8B-B14F-4D97-AF65-F5344CB8AC3E}">
        <p14:creationId xmlns:p14="http://schemas.microsoft.com/office/powerpoint/2010/main" val="915539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rk Turquoise Section Divider 1 (OTD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6885E6-B81A-AB42-B5CD-89964B768A0D}"/>
              </a:ext>
            </a:extLst>
          </p:cNvPr>
          <p:cNvSpPr/>
          <p:nvPr userDrawn="1"/>
        </p:nvSpPr>
        <p:spPr>
          <a:xfrm>
            <a:off x="0" y="-1"/>
            <a:ext cx="12192000" cy="6056243"/>
          </a:xfrm>
          <a:prstGeom prst="rect">
            <a:avLst/>
          </a:prstGeom>
          <a:solidFill>
            <a:srgbClr val="41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37D9F74D-7846-404F-8B91-31D0710D4FC6}"/>
              </a:ext>
            </a:extLst>
          </p:cNvPr>
          <p:cNvSpPr>
            <a:spLocks noGrp="1"/>
          </p:cNvSpPr>
          <p:nvPr>
            <p:ph type="body" sz="quarter" idx="13" hasCustomPrompt="1"/>
          </p:nvPr>
        </p:nvSpPr>
        <p:spPr>
          <a:xfrm>
            <a:off x="768925" y="3907766"/>
            <a:ext cx="8897349" cy="1406106"/>
          </a:xfrm>
          <a:prstGeom prst="rect">
            <a:avLst/>
          </a:prstGeom>
        </p:spPr>
        <p:txBody>
          <a:bodyPr anchor="t" anchorCtr="0">
            <a:normAutofit/>
          </a:bodyPr>
          <a:lstStyle>
            <a:lvl1pPr marL="0" indent="0">
              <a:buNone/>
              <a:tabLst/>
              <a:defRPr sz="2200">
                <a:solidFill>
                  <a:schemeClr val="bg1"/>
                </a:solidFill>
              </a:defRPr>
            </a:lvl1pPr>
            <a:lvl2pPr marL="457200" indent="0">
              <a:lnSpc>
                <a:spcPct val="15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 subtitle here</a:t>
            </a:r>
          </a:p>
        </p:txBody>
      </p:sp>
      <p:sp>
        <p:nvSpPr>
          <p:cNvPr id="14" name="Title Placeholder 1">
            <a:extLst>
              <a:ext uri="{FF2B5EF4-FFF2-40B4-BE49-F238E27FC236}">
                <a16:creationId xmlns:a16="http://schemas.microsoft.com/office/drawing/2014/main" id="{E1832DDD-2CD5-544D-9641-BB3514111974}"/>
              </a:ext>
            </a:extLst>
          </p:cNvPr>
          <p:cNvSpPr>
            <a:spLocks noGrp="1"/>
          </p:cNvSpPr>
          <p:nvPr>
            <p:ph type="title" hasCustomPrompt="1"/>
          </p:nvPr>
        </p:nvSpPr>
        <p:spPr>
          <a:xfrm>
            <a:off x="768924" y="1829775"/>
            <a:ext cx="8897349" cy="1855893"/>
          </a:xfrm>
          <a:prstGeom prst="rect">
            <a:avLst/>
          </a:prstGeom>
        </p:spPr>
        <p:txBody>
          <a:bodyPr vert="horz" lIns="0" tIns="0" rIns="0" bIns="0" rtlCol="0" anchor="b" anchorCtr="0">
            <a:spAutoFit/>
          </a:bodyPr>
          <a:lstStyle>
            <a:lvl1pPr>
              <a:defRPr sz="6700">
                <a:solidFill>
                  <a:schemeClr val="bg1"/>
                </a:solidFill>
              </a:defRPr>
            </a:lvl1pPr>
          </a:lstStyle>
          <a:p>
            <a:r>
              <a:rPr lang="en-CA"/>
              <a:t>Insert section title here or statement text</a:t>
            </a:r>
          </a:p>
        </p:txBody>
      </p:sp>
      <p:sp>
        <p:nvSpPr>
          <p:cNvPr id="5" name="Slide Number Placeholder 5">
            <a:extLst>
              <a:ext uri="{FF2B5EF4-FFF2-40B4-BE49-F238E27FC236}">
                <a16:creationId xmlns:a16="http://schemas.microsoft.com/office/drawing/2014/main" id="{1986BA8B-2085-5B4B-A2D7-76201F70B509}"/>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2732554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 Turquoise Section Divider 2 (OTDT)">
    <p:spTree>
      <p:nvGrpSpPr>
        <p:cNvPr id="1" name=""/>
        <p:cNvGrpSpPr/>
        <p:nvPr/>
      </p:nvGrpSpPr>
      <p:grpSpPr>
        <a:xfrm>
          <a:off x="0" y="0"/>
          <a:ext cx="0" cy="0"/>
          <a:chOff x="0" y="0"/>
          <a:chExt cx="0" cy="0"/>
        </a:xfrm>
      </p:grpSpPr>
      <p:pic>
        <p:nvPicPr>
          <p:cNvPr id="10" name="Picture 9" descr="A person posing for the camera&#10;&#10;Description automatically generated">
            <a:extLst>
              <a:ext uri="{FF2B5EF4-FFF2-40B4-BE49-F238E27FC236}">
                <a16:creationId xmlns:a16="http://schemas.microsoft.com/office/drawing/2014/main" id="{5D64245B-EF54-654E-85AB-AA7D5D8B54B1}"/>
              </a:ext>
            </a:extLst>
          </p:cNvPr>
          <p:cNvPicPr>
            <a:picLocks noChangeAspect="1"/>
          </p:cNvPicPr>
          <p:nvPr userDrawn="1"/>
        </p:nvPicPr>
        <p:blipFill rotWithShape="1">
          <a:blip>
            <a:extLst>
              <a:ext uri="{28A0092B-C50C-407E-A947-70E740481C1C}">
                <a14:useLocalDpi xmlns:a14="http://schemas.microsoft.com/office/drawing/2010/main" val="0"/>
              </a:ext>
            </a:extLst>
          </a:blip>
          <a:srcRect t="2939"/>
          <a:stretch/>
        </p:blipFill>
        <p:spPr>
          <a:xfrm>
            <a:off x="0" y="0"/>
            <a:ext cx="12192000" cy="6656090"/>
          </a:xfrm>
          <a:prstGeom prst="rect">
            <a:avLst/>
          </a:prstGeom>
        </p:spPr>
      </p:pic>
      <p:sp>
        <p:nvSpPr>
          <p:cNvPr id="8" name="Rectangle 7">
            <a:extLst>
              <a:ext uri="{FF2B5EF4-FFF2-40B4-BE49-F238E27FC236}">
                <a16:creationId xmlns:a16="http://schemas.microsoft.com/office/drawing/2014/main" id="{5A057FB5-D7B3-1D42-90E3-E5B21DF2CE95}"/>
              </a:ext>
            </a:extLst>
          </p:cNvPr>
          <p:cNvSpPr/>
          <p:nvPr userDrawn="1"/>
        </p:nvSpPr>
        <p:spPr>
          <a:xfrm>
            <a:off x="12686" y="5922000"/>
            <a:ext cx="12192000" cy="93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3AB171AE-7EF4-2F46-9073-ABC951EC080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7" name="TextBox 6">
            <a:extLst>
              <a:ext uri="{FF2B5EF4-FFF2-40B4-BE49-F238E27FC236}">
                <a16:creationId xmlns:a16="http://schemas.microsoft.com/office/drawing/2014/main" id="{38C8D249-2B98-8D4F-B32E-A4757EAE9014}"/>
              </a:ext>
            </a:extLst>
          </p:cNvPr>
          <p:cNvSpPr txBox="1"/>
          <p:nvPr userDrawn="1"/>
        </p:nvSpPr>
        <p:spPr>
          <a:xfrm>
            <a:off x="4454086" y="5254906"/>
            <a:ext cx="1923567" cy="461665"/>
          </a:xfrm>
          <a:prstGeom prst="rect">
            <a:avLst/>
          </a:prstGeom>
          <a:noFill/>
        </p:spPr>
        <p:txBody>
          <a:bodyPr wrap="square" rtlCol="0">
            <a:spAutoFit/>
          </a:bodyPr>
          <a:lstStyle/>
          <a:p>
            <a:r>
              <a:rPr lang="en-US" sz="1200" b="1">
                <a:solidFill>
                  <a:schemeClr val="tx2"/>
                </a:solidFill>
              </a:rPr>
              <a:t>Lauren,</a:t>
            </a:r>
            <a:r>
              <a:rPr lang="en-US" sz="1200">
                <a:solidFill>
                  <a:schemeClr val="tx2"/>
                </a:solidFill>
              </a:rPr>
              <a:t> </a:t>
            </a:r>
          </a:p>
          <a:p>
            <a:r>
              <a:rPr lang="en-US" sz="1200" i="1">
                <a:solidFill>
                  <a:schemeClr val="tx2"/>
                </a:solidFill>
              </a:rPr>
              <a:t>kidney donor</a:t>
            </a:r>
          </a:p>
        </p:txBody>
      </p:sp>
      <p:sp>
        <p:nvSpPr>
          <p:cNvPr id="9" name="TextBox 8">
            <a:extLst>
              <a:ext uri="{FF2B5EF4-FFF2-40B4-BE49-F238E27FC236}">
                <a16:creationId xmlns:a16="http://schemas.microsoft.com/office/drawing/2014/main" id="{6E662A96-7440-534C-BCDA-FE89CEE8AE02}"/>
              </a:ext>
            </a:extLst>
          </p:cNvPr>
          <p:cNvSpPr txBox="1"/>
          <p:nvPr userDrawn="1"/>
        </p:nvSpPr>
        <p:spPr>
          <a:xfrm>
            <a:off x="6406590" y="5249118"/>
            <a:ext cx="1533646" cy="461665"/>
          </a:xfrm>
          <a:prstGeom prst="rect">
            <a:avLst/>
          </a:prstGeom>
          <a:noFill/>
        </p:spPr>
        <p:txBody>
          <a:bodyPr wrap="square" rtlCol="0">
            <a:spAutoFit/>
          </a:bodyPr>
          <a:lstStyle/>
          <a:p>
            <a:pPr algn="r"/>
            <a:r>
              <a:rPr lang="en-US" sz="1200" b="1">
                <a:solidFill>
                  <a:schemeClr val="tx2"/>
                </a:solidFill>
              </a:rPr>
              <a:t>Gurjit,</a:t>
            </a:r>
            <a:endParaRPr lang="en-US" sz="1200">
              <a:solidFill>
                <a:schemeClr val="tx2"/>
              </a:solidFill>
            </a:endParaRPr>
          </a:p>
          <a:p>
            <a:pPr algn="r"/>
            <a:r>
              <a:rPr lang="en-US" sz="1200" i="1">
                <a:solidFill>
                  <a:schemeClr val="tx2"/>
                </a:solidFill>
              </a:rPr>
              <a:t>kidney recipient</a:t>
            </a:r>
          </a:p>
        </p:txBody>
      </p:sp>
      <p:sp>
        <p:nvSpPr>
          <p:cNvPr id="11" name="Title 11">
            <a:extLst>
              <a:ext uri="{FF2B5EF4-FFF2-40B4-BE49-F238E27FC236}">
                <a16:creationId xmlns:a16="http://schemas.microsoft.com/office/drawing/2014/main" id="{7F3BB103-3C81-BA4C-A369-E1355C81FD2C}"/>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2142490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tro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4" name="TextBox 3">
            <a:extLst>
              <a:ext uri="{FF2B5EF4-FFF2-40B4-BE49-F238E27FC236}">
                <a16:creationId xmlns:a16="http://schemas.microsoft.com/office/drawing/2014/main" id="{C01AB596-DEBC-2B4E-BF88-F4FE4E7FA513}"/>
              </a:ext>
            </a:extLst>
          </p:cNvPr>
          <p:cNvSpPr txBox="1"/>
          <p:nvPr userDrawn="1"/>
        </p:nvSpPr>
        <p:spPr>
          <a:xfrm>
            <a:off x="4037395" y="5272268"/>
            <a:ext cx="2028825" cy="461665"/>
          </a:xfrm>
          <a:prstGeom prst="rect">
            <a:avLst/>
          </a:prstGeom>
          <a:noFill/>
        </p:spPr>
        <p:txBody>
          <a:bodyPr wrap="square" rtlCol="0">
            <a:spAutoFit/>
          </a:bodyPr>
          <a:lstStyle/>
          <a:p>
            <a:r>
              <a:rPr lang="en-US" sz="1200" b="1">
                <a:solidFill>
                  <a:schemeClr val="tx2"/>
                </a:solidFill>
              </a:rPr>
              <a:t>Emily,</a:t>
            </a:r>
            <a:r>
              <a:rPr lang="en-US" sz="1200">
                <a:solidFill>
                  <a:schemeClr val="tx2"/>
                </a:solidFill>
              </a:rPr>
              <a:t> </a:t>
            </a:r>
          </a:p>
          <a:p>
            <a:r>
              <a:rPr lang="en-US" sz="1200" i="1">
                <a:solidFill>
                  <a:schemeClr val="tx2"/>
                </a:solidFill>
              </a:rPr>
              <a:t>blood donor</a:t>
            </a:r>
          </a:p>
        </p:txBody>
      </p:sp>
      <p:sp>
        <p:nvSpPr>
          <p:cNvPr id="5" name="TextBox 4">
            <a:extLst>
              <a:ext uri="{FF2B5EF4-FFF2-40B4-BE49-F238E27FC236}">
                <a16:creationId xmlns:a16="http://schemas.microsoft.com/office/drawing/2014/main" id="{C398885A-A3A2-C840-B4D2-F18352495E04}"/>
              </a:ext>
            </a:extLst>
          </p:cNvPr>
          <p:cNvSpPr txBox="1"/>
          <p:nvPr userDrawn="1"/>
        </p:nvSpPr>
        <p:spPr>
          <a:xfrm>
            <a:off x="5388019" y="5272268"/>
            <a:ext cx="1533646" cy="468775"/>
          </a:xfrm>
          <a:prstGeom prst="rect">
            <a:avLst/>
          </a:prstGeom>
          <a:noFill/>
        </p:spPr>
        <p:txBody>
          <a:bodyPr wrap="square" rtlCol="0">
            <a:spAutoFit/>
          </a:bodyPr>
          <a:lstStyle/>
          <a:p>
            <a:pPr algn="r"/>
            <a:r>
              <a:rPr lang="en-US" sz="1200" b="1">
                <a:solidFill>
                  <a:schemeClr val="tx2"/>
                </a:solidFill>
              </a:rPr>
              <a:t>Charles,</a:t>
            </a:r>
            <a:endParaRPr lang="en-US" sz="1200">
              <a:solidFill>
                <a:schemeClr val="tx2"/>
              </a:solidFill>
            </a:endParaRPr>
          </a:p>
          <a:p>
            <a:pPr algn="r"/>
            <a:r>
              <a:rPr lang="en-US" sz="1200" i="1">
                <a:solidFill>
                  <a:schemeClr val="tx2"/>
                </a:solidFill>
              </a:rPr>
              <a:t>blood recipient</a:t>
            </a:r>
          </a:p>
        </p:txBody>
      </p:sp>
    </p:spTree>
    <p:extLst>
      <p:ext uri="{BB962C8B-B14F-4D97-AF65-F5344CB8AC3E}">
        <p14:creationId xmlns:p14="http://schemas.microsoft.com/office/powerpoint/2010/main" val="3175188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ark Turquoise Section Divider 3 (OTDT)">
    <p:spTree>
      <p:nvGrpSpPr>
        <p:cNvPr id="1" name=""/>
        <p:cNvGrpSpPr/>
        <p:nvPr/>
      </p:nvGrpSpPr>
      <p:grpSpPr>
        <a:xfrm>
          <a:off x="0" y="0"/>
          <a:ext cx="0" cy="0"/>
          <a:chOff x="0" y="0"/>
          <a:chExt cx="0" cy="0"/>
        </a:xfrm>
      </p:grpSpPr>
      <p:pic>
        <p:nvPicPr>
          <p:cNvPr id="3" name="Picture 2" descr="A picture containing person, person, suit, posing&#10;&#10;Description automatically generated">
            <a:extLst>
              <a:ext uri="{FF2B5EF4-FFF2-40B4-BE49-F238E27FC236}">
                <a16:creationId xmlns:a16="http://schemas.microsoft.com/office/drawing/2014/main" id="{5746E388-A80F-644C-BA51-8CC12096B2AC}"/>
              </a:ext>
            </a:extLst>
          </p:cNvPr>
          <p:cNvPicPr>
            <a:picLocks noChangeAspect="1"/>
          </p:cNvPicPr>
          <p:nvPr userDrawn="1"/>
        </p:nvPicPr>
        <p:blipFill>
          <a:blip/>
          <a:stretch>
            <a:fillRect/>
          </a:stretch>
        </p:blipFill>
        <p:spPr>
          <a:xfrm>
            <a:off x="0" y="-204333"/>
            <a:ext cx="12192000" cy="6857591"/>
          </a:xfrm>
          <a:prstGeom prst="rect">
            <a:avLst/>
          </a:prstGeom>
        </p:spPr>
      </p:pic>
      <p:sp>
        <p:nvSpPr>
          <p:cNvPr id="5" name="Rectangle 4">
            <a:extLst>
              <a:ext uri="{FF2B5EF4-FFF2-40B4-BE49-F238E27FC236}">
                <a16:creationId xmlns:a16="http://schemas.microsoft.com/office/drawing/2014/main" id="{60230D4B-56BE-764B-B274-9D564949D7B2}"/>
              </a:ext>
            </a:extLst>
          </p:cNvPr>
          <p:cNvSpPr/>
          <p:nvPr userDrawn="1"/>
        </p:nvSpPr>
        <p:spPr>
          <a:xfrm>
            <a:off x="0" y="5922000"/>
            <a:ext cx="12192000" cy="93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30FD8C8-2FFB-AA4C-8A61-61C0C8D68AB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6" name="TextBox 5">
            <a:extLst>
              <a:ext uri="{FF2B5EF4-FFF2-40B4-BE49-F238E27FC236}">
                <a16:creationId xmlns:a16="http://schemas.microsoft.com/office/drawing/2014/main" id="{CFC5E8BE-41EC-114F-96A0-EE862BDD2DB0}"/>
              </a:ext>
            </a:extLst>
          </p:cNvPr>
          <p:cNvSpPr txBox="1"/>
          <p:nvPr userDrawn="1"/>
        </p:nvSpPr>
        <p:spPr>
          <a:xfrm>
            <a:off x="4349911" y="5254906"/>
            <a:ext cx="1923567" cy="461665"/>
          </a:xfrm>
          <a:prstGeom prst="rect">
            <a:avLst/>
          </a:prstGeom>
          <a:noFill/>
        </p:spPr>
        <p:txBody>
          <a:bodyPr wrap="square" rtlCol="0">
            <a:spAutoFit/>
          </a:bodyPr>
          <a:lstStyle/>
          <a:p>
            <a:r>
              <a:rPr lang="en-US" sz="1200" b="1">
                <a:solidFill>
                  <a:schemeClr val="tx2"/>
                </a:solidFill>
              </a:rPr>
              <a:t>Shamus,</a:t>
            </a:r>
            <a:r>
              <a:rPr lang="en-US" sz="1200">
                <a:solidFill>
                  <a:schemeClr val="tx2"/>
                </a:solidFill>
              </a:rPr>
              <a:t> </a:t>
            </a:r>
          </a:p>
          <a:p>
            <a:r>
              <a:rPr lang="en-US" sz="1200" i="1">
                <a:solidFill>
                  <a:schemeClr val="tx2"/>
                </a:solidFill>
              </a:rPr>
              <a:t>living organ donor</a:t>
            </a:r>
          </a:p>
        </p:txBody>
      </p:sp>
      <p:sp>
        <p:nvSpPr>
          <p:cNvPr id="8" name="TextBox 7">
            <a:extLst>
              <a:ext uri="{FF2B5EF4-FFF2-40B4-BE49-F238E27FC236}">
                <a16:creationId xmlns:a16="http://schemas.microsoft.com/office/drawing/2014/main" id="{6E12256A-F4A0-2442-989F-FB6849F4C7D4}"/>
              </a:ext>
            </a:extLst>
          </p:cNvPr>
          <p:cNvSpPr txBox="1"/>
          <p:nvPr userDrawn="1"/>
        </p:nvSpPr>
        <p:spPr>
          <a:xfrm>
            <a:off x="6395016" y="5249118"/>
            <a:ext cx="1533646" cy="461665"/>
          </a:xfrm>
          <a:prstGeom prst="rect">
            <a:avLst/>
          </a:prstGeom>
          <a:noFill/>
        </p:spPr>
        <p:txBody>
          <a:bodyPr wrap="square" rtlCol="0">
            <a:spAutoFit/>
          </a:bodyPr>
          <a:lstStyle/>
          <a:p>
            <a:pPr algn="r"/>
            <a:r>
              <a:rPr lang="en-US" sz="1200" b="1">
                <a:solidFill>
                  <a:schemeClr val="tx2"/>
                </a:solidFill>
              </a:rPr>
              <a:t>Everad,</a:t>
            </a:r>
            <a:endParaRPr lang="en-US" sz="1200">
              <a:solidFill>
                <a:schemeClr val="tx2"/>
              </a:solidFill>
            </a:endParaRPr>
          </a:p>
          <a:p>
            <a:pPr algn="r"/>
            <a:r>
              <a:rPr lang="en-US" sz="1200" i="1">
                <a:solidFill>
                  <a:schemeClr val="tx2"/>
                </a:solidFill>
              </a:rPr>
              <a:t>organ recipient</a:t>
            </a:r>
          </a:p>
        </p:txBody>
      </p:sp>
      <p:sp>
        <p:nvSpPr>
          <p:cNvPr id="10" name="Title 11">
            <a:extLst>
              <a:ext uri="{FF2B5EF4-FFF2-40B4-BE49-F238E27FC236}">
                <a16:creationId xmlns:a16="http://schemas.microsoft.com/office/drawing/2014/main" id="{A98F3E86-1C8A-3541-B843-8FD2D81185BA}"/>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27238771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Text 1 (OTD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4" name="Picture 3" descr="A person posing for the camera&#10;&#10;Description automatically generated">
            <a:extLst>
              <a:ext uri="{FF2B5EF4-FFF2-40B4-BE49-F238E27FC236}">
                <a16:creationId xmlns:a16="http://schemas.microsoft.com/office/drawing/2014/main" id="{90A5F1F7-D232-9743-B03F-925A1549EEDA}"/>
              </a:ext>
            </a:extLst>
          </p:cNvPr>
          <p:cNvPicPr>
            <a:picLocks noChangeAspect="1"/>
          </p:cNvPicPr>
          <p:nvPr userDrawn="1"/>
        </p:nvPicPr>
        <p:blipFill rotWithShape="1">
          <a:blip>
            <a:extLst>
              <a:ext uri="{28A0092B-C50C-407E-A947-70E740481C1C}">
                <a14:useLocalDpi xmlns:a14="http://schemas.microsoft.com/office/drawing/2010/main" val="0"/>
              </a:ext>
            </a:extLst>
          </a:blip>
          <a:srcRect r="18200"/>
          <a:stretch/>
        </p:blipFill>
        <p:spPr>
          <a:xfrm>
            <a:off x="178262" y="150912"/>
            <a:ext cx="4886108" cy="6707087"/>
          </a:xfrm>
          <a:prstGeom prst="rect">
            <a:avLst/>
          </a:prstGeom>
        </p:spPr>
      </p:pic>
      <p:sp>
        <p:nvSpPr>
          <p:cNvPr id="6" name="Slide Number Placeholder 5">
            <a:extLst>
              <a:ext uri="{FF2B5EF4-FFF2-40B4-BE49-F238E27FC236}">
                <a16:creationId xmlns:a16="http://schemas.microsoft.com/office/drawing/2014/main" id="{3506A125-C7FD-4A4F-9E8B-A8999810FEF3}"/>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05111C4D-C385-8E4A-A5B5-55F39B3143F8}"/>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bg1"/>
                </a:solidFill>
              </a:rPr>
              <a:t>Shak,</a:t>
            </a:r>
            <a:r>
              <a:rPr lang="en-US" sz="1600">
                <a:solidFill>
                  <a:schemeClr val="bg1"/>
                </a:solidFill>
              </a:rPr>
              <a:t> </a:t>
            </a:r>
            <a:r>
              <a:rPr lang="en-US" sz="1600" i="1">
                <a:solidFill>
                  <a:schemeClr val="bg1"/>
                </a:solidFill>
              </a:rPr>
              <a:t>kidney donor</a:t>
            </a:r>
          </a:p>
        </p:txBody>
      </p:sp>
    </p:spTree>
    <p:extLst>
      <p:ext uri="{BB962C8B-B14F-4D97-AF65-F5344CB8AC3E}">
        <p14:creationId xmlns:p14="http://schemas.microsoft.com/office/powerpoint/2010/main" val="2422430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Text 3 (OTD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C3BDB248-E810-BC4D-B27A-CA27E520E6A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TextBox 9">
            <a:extLst>
              <a:ext uri="{FF2B5EF4-FFF2-40B4-BE49-F238E27FC236}">
                <a16:creationId xmlns:a16="http://schemas.microsoft.com/office/drawing/2014/main" id="{180A17D6-8044-7642-B60D-60C56ADEB192}"/>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bg1"/>
                </a:solidFill>
              </a:rPr>
              <a:t>Gaston,</a:t>
            </a:r>
            <a:r>
              <a:rPr lang="en-US" sz="1600">
                <a:solidFill>
                  <a:schemeClr val="bg1"/>
                </a:solidFill>
              </a:rPr>
              <a:t> </a:t>
            </a:r>
            <a:r>
              <a:rPr lang="en-US" sz="1600" i="1">
                <a:solidFill>
                  <a:schemeClr val="bg1"/>
                </a:solidFill>
              </a:rPr>
              <a:t>organ recipient</a:t>
            </a:r>
          </a:p>
        </p:txBody>
      </p:sp>
      <p:pic>
        <p:nvPicPr>
          <p:cNvPr id="14" name="Picture 13" descr="A person wearing a suit and tie&#10;&#10;Description automatically generated with medium confidence">
            <a:extLst>
              <a:ext uri="{FF2B5EF4-FFF2-40B4-BE49-F238E27FC236}">
                <a16:creationId xmlns:a16="http://schemas.microsoft.com/office/drawing/2014/main" id="{06D1EEFF-1BF0-4848-956C-716E5848BECF}"/>
              </a:ext>
            </a:extLst>
          </p:cNvPr>
          <p:cNvPicPr>
            <a:picLocks noChangeAspect="1"/>
          </p:cNvPicPr>
          <p:nvPr userDrawn="1"/>
        </p:nvPicPr>
        <p:blipFill rotWithShape="1">
          <a:blip/>
          <a:srcRect t="9524" b="13775"/>
          <a:stretch/>
        </p:blipFill>
        <p:spPr>
          <a:xfrm>
            <a:off x="472342" y="568893"/>
            <a:ext cx="5446137" cy="6289107"/>
          </a:xfrm>
          <a:prstGeom prst="rect">
            <a:avLst/>
          </a:prstGeom>
        </p:spPr>
      </p:pic>
    </p:spTree>
    <p:extLst>
      <p:ext uri="{BB962C8B-B14F-4D97-AF65-F5344CB8AC3E}">
        <p14:creationId xmlns:p14="http://schemas.microsoft.com/office/powerpoint/2010/main" val="2274486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Text 2 (OTD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71111CE5-CB91-0240-AFCE-5443EF3F4C1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74D01804-787F-9446-8721-17C2C402849D}"/>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bg1"/>
                </a:solidFill>
              </a:rPr>
              <a:t>Kalyn,</a:t>
            </a:r>
            <a:r>
              <a:rPr lang="en-US" sz="1600">
                <a:solidFill>
                  <a:schemeClr val="bg1"/>
                </a:solidFill>
              </a:rPr>
              <a:t> </a:t>
            </a:r>
            <a:r>
              <a:rPr lang="en-US" sz="1600" i="1">
                <a:solidFill>
                  <a:schemeClr val="bg1"/>
                </a:solidFill>
              </a:rPr>
              <a:t>registered organ donor</a:t>
            </a:r>
          </a:p>
        </p:txBody>
      </p:sp>
      <p:pic>
        <p:nvPicPr>
          <p:cNvPr id="3" name="Picture 2" descr="A picture containing person, clothing, suitcase, purple&#10;&#10;Description automatically generated">
            <a:extLst>
              <a:ext uri="{FF2B5EF4-FFF2-40B4-BE49-F238E27FC236}">
                <a16:creationId xmlns:a16="http://schemas.microsoft.com/office/drawing/2014/main" id="{F81E0AEB-94D2-AA43-BBA3-A1BD58187A02}"/>
              </a:ext>
            </a:extLst>
          </p:cNvPr>
          <p:cNvPicPr>
            <a:picLocks noChangeAspect="1"/>
          </p:cNvPicPr>
          <p:nvPr userDrawn="1"/>
        </p:nvPicPr>
        <p:blipFill rotWithShape="1">
          <a:blip/>
          <a:srcRect l="14469" b="28644"/>
          <a:stretch/>
        </p:blipFill>
        <p:spPr>
          <a:xfrm flipH="1">
            <a:off x="78114" y="0"/>
            <a:ext cx="5480299" cy="6858000"/>
          </a:xfrm>
          <a:prstGeom prst="rect">
            <a:avLst/>
          </a:prstGeom>
        </p:spPr>
      </p:pic>
    </p:spTree>
    <p:extLst>
      <p:ext uri="{BB962C8B-B14F-4D97-AF65-F5344CB8AC3E}">
        <p14:creationId xmlns:p14="http://schemas.microsoft.com/office/powerpoint/2010/main" val="30868176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ark Turquoise 4-Sections (OTD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04DE07-2846-254E-B41B-2812EA4D6254}"/>
              </a:ext>
            </a:extLst>
          </p:cNvPr>
          <p:cNvSpPr/>
          <p:nvPr userDrawn="1"/>
        </p:nvSpPr>
        <p:spPr>
          <a:xfrm>
            <a:off x="0" y="0"/>
            <a:ext cx="5019040" cy="60197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6FF869A-2AA0-0240-9E3C-3B23C78B5968}"/>
              </a:ext>
            </a:extLst>
          </p:cNvPr>
          <p:cNvCxnSpPr>
            <a:cxnSpLocks/>
          </p:cNvCxnSpPr>
          <p:nvPr userDrawn="1"/>
        </p:nvCxnSpPr>
        <p:spPr>
          <a:xfrm>
            <a:off x="5462694" y="1623122"/>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49579-521C-FD4A-9177-919181014819}"/>
              </a:ext>
            </a:extLst>
          </p:cNvPr>
          <p:cNvCxnSpPr>
            <a:cxnSpLocks/>
          </p:cNvCxnSpPr>
          <p:nvPr userDrawn="1"/>
        </p:nvCxnSpPr>
        <p:spPr>
          <a:xfrm>
            <a:off x="5462694" y="3141958"/>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D45037F-D573-4D4A-AFEF-1722470A69C7}"/>
              </a:ext>
            </a:extLst>
          </p:cNvPr>
          <p:cNvCxnSpPr>
            <a:cxnSpLocks/>
          </p:cNvCxnSpPr>
          <p:nvPr userDrawn="1"/>
        </p:nvCxnSpPr>
        <p:spPr>
          <a:xfrm>
            <a:off x="5462694" y="4645929"/>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13">
            <a:extLst>
              <a:ext uri="{FF2B5EF4-FFF2-40B4-BE49-F238E27FC236}">
                <a16:creationId xmlns:a16="http://schemas.microsoft.com/office/drawing/2014/main" id="{2BBCF0FE-3F3F-6846-9E4F-BFBC70CA6FDA}"/>
              </a:ext>
            </a:extLst>
          </p:cNvPr>
          <p:cNvSpPr>
            <a:spLocks noGrp="1"/>
          </p:cNvSpPr>
          <p:nvPr>
            <p:ph type="body" sz="quarter" idx="13" hasCustomPrompt="1"/>
          </p:nvPr>
        </p:nvSpPr>
        <p:spPr>
          <a:xfrm>
            <a:off x="10957301" y="260249"/>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44" name="Text Placeholder 13">
            <a:extLst>
              <a:ext uri="{FF2B5EF4-FFF2-40B4-BE49-F238E27FC236}">
                <a16:creationId xmlns:a16="http://schemas.microsoft.com/office/drawing/2014/main" id="{65CCD3F0-5AC4-6147-A536-C5A20792DB0C}"/>
              </a:ext>
            </a:extLst>
          </p:cNvPr>
          <p:cNvSpPr>
            <a:spLocks noGrp="1"/>
          </p:cNvSpPr>
          <p:nvPr>
            <p:ph type="body" sz="quarter" idx="19" hasCustomPrompt="1"/>
          </p:nvPr>
        </p:nvSpPr>
        <p:spPr>
          <a:xfrm>
            <a:off x="10957301" y="175583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47" name="Text Placeholder 13">
            <a:extLst>
              <a:ext uri="{FF2B5EF4-FFF2-40B4-BE49-F238E27FC236}">
                <a16:creationId xmlns:a16="http://schemas.microsoft.com/office/drawing/2014/main" id="{BE6C88BA-ED33-204C-9205-AC93130F4AF6}"/>
              </a:ext>
            </a:extLst>
          </p:cNvPr>
          <p:cNvSpPr>
            <a:spLocks noGrp="1"/>
          </p:cNvSpPr>
          <p:nvPr>
            <p:ph type="body" sz="quarter" idx="22" hasCustomPrompt="1"/>
          </p:nvPr>
        </p:nvSpPr>
        <p:spPr>
          <a:xfrm>
            <a:off x="10957301" y="3266921"/>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50" name="Text Placeholder 13">
            <a:extLst>
              <a:ext uri="{FF2B5EF4-FFF2-40B4-BE49-F238E27FC236}">
                <a16:creationId xmlns:a16="http://schemas.microsoft.com/office/drawing/2014/main" id="{6DA3C0D6-4D87-B044-96A7-20F93C82A240}"/>
              </a:ext>
            </a:extLst>
          </p:cNvPr>
          <p:cNvSpPr>
            <a:spLocks noGrp="1"/>
          </p:cNvSpPr>
          <p:nvPr>
            <p:ph type="body" sz="quarter" idx="25" hasCustomPrompt="1"/>
          </p:nvPr>
        </p:nvSpPr>
        <p:spPr>
          <a:xfrm>
            <a:off x="10957301" y="477025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4</a:t>
            </a:r>
          </a:p>
        </p:txBody>
      </p:sp>
      <p:pic>
        <p:nvPicPr>
          <p:cNvPr id="24" name="Image" descr="Image">
            <a:extLst>
              <a:ext uri="{FF2B5EF4-FFF2-40B4-BE49-F238E27FC236}">
                <a16:creationId xmlns:a16="http://schemas.microsoft.com/office/drawing/2014/main" id="{BAC7E4E1-D611-2445-9DBD-A22CC7CDE3B5}"/>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25" name="Slide Number Placeholder 5">
            <a:extLst>
              <a:ext uri="{FF2B5EF4-FFF2-40B4-BE49-F238E27FC236}">
                <a16:creationId xmlns:a16="http://schemas.microsoft.com/office/drawing/2014/main" id="{6A687667-8197-9E4A-AF27-601CBE33D35D}"/>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6" name="Text Placeholder 21">
            <a:extLst>
              <a:ext uri="{FF2B5EF4-FFF2-40B4-BE49-F238E27FC236}">
                <a16:creationId xmlns:a16="http://schemas.microsoft.com/office/drawing/2014/main" id="{4D4D0A9C-CAB5-7F48-B720-83DB808FBC07}"/>
              </a:ext>
            </a:extLst>
          </p:cNvPr>
          <p:cNvSpPr>
            <a:spLocks noGrp="1"/>
          </p:cNvSpPr>
          <p:nvPr>
            <p:ph type="body" sz="quarter" idx="17" hasCustomPrompt="1"/>
          </p:nvPr>
        </p:nvSpPr>
        <p:spPr>
          <a:xfrm>
            <a:off x="5462695" y="260246"/>
            <a:ext cx="2333151" cy="1255363"/>
          </a:xfrm>
        </p:spPr>
        <p:txBody>
          <a:bodyPr>
            <a:normAutofit/>
          </a:bodyPr>
          <a:lstStyle>
            <a:lvl1pPr marL="0" indent="0">
              <a:buNone/>
              <a:defRPr sz="2000" b="1"/>
            </a:lvl1pPr>
          </a:lstStyle>
          <a:p>
            <a:pPr lvl="0"/>
            <a:r>
              <a:rPr lang="en-US"/>
              <a:t>Section 1 title</a:t>
            </a:r>
          </a:p>
        </p:txBody>
      </p:sp>
      <p:sp>
        <p:nvSpPr>
          <p:cNvPr id="27" name="Text Placeholder 21">
            <a:extLst>
              <a:ext uri="{FF2B5EF4-FFF2-40B4-BE49-F238E27FC236}">
                <a16:creationId xmlns:a16="http://schemas.microsoft.com/office/drawing/2014/main" id="{71844B0D-001C-0647-895E-1D148E249A24}"/>
              </a:ext>
            </a:extLst>
          </p:cNvPr>
          <p:cNvSpPr>
            <a:spLocks noGrp="1"/>
          </p:cNvSpPr>
          <p:nvPr>
            <p:ph type="body" sz="quarter" idx="18" hasCustomPrompt="1"/>
          </p:nvPr>
        </p:nvSpPr>
        <p:spPr>
          <a:xfrm>
            <a:off x="7948246" y="260246"/>
            <a:ext cx="2865925" cy="1255363"/>
          </a:xfrm>
        </p:spPr>
        <p:txBody>
          <a:bodyPr>
            <a:no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8" name="Text Placeholder 21">
            <a:extLst>
              <a:ext uri="{FF2B5EF4-FFF2-40B4-BE49-F238E27FC236}">
                <a16:creationId xmlns:a16="http://schemas.microsoft.com/office/drawing/2014/main" id="{D333FD2B-AB62-884A-A1C6-305024D61B54}"/>
              </a:ext>
            </a:extLst>
          </p:cNvPr>
          <p:cNvSpPr>
            <a:spLocks noGrp="1"/>
          </p:cNvSpPr>
          <p:nvPr>
            <p:ph type="body" sz="quarter" idx="20" hasCustomPrompt="1"/>
          </p:nvPr>
        </p:nvSpPr>
        <p:spPr>
          <a:xfrm>
            <a:off x="5462695" y="1755833"/>
            <a:ext cx="2333151" cy="1255363"/>
          </a:xfrm>
        </p:spPr>
        <p:txBody>
          <a:bodyPr>
            <a:normAutofit/>
          </a:bodyPr>
          <a:lstStyle>
            <a:lvl1pPr marL="0" indent="0">
              <a:buNone/>
              <a:defRPr sz="2000" b="1"/>
            </a:lvl1pPr>
          </a:lstStyle>
          <a:p>
            <a:pPr lvl="0"/>
            <a:r>
              <a:rPr lang="en-US"/>
              <a:t>Section 2 title</a:t>
            </a:r>
          </a:p>
        </p:txBody>
      </p:sp>
      <p:sp>
        <p:nvSpPr>
          <p:cNvPr id="29" name="Text Placeholder 21">
            <a:extLst>
              <a:ext uri="{FF2B5EF4-FFF2-40B4-BE49-F238E27FC236}">
                <a16:creationId xmlns:a16="http://schemas.microsoft.com/office/drawing/2014/main" id="{0C782447-BBC4-DD43-A8A8-43BBA5ABD4AA}"/>
              </a:ext>
            </a:extLst>
          </p:cNvPr>
          <p:cNvSpPr>
            <a:spLocks noGrp="1"/>
          </p:cNvSpPr>
          <p:nvPr>
            <p:ph type="body" sz="quarter" idx="21" hasCustomPrompt="1"/>
          </p:nvPr>
        </p:nvSpPr>
        <p:spPr>
          <a:xfrm>
            <a:off x="7948246" y="1755833"/>
            <a:ext cx="2865925" cy="1255363"/>
          </a:xfrm>
        </p:spPr>
        <p:txBody>
          <a:bodyPr>
            <a:noAutofit/>
          </a:bodyPr>
          <a:lstStyle>
            <a:lvl1pPr marL="138113" indent="-138113">
              <a:spcBef>
                <a:spcPts val="10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0" name="Text Placeholder 21">
            <a:extLst>
              <a:ext uri="{FF2B5EF4-FFF2-40B4-BE49-F238E27FC236}">
                <a16:creationId xmlns:a16="http://schemas.microsoft.com/office/drawing/2014/main" id="{6766D0A3-54B7-084B-8B15-82C609E8E6E5}"/>
              </a:ext>
            </a:extLst>
          </p:cNvPr>
          <p:cNvSpPr>
            <a:spLocks noGrp="1"/>
          </p:cNvSpPr>
          <p:nvPr>
            <p:ph type="body" sz="quarter" idx="23" hasCustomPrompt="1"/>
          </p:nvPr>
        </p:nvSpPr>
        <p:spPr>
          <a:xfrm>
            <a:off x="5462695" y="3266918"/>
            <a:ext cx="2333151" cy="1255363"/>
          </a:xfrm>
        </p:spPr>
        <p:txBody>
          <a:bodyPr>
            <a:normAutofit/>
          </a:bodyPr>
          <a:lstStyle>
            <a:lvl1pPr marL="0" indent="0">
              <a:buNone/>
              <a:defRPr sz="2000" b="1"/>
            </a:lvl1pPr>
          </a:lstStyle>
          <a:p>
            <a:pPr lvl="0"/>
            <a:r>
              <a:rPr lang="en-US"/>
              <a:t>Section 3 title</a:t>
            </a:r>
          </a:p>
        </p:txBody>
      </p:sp>
      <p:sp>
        <p:nvSpPr>
          <p:cNvPr id="31" name="Text Placeholder 21">
            <a:extLst>
              <a:ext uri="{FF2B5EF4-FFF2-40B4-BE49-F238E27FC236}">
                <a16:creationId xmlns:a16="http://schemas.microsoft.com/office/drawing/2014/main" id="{55CC3149-4183-8240-AA1D-91DC031023BD}"/>
              </a:ext>
            </a:extLst>
          </p:cNvPr>
          <p:cNvSpPr>
            <a:spLocks noGrp="1"/>
          </p:cNvSpPr>
          <p:nvPr>
            <p:ph type="body" sz="quarter" idx="24" hasCustomPrompt="1"/>
          </p:nvPr>
        </p:nvSpPr>
        <p:spPr>
          <a:xfrm>
            <a:off x="7948246" y="3266918"/>
            <a:ext cx="2865925" cy="1255363"/>
          </a:xfrm>
        </p:spPr>
        <p:txBody>
          <a:bodyPr>
            <a:no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2" name="Text Placeholder 21">
            <a:extLst>
              <a:ext uri="{FF2B5EF4-FFF2-40B4-BE49-F238E27FC236}">
                <a16:creationId xmlns:a16="http://schemas.microsoft.com/office/drawing/2014/main" id="{F104D23C-3F78-424B-A282-D436F80F55AE}"/>
              </a:ext>
            </a:extLst>
          </p:cNvPr>
          <p:cNvSpPr>
            <a:spLocks noGrp="1"/>
          </p:cNvSpPr>
          <p:nvPr>
            <p:ph type="body" sz="quarter" idx="26" hasCustomPrompt="1"/>
          </p:nvPr>
        </p:nvSpPr>
        <p:spPr>
          <a:xfrm>
            <a:off x="5462695" y="4770253"/>
            <a:ext cx="2333151" cy="1255363"/>
          </a:xfrm>
        </p:spPr>
        <p:txBody>
          <a:bodyPr>
            <a:normAutofit/>
          </a:bodyPr>
          <a:lstStyle>
            <a:lvl1pPr marL="0" indent="0">
              <a:buNone/>
              <a:defRPr sz="2000" b="1"/>
            </a:lvl1pPr>
          </a:lstStyle>
          <a:p>
            <a:pPr lvl="0"/>
            <a:r>
              <a:rPr lang="en-US"/>
              <a:t>Section 4 title</a:t>
            </a:r>
          </a:p>
        </p:txBody>
      </p:sp>
      <p:sp>
        <p:nvSpPr>
          <p:cNvPr id="33" name="Text Placeholder 21">
            <a:extLst>
              <a:ext uri="{FF2B5EF4-FFF2-40B4-BE49-F238E27FC236}">
                <a16:creationId xmlns:a16="http://schemas.microsoft.com/office/drawing/2014/main" id="{83E44DEB-BC45-9A44-A91D-7935D54BD673}"/>
              </a:ext>
            </a:extLst>
          </p:cNvPr>
          <p:cNvSpPr>
            <a:spLocks noGrp="1"/>
          </p:cNvSpPr>
          <p:nvPr>
            <p:ph type="body" sz="quarter" idx="27" hasCustomPrompt="1"/>
          </p:nvPr>
        </p:nvSpPr>
        <p:spPr>
          <a:xfrm>
            <a:off x="7948246" y="4770253"/>
            <a:ext cx="2865925" cy="1255363"/>
          </a:xfrm>
        </p:spPr>
        <p:txBody>
          <a:bodyPr>
            <a:no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itle 3">
            <a:extLst>
              <a:ext uri="{FF2B5EF4-FFF2-40B4-BE49-F238E27FC236}">
                <a16:creationId xmlns:a16="http://schemas.microsoft.com/office/drawing/2014/main" id="{5E93621E-759D-BD45-B13B-51A8FCF362AA}"/>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320648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ark Turquoise 3-Sections (OTD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F6BF10-0C79-834D-A298-CADE413E0013}"/>
              </a:ext>
            </a:extLst>
          </p:cNvPr>
          <p:cNvSpPr/>
          <p:nvPr userDrawn="1"/>
        </p:nvSpPr>
        <p:spPr>
          <a:xfrm>
            <a:off x="0" y="0"/>
            <a:ext cx="5019040" cy="60197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34A3C34-8180-4641-8CC7-8A1BF7C85884}"/>
              </a:ext>
            </a:extLst>
          </p:cNvPr>
          <p:cNvCxnSpPr>
            <a:cxnSpLocks/>
          </p:cNvCxnSpPr>
          <p:nvPr userDrawn="1"/>
        </p:nvCxnSpPr>
        <p:spPr>
          <a:xfrm>
            <a:off x="5462694" y="2077950"/>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87FF553C-998D-BB4B-9AFF-0364E4B24C10}"/>
              </a:ext>
            </a:extLst>
          </p:cNvPr>
          <p:cNvSpPr>
            <a:spLocks noGrp="1"/>
          </p:cNvSpPr>
          <p:nvPr>
            <p:ph type="body" sz="quarter" idx="13" hasCustomPrompt="1"/>
          </p:nvPr>
        </p:nvSpPr>
        <p:spPr>
          <a:xfrm>
            <a:off x="10957301" y="214765"/>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cxnSp>
        <p:nvCxnSpPr>
          <p:cNvPr id="26" name="Straight Connector 25">
            <a:extLst>
              <a:ext uri="{FF2B5EF4-FFF2-40B4-BE49-F238E27FC236}">
                <a16:creationId xmlns:a16="http://schemas.microsoft.com/office/drawing/2014/main" id="{ABF33D1B-8403-DA48-A899-79AA7DDF6338}"/>
              </a:ext>
            </a:extLst>
          </p:cNvPr>
          <p:cNvCxnSpPr>
            <a:cxnSpLocks/>
          </p:cNvCxnSpPr>
          <p:nvPr userDrawn="1"/>
        </p:nvCxnSpPr>
        <p:spPr>
          <a:xfrm>
            <a:off x="5462694" y="415375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4CD5A8D4-4C27-0843-BFAE-CDE39C6DC0A7}"/>
              </a:ext>
            </a:extLst>
          </p:cNvPr>
          <p:cNvSpPr>
            <a:spLocks noGrp="1"/>
          </p:cNvSpPr>
          <p:nvPr>
            <p:ph type="body" sz="quarter" idx="19" hasCustomPrompt="1"/>
          </p:nvPr>
        </p:nvSpPr>
        <p:spPr>
          <a:xfrm>
            <a:off x="10957301" y="2290566"/>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30" name="Text Placeholder 13">
            <a:extLst>
              <a:ext uri="{FF2B5EF4-FFF2-40B4-BE49-F238E27FC236}">
                <a16:creationId xmlns:a16="http://schemas.microsoft.com/office/drawing/2014/main" id="{7D42B98A-274B-C648-A66F-76DFFC40FF55}"/>
              </a:ext>
            </a:extLst>
          </p:cNvPr>
          <p:cNvSpPr>
            <a:spLocks noGrp="1"/>
          </p:cNvSpPr>
          <p:nvPr>
            <p:ph type="body" sz="quarter" idx="22" hasCustomPrompt="1"/>
          </p:nvPr>
        </p:nvSpPr>
        <p:spPr>
          <a:xfrm>
            <a:off x="10957301" y="4366367"/>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pic>
        <p:nvPicPr>
          <p:cNvPr id="17" name="Image" descr="Image">
            <a:extLst>
              <a:ext uri="{FF2B5EF4-FFF2-40B4-BE49-F238E27FC236}">
                <a16:creationId xmlns:a16="http://schemas.microsoft.com/office/drawing/2014/main" id="{591CC95F-B41E-D74C-8AD3-0849F11C7ADF}"/>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18" name="Slide Number Placeholder 5">
            <a:extLst>
              <a:ext uri="{FF2B5EF4-FFF2-40B4-BE49-F238E27FC236}">
                <a16:creationId xmlns:a16="http://schemas.microsoft.com/office/drawing/2014/main" id="{F7F68973-0B19-4E45-9680-661D91F5A2BC}"/>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1" name="Text Placeholder 21">
            <a:extLst>
              <a:ext uri="{FF2B5EF4-FFF2-40B4-BE49-F238E27FC236}">
                <a16:creationId xmlns:a16="http://schemas.microsoft.com/office/drawing/2014/main" id="{195055CB-A0CB-4245-A1DD-73F9E3F03366}"/>
              </a:ext>
            </a:extLst>
          </p:cNvPr>
          <p:cNvSpPr>
            <a:spLocks noGrp="1"/>
          </p:cNvSpPr>
          <p:nvPr>
            <p:ph type="body" sz="quarter" idx="17" hasCustomPrompt="1"/>
          </p:nvPr>
        </p:nvSpPr>
        <p:spPr>
          <a:xfrm>
            <a:off x="5462695" y="210870"/>
            <a:ext cx="2333151" cy="1650570"/>
          </a:xfrm>
        </p:spPr>
        <p:txBody>
          <a:bodyPr>
            <a:normAutofit/>
          </a:bodyPr>
          <a:lstStyle>
            <a:lvl1pPr marL="0" indent="0">
              <a:buNone/>
              <a:defRPr sz="2000" b="1"/>
            </a:lvl1pPr>
          </a:lstStyle>
          <a:p>
            <a:pPr lvl="0"/>
            <a:r>
              <a:rPr lang="en-US"/>
              <a:t>Section 1 title</a:t>
            </a:r>
          </a:p>
        </p:txBody>
      </p:sp>
      <p:sp>
        <p:nvSpPr>
          <p:cNvPr id="33" name="Text Placeholder 21">
            <a:extLst>
              <a:ext uri="{FF2B5EF4-FFF2-40B4-BE49-F238E27FC236}">
                <a16:creationId xmlns:a16="http://schemas.microsoft.com/office/drawing/2014/main" id="{FD97904E-5C4C-F347-8D4D-20DC5549F677}"/>
              </a:ext>
            </a:extLst>
          </p:cNvPr>
          <p:cNvSpPr>
            <a:spLocks noGrp="1"/>
          </p:cNvSpPr>
          <p:nvPr>
            <p:ph type="body" sz="quarter" idx="18" hasCustomPrompt="1"/>
          </p:nvPr>
        </p:nvSpPr>
        <p:spPr>
          <a:xfrm>
            <a:off x="7936524" y="210870"/>
            <a:ext cx="2877648" cy="1650570"/>
          </a:xfrm>
        </p:spPr>
        <p:txBody>
          <a:bodyPr>
            <a:norm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ext Placeholder 21">
            <a:extLst>
              <a:ext uri="{FF2B5EF4-FFF2-40B4-BE49-F238E27FC236}">
                <a16:creationId xmlns:a16="http://schemas.microsoft.com/office/drawing/2014/main" id="{5F070188-75CB-6144-9FF8-0398F949ECF7}"/>
              </a:ext>
            </a:extLst>
          </p:cNvPr>
          <p:cNvSpPr>
            <a:spLocks noGrp="1"/>
          </p:cNvSpPr>
          <p:nvPr>
            <p:ph type="body" sz="quarter" idx="20" hasCustomPrompt="1"/>
          </p:nvPr>
        </p:nvSpPr>
        <p:spPr>
          <a:xfrm>
            <a:off x="5462695" y="2286671"/>
            <a:ext cx="2333151" cy="1650570"/>
          </a:xfrm>
        </p:spPr>
        <p:txBody>
          <a:bodyPr>
            <a:normAutofit/>
          </a:bodyPr>
          <a:lstStyle>
            <a:lvl1pPr marL="0" indent="0">
              <a:buNone/>
              <a:defRPr sz="2000" b="1"/>
            </a:lvl1pPr>
          </a:lstStyle>
          <a:p>
            <a:pPr lvl="0"/>
            <a:r>
              <a:rPr lang="en-US"/>
              <a:t>Section 2 title</a:t>
            </a:r>
          </a:p>
        </p:txBody>
      </p:sp>
      <p:sp>
        <p:nvSpPr>
          <p:cNvPr id="35" name="Text Placeholder 21">
            <a:extLst>
              <a:ext uri="{FF2B5EF4-FFF2-40B4-BE49-F238E27FC236}">
                <a16:creationId xmlns:a16="http://schemas.microsoft.com/office/drawing/2014/main" id="{24015599-D9D2-9448-830B-8644EF3B66E2}"/>
              </a:ext>
            </a:extLst>
          </p:cNvPr>
          <p:cNvSpPr>
            <a:spLocks noGrp="1"/>
          </p:cNvSpPr>
          <p:nvPr>
            <p:ph type="body" sz="quarter" idx="21" hasCustomPrompt="1"/>
          </p:nvPr>
        </p:nvSpPr>
        <p:spPr>
          <a:xfrm>
            <a:off x="7936524" y="2286671"/>
            <a:ext cx="2877648" cy="1650570"/>
          </a:xfrm>
        </p:spPr>
        <p:txBody>
          <a:bodyPr>
            <a:norm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6" name="Text Placeholder 21">
            <a:extLst>
              <a:ext uri="{FF2B5EF4-FFF2-40B4-BE49-F238E27FC236}">
                <a16:creationId xmlns:a16="http://schemas.microsoft.com/office/drawing/2014/main" id="{3E2C5B11-4AF3-EF4C-B1C7-EF6D8F17BF15}"/>
              </a:ext>
            </a:extLst>
          </p:cNvPr>
          <p:cNvSpPr>
            <a:spLocks noGrp="1"/>
          </p:cNvSpPr>
          <p:nvPr>
            <p:ph type="body" sz="quarter" idx="23" hasCustomPrompt="1"/>
          </p:nvPr>
        </p:nvSpPr>
        <p:spPr>
          <a:xfrm>
            <a:off x="5462695" y="4362472"/>
            <a:ext cx="2333151" cy="1650570"/>
          </a:xfrm>
        </p:spPr>
        <p:txBody>
          <a:bodyPr>
            <a:normAutofit/>
          </a:bodyPr>
          <a:lstStyle>
            <a:lvl1pPr marL="0" indent="0">
              <a:buNone/>
              <a:defRPr sz="2000" b="1"/>
            </a:lvl1pPr>
          </a:lstStyle>
          <a:p>
            <a:pPr lvl="0"/>
            <a:r>
              <a:rPr lang="en-US"/>
              <a:t>Section 3 title</a:t>
            </a:r>
          </a:p>
        </p:txBody>
      </p:sp>
      <p:sp>
        <p:nvSpPr>
          <p:cNvPr id="37" name="Text Placeholder 21">
            <a:extLst>
              <a:ext uri="{FF2B5EF4-FFF2-40B4-BE49-F238E27FC236}">
                <a16:creationId xmlns:a16="http://schemas.microsoft.com/office/drawing/2014/main" id="{7C130C24-ABDE-6947-B312-5AF901881D5A}"/>
              </a:ext>
            </a:extLst>
          </p:cNvPr>
          <p:cNvSpPr>
            <a:spLocks noGrp="1"/>
          </p:cNvSpPr>
          <p:nvPr>
            <p:ph type="body" sz="quarter" idx="24" hasCustomPrompt="1"/>
          </p:nvPr>
        </p:nvSpPr>
        <p:spPr>
          <a:xfrm>
            <a:off x="7936524" y="4362472"/>
            <a:ext cx="2877648" cy="1650570"/>
          </a:xfrm>
        </p:spPr>
        <p:txBody>
          <a:bodyPr>
            <a:norm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5" name="Title 3">
            <a:extLst>
              <a:ext uri="{FF2B5EF4-FFF2-40B4-BE49-F238E27FC236}">
                <a16:creationId xmlns:a16="http://schemas.microsoft.com/office/drawing/2014/main" id="{5C6DCA96-6CCC-8349-AD64-956ED851C5EB}"/>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533311562"/>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 Bullets (OTD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2277E7-7C40-9948-A8F0-78CD40B594AA}"/>
              </a:ext>
            </a:extLst>
          </p:cNvPr>
          <p:cNvSpPr/>
          <p:nvPr userDrawn="1"/>
        </p:nvSpPr>
        <p:spPr>
          <a:xfrm>
            <a:off x="0" y="0"/>
            <a:ext cx="5019040" cy="6019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6CB9A530-6EBA-8943-888B-6759F7F65E9E}"/>
              </a:ext>
            </a:extLst>
          </p:cNvPr>
          <p:cNvSpPr>
            <a:spLocks noGrp="1"/>
          </p:cNvSpPr>
          <p:nvPr>
            <p:ph type="body" sz="quarter" idx="10" hasCustomPrompt="1"/>
          </p:nvPr>
        </p:nvSpPr>
        <p:spPr>
          <a:xfrm>
            <a:off x="5322888" y="1495585"/>
            <a:ext cx="6107112" cy="3905089"/>
          </a:xfrm>
        </p:spPr>
        <p:txBody>
          <a:bodyPr anchor="t" anchorCtr="0"/>
          <a:lstStyle>
            <a:lvl1pPr>
              <a:lnSpc>
                <a:spcPct val="100000"/>
              </a:lnSpc>
              <a:spcAft>
                <a:spcPts val="600"/>
              </a:spcAft>
              <a:buClr>
                <a:schemeClr val="accent5"/>
              </a:buClr>
              <a:defRPr sz="2600"/>
            </a:lvl1pPr>
            <a:lvl2pPr>
              <a:lnSpc>
                <a:spcPct val="100000"/>
              </a:lnSpc>
              <a:spcAft>
                <a:spcPts val="600"/>
              </a:spcAft>
              <a:buClr>
                <a:schemeClr val="accent5"/>
              </a:buClr>
              <a:defRPr/>
            </a:lvl2pPr>
            <a:lvl3pPr>
              <a:lnSpc>
                <a:spcPct val="100000"/>
              </a:lnSpc>
              <a:spcAft>
                <a:spcPts val="600"/>
              </a:spcAft>
              <a:buClr>
                <a:schemeClr val="accent5"/>
              </a:buClr>
              <a:defRPr/>
            </a:lvl3pPr>
            <a:lvl4pPr>
              <a:lnSpc>
                <a:spcPct val="100000"/>
              </a:lnSpc>
              <a:spcAft>
                <a:spcPts val="600"/>
              </a:spcAft>
              <a:buClr>
                <a:schemeClr val="accent5"/>
              </a:buClr>
              <a:defRPr/>
            </a:lvl4pPr>
            <a:lvl5pPr>
              <a:lnSpc>
                <a:spcPct val="100000"/>
              </a:lnSpc>
              <a:spcAft>
                <a:spcPts val="600"/>
              </a:spcAft>
              <a:buClr>
                <a:schemeClr val="accent5"/>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Image" descr="Image">
            <a:extLst>
              <a:ext uri="{FF2B5EF4-FFF2-40B4-BE49-F238E27FC236}">
                <a16:creationId xmlns:a16="http://schemas.microsoft.com/office/drawing/2014/main" id="{9F34A7C5-B40D-944F-931D-672C85E70C91}"/>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10" name="Slide Number Placeholder 5">
            <a:extLst>
              <a:ext uri="{FF2B5EF4-FFF2-40B4-BE49-F238E27FC236}">
                <a16:creationId xmlns:a16="http://schemas.microsoft.com/office/drawing/2014/main" id="{89E2067F-1312-2844-92A7-32DCA9611C0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Title 3">
            <a:extLst>
              <a:ext uri="{FF2B5EF4-FFF2-40B4-BE49-F238E27FC236}">
                <a16:creationId xmlns:a16="http://schemas.microsoft.com/office/drawing/2014/main" id="{0C22120C-90A9-1D49-B671-71EB7BF3F544}"/>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cxnSp>
        <p:nvCxnSpPr>
          <p:cNvPr id="12" name="Straight Connector 11">
            <a:extLst>
              <a:ext uri="{FF2B5EF4-FFF2-40B4-BE49-F238E27FC236}">
                <a16:creationId xmlns:a16="http://schemas.microsoft.com/office/drawing/2014/main" id="{63C8C5C3-A860-2A4B-8DD2-CA1696DF3D14}"/>
              </a:ext>
            </a:extLst>
          </p:cNvPr>
          <p:cNvCxnSpPr>
            <a:cxnSpLocks/>
          </p:cNvCxnSpPr>
          <p:nvPr userDrawn="1"/>
        </p:nvCxnSpPr>
        <p:spPr>
          <a:xfrm>
            <a:off x="5462694" y="600368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581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 Image (OTD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5015920" y="-7749"/>
            <a:ext cx="7176080" cy="6019801"/>
          </a:xfrm>
        </p:spPr>
        <p:txBody>
          <a:bodyPr anchor="ctr" anchorCtr="0"/>
          <a:lstStyle>
            <a:lvl1pPr marL="0" indent="0" algn="ctr">
              <a:buNone/>
              <a:defRPr/>
            </a:lvl1pPr>
          </a:lstStyle>
          <a:p>
            <a:endParaRPr lang="en-US"/>
          </a:p>
        </p:txBody>
      </p:sp>
      <p:pic>
        <p:nvPicPr>
          <p:cNvPr id="6" name="Image" descr="Image">
            <a:extLst>
              <a:ext uri="{FF2B5EF4-FFF2-40B4-BE49-F238E27FC236}">
                <a16:creationId xmlns:a16="http://schemas.microsoft.com/office/drawing/2014/main" id="{2608D6D7-8C70-AD4F-8159-398E4A50BEBD}"/>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05D381BE-70A9-3945-BB87-96DDD46EF603}"/>
              </a:ext>
            </a:extLst>
          </p:cNvPr>
          <p:cNvSpPr>
            <a:spLocks noGrp="1"/>
          </p:cNvSpPr>
          <p:nvPr>
            <p:ph type="sldNum" sz="quarter" idx="4"/>
          </p:nvPr>
        </p:nvSpPr>
        <p:spPr>
          <a:xfrm>
            <a:off x="11024558" y="6356350"/>
            <a:ext cx="49647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Content Placeholder 3">
            <a:extLst>
              <a:ext uri="{FF2B5EF4-FFF2-40B4-BE49-F238E27FC236}">
                <a16:creationId xmlns:a16="http://schemas.microsoft.com/office/drawing/2014/main" id="{EA13E2CB-0EBF-0045-B300-A915198DA21B}"/>
              </a:ext>
            </a:extLst>
          </p:cNvPr>
          <p:cNvSpPr>
            <a:spLocks noGrp="1"/>
          </p:cNvSpPr>
          <p:nvPr>
            <p:ph sz="quarter" idx="15" hasCustomPrompt="1"/>
          </p:nvPr>
        </p:nvSpPr>
        <p:spPr>
          <a:xfrm>
            <a:off x="3642102" y="6343144"/>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0" name="Rectangle 9">
            <a:extLst>
              <a:ext uri="{FF2B5EF4-FFF2-40B4-BE49-F238E27FC236}">
                <a16:creationId xmlns:a16="http://schemas.microsoft.com/office/drawing/2014/main" id="{2A8F0736-E2D6-C649-9F6D-9994B5F11319}"/>
              </a:ext>
            </a:extLst>
          </p:cNvPr>
          <p:cNvSpPr/>
          <p:nvPr userDrawn="1"/>
        </p:nvSpPr>
        <p:spPr>
          <a:xfrm>
            <a:off x="0" y="0"/>
            <a:ext cx="5019040" cy="6019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a:extLst>
              <a:ext uri="{FF2B5EF4-FFF2-40B4-BE49-F238E27FC236}">
                <a16:creationId xmlns:a16="http://schemas.microsoft.com/office/drawing/2014/main" id="{13A92F3F-8C4D-4541-AF10-DCAC2CD25708}"/>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spTree>
    <p:extLst>
      <p:ext uri="{BB962C8B-B14F-4D97-AF65-F5344CB8AC3E}">
        <p14:creationId xmlns:p14="http://schemas.microsoft.com/office/powerpoint/2010/main" val="12343325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lank Slide + Page Number">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 </a:t>
            </a:r>
            <a:endParaRPr/>
          </a:p>
        </p:txBody>
      </p:sp>
      <p:sp>
        <p:nvSpPr>
          <p:cNvPr id="3" name="Slide Number Placeholder 5">
            <a:extLst>
              <a:ext uri="{FF2B5EF4-FFF2-40B4-BE49-F238E27FC236}">
                <a16:creationId xmlns:a16="http://schemas.microsoft.com/office/drawing/2014/main" id="{563A69FF-AF23-4B4F-B4FB-0E1FEB660753}"/>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19787477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mage + Statement Text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488637" y="381526"/>
            <a:ext cx="4663068" cy="5477179"/>
          </a:xfrm>
        </p:spPr>
        <p:txBody>
          <a:bodyPr anchor="ctr"/>
          <a:lstStyle>
            <a:lvl1pPr algn="ctr">
              <a:defRPr>
                <a:solidFill>
                  <a:schemeClr val="tx1"/>
                </a:solidFill>
              </a:defRPr>
            </a:lvl1pPr>
          </a:lstStyle>
          <a:p>
            <a:r>
              <a:rPr lang="en-US"/>
              <a:t>Click to add text</a:t>
            </a:r>
            <a:endParaRPr lang="en-CA"/>
          </a:p>
        </p:txBody>
      </p:sp>
      <p:sp>
        <p:nvSpPr>
          <p:cNvPr id="7" name="Slide Number Placeholder 5">
            <a:extLst>
              <a:ext uri="{FF2B5EF4-FFF2-40B4-BE49-F238E27FC236}">
                <a16:creationId xmlns:a16="http://schemas.microsoft.com/office/drawing/2014/main" id="{923C253B-97A4-C345-A963-0AA05EFE9260}"/>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E90BA996-28B9-C542-85A4-0FC7BA86FABC}"/>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tx2"/>
                </a:solidFill>
              </a:rPr>
              <a:t>Knox,</a:t>
            </a:r>
            <a:r>
              <a:rPr lang="en-US" sz="1600">
                <a:solidFill>
                  <a:schemeClr val="tx2"/>
                </a:solidFill>
              </a:rPr>
              <a:t> </a:t>
            </a:r>
            <a:r>
              <a:rPr lang="en-US" sz="1600" i="1">
                <a:solidFill>
                  <a:schemeClr val="tx2"/>
                </a:solidFill>
              </a:rPr>
              <a:t>cord blood stem cell donor</a:t>
            </a:r>
          </a:p>
        </p:txBody>
      </p:sp>
    </p:spTree>
    <p:extLst>
      <p:ext uri="{BB962C8B-B14F-4D97-AF65-F5344CB8AC3E}">
        <p14:creationId xmlns:p14="http://schemas.microsoft.com/office/powerpoint/2010/main" val="38887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p:txBody>
          <a:bodyPr/>
          <a:lstStyle>
            <a:lvl1pPr>
              <a:lnSpc>
                <a:spcPct val="100000"/>
              </a:lnSpc>
              <a:spcBef>
                <a:spcPts val="1200"/>
              </a:spcBef>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5" name="Title 1">
            <a:extLst>
              <a:ext uri="{FF2B5EF4-FFF2-40B4-BE49-F238E27FC236}">
                <a16:creationId xmlns:a16="http://schemas.microsoft.com/office/drawing/2014/main" id="{D715239B-D6D4-A44D-997F-2A5EBEFEC6F7}"/>
              </a:ext>
            </a:extLst>
          </p:cNvPr>
          <p:cNvSpPr>
            <a:spLocks noGrp="1"/>
          </p:cNvSpPr>
          <p:nvPr>
            <p:ph type="title" hasCustomPrompt="1"/>
          </p:nvPr>
        </p:nvSpPr>
        <p:spPr>
          <a:xfrm>
            <a:off x="678529" y="365760"/>
            <a:ext cx="10617274" cy="977538"/>
          </a:xfrm>
          <a:prstGeom prst="rect">
            <a:avLst/>
          </a:prstGeom>
        </p:spPr>
        <p:txBody>
          <a:bodyPr vert="horz" lIns="91440" tIns="45720" rIns="91440" bIns="45720" rtlCol="0" anchor="t">
            <a:normAutofit/>
          </a:bodyPr>
          <a:lstStyle>
            <a:lvl1pPr>
              <a:defRPr lang="en-US"/>
            </a:lvl1pPr>
          </a:lstStyle>
          <a:p>
            <a:pPr lvl="0"/>
            <a:r>
              <a:rPr lang="en-US"/>
              <a:t>Click to add text</a:t>
            </a:r>
          </a:p>
        </p:txBody>
      </p:sp>
      <p:pic>
        <p:nvPicPr>
          <p:cNvPr id="2" name="Picture 1" descr="Text&#10;&#10;Description automatically generated">
            <a:extLst>
              <a:ext uri="{FF2B5EF4-FFF2-40B4-BE49-F238E27FC236}">
                <a16:creationId xmlns:a16="http://schemas.microsoft.com/office/drawing/2014/main" id="{4A469D88-DF92-40D3-F09B-B65A43E29DC5}"/>
              </a:ext>
            </a:extLst>
          </p:cNvPr>
          <p:cNvPicPr>
            <a:picLocks noChangeAspect="1"/>
          </p:cNvPicPr>
          <p:nvPr userDrawn="1"/>
        </p:nvPicPr>
        <p:blipFill>
          <a:blip r:embed="rId2"/>
          <a:stretch>
            <a:fillRect/>
          </a:stretch>
        </p:blipFill>
        <p:spPr>
          <a:xfrm>
            <a:off x="765594" y="6226713"/>
            <a:ext cx="2683796" cy="494762"/>
          </a:xfrm>
          <a:prstGeom prst="rect">
            <a:avLst/>
          </a:prstGeom>
        </p:spPr>
      </p:pic>
    </p:spTree>
    <p:extLst>
      <p:ext uri="{BB962C8B-B14F-4D97-AF65-F5344CB8AC3E}">
        <p14:creationId xmlns:p14="http://schemas.microsoft.com/office/powerpoint/2010/main" val="4832029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mage + Statement Text 2">
    <p:spTree>
      <p:nvGrpSpPr>
        <p:cNvPr id="1" name=""/>
        <p:cNvGrpSpPr/>
        <p:nvPr/>
      </p:nvGrpSpPr>
      <p:grpSpPr>
        <a:xfrm>
          <a:off x="0" y="0"/>
          <a:ext cx="0" cy="0"/>
          <a:chOff x="0" y="0"/>
          <a:chExt cx="0" cy="0"/>
        </a:xfrm>
      </p:grpSpPr>
      <p:pic>
        <p:nvPicPr>
          <p:cNvPr id="7" name="Picture 6" descr="A person posing for a picture&#10;&#10;Description automatically generated">
            <a:extLst>
              <a:ext uri="{FF2B5EF4-FFF2-40B4-BE49-F238E27FC236}">
                <a16:creationId xmlns:a16="http://schemas.microsoft.com/office/drawing/2014/main" id="{068E135B-A2BA-C940-A652-B768004B5DA6}"/>
              </a:ext>
            </a:extLst>
          </p:cNvPr>
          <p:cNvPicPr>
            <a:picLocks noChangeAspect="1"/>
          </p:cNvPicPr>
          <p:nvPr userDrawn="1"/>
        </p:nvPicPr>
        <p:blipFill rotWithShape="1">
          <a:blip>
            <a:extLst>
              <a:ext uri="{28A0092B-C50C-407E-A947-70E740481C1C}">
                <a14:useLocalDpi xmlns:a14="http://schemas.microsoft.com/office/drawing/2010/main" val="0"/>
              </a:ext>
            </a:extLst>
          </a:blip>
          <a:srcRect l="3831" r="-3831" b="31451"/>
          <a:stretch/>
        </p:blipFill>
        <p:spPr>
          <a:xfrm>
            <a:off x="0" y="0"/>
            <a:ext cx="6669741" cy="6858000"/>
          </a:xfrm>
          <a:prstGeom prst="rect">
            <a:avLst/>
          </a:prstGeom>
        </p:spPr>
      </p:pic>
      <p:sp>
        <p:nvSpPr>
          <p:cNvPr id="8" name="Title 1">
            <a:extLst>
              <a:ext uri="{FF2B5EF4-FFF2-40B4-BE49-F238E27FC236}">
                <a16:creationId xmlns:a16="http://schemas.microsoft.com/office/drawing/2014/main" id="{2899ECE7-E191-0C48-AC48-2DBF13EB71E1}"/>
              </a:ext>
            </a:extLst>
          </p:cNvPr>
          <p:cNvSpPr>
            <a:spLocks noGrp="1"/>
          </p:cNvSpPr>
          <p:nvPr>
            <p:ph type="title" hasCustomPrompt="1"/>
          </p:nvPr>
        </p:nvSpPr>
        <p:spPr>
          <a:xfrm>
            <a:off x="6488637" y="381526"/>
            <a:ext cx="4663068" cy="5477179"/>
          </a:xfrm>
        </p:spPr>
        <p:txBody>
          <a:bodyPr anchor="ctr"/>
          <a:lstStyle>
            <a:lvl1pPr algn="ctr">
              <a:defRPr>
                <a:solidFill>
                  <a:schemeClr val="tx1"/>
                </a:solidFill>
              </a:defRPr>
            </a:lvl1pPr>
          </a:lstStyle>
          <a:p>
            <a:r>
              <a:rPr lang="en-US"/>
              <a:t>Click to add text</a:t>
            </a:r>
            <a:endParaRPr lang="en-CA"/>
          </a:p>
        </p:txBody>
      </p:sp>
      <p:sp>
        <p:nvSpPr>
          <p:cNvPr id="9" name="Slide Number Placeholder 5">
            <a:extLst>
              <a:ext uri="{FF2B5EF4-FFF2-40B4-BE49-F238E27FC236}">
                <a16:creationId xmlns:a16="http://schemas.microsoft.com/office/drawing/2014/main" id="{94170468-016C-0D49-9E6A-5B66A2904912}"/>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TextBox 9">
            <a:extLst>
              <a:ext uri="{FF2B5EF4-FFF2-40B4-BE49-F238E27FC236}">
                <a16:creationId xmlns:a16="http://schemas.microsoft.com/office/drawing/2014/main" id="{AE0678E2-35FD-D449-AE31-823F4C0278D4}"/>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tx2"/>
                </a:solidFill>
              </a:rPr>
              <a:t>Anmol,</a:t>
            </a:r>
            <a:r>
              <a:rPr lang="en-US" sz="1600">
                <a:solidFill>
                  <a:schemeClr val="tx2"/>
                </a:solidFill>
              </a:rPr>
              <a:t> </a:t>
            </a:r>
            <a:r>
              <a:rPr lang="en-US" sz="1600" i="1">
                <a:solidFill>
                  <a:schemeClr val="tx2"/>
                </a:solidFill>
              </a:rPr>
              <a:t>volunteer</a:t>
            </a:r>
          </a:p>
        </p:txBody>
      </p:sp>
    </p:spTree>
    <p:extLst>
      <p:ext uri="{BB962C8B-B14F-4D97-AF65-F5344CB8AC3E}">
        <p14:creationId xmlns:p14="http://schemas.microsoft.com/office/powerpoint/2010/main" val="17933219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mage + Statement Text 3">
    <p:spTree>
      <p:nvGrpSpPr>
        <p:cNvPr id="1" name=""/>
        <p:cNvGrpSpPr/>
        <p:nvPr/>
      </p:nvGrpSpPr>
      <p:grpSpPr>
        <a:xfrm>
          <a:off x="0" y="0"/>
          <a:ext cx="0" cy="0"/>
          <a:chOff x="0" y="0"/>
          <a:chExt cx="0" cy="0"/>
        </a:xfrm>
      </p:grpSpPr>
      <p:pic>
        <p:nvPicPr>
          <p:cNvPr id="4" name="Picture 3" descr="A person standing posing for the camera&#10;&#10;Description automatically generated">
            <a:extLst>
              <a:ext uri="{FF2B5EF4-FFF2-40B4-BE49-F238E27FC236}">
                <a16:creationId xmlns:a16="http://schemas.microsoft.com/office/drawing/2014/main" id="{05E90FE3-A397-1B4E-9FBE-C88118FD02C7}"/>
              </a:ext>
            </a:extLst>
          </p:cNvPr>
          <p:cNvPicPr>
            <a:picLocks noChangeAspect="1"/>
          </p:cNvPicPr>
          <p:nvPr userDrawn="1"/>
        </p:nvPicPr>
        <p:blipFill rotWithShape="1">
          <a:blip>
            <a:extLst>
              <a:ext uri="{28A0092B-C50C-407E-A947-70E740481C1C}">
                <a14:useLocalDpi xmlns:a14="http://schemas.microsoft.com/office/drawing/2010/main" val="0"/>
              </a:ext>
            </a:extLst>
          </a:blip>
          <a:srcRect t="5572" b="19648"/>
          <a:stretch/>
        </p:blipFill>
        <p:spPr>
          <a:xfrm>
            <a:off x="0" y="0"/>
            <a:ext cx="6113930" cy="6858000"/>
          </a:xfrm>
          <a:prstGeom prst="rect">
            <a:avLst/>
          </a:prstGeom>
        </p:spPr>
      </p:pic>
      <p:sp>
        <p:nvSpPr>
          <p:cNvPr id="7" name="Title 1">
            <a:extLst>
              <a:ext uri="{FF2B5EF4-FFF2-40B4-BE49-F238E27FC236}">
                <a16:creationId xmlns:a16="http://schemas.microsoft.com/office/drawing/2014/main" id="{66046DD7-655D-0549-804B-8D0A0B917E67}"/>
              </a:ext>
            </a:extLst>
          </p:cNvPr>
          <p:cNvSpPr>
            <a:spLocks noGrp="1"/>
          </p:cNvSpPr>
          <p:nvPr>
            <p:ph type="title" hasCustomPrompt="1"/>
          </p:nvPr>
        </p:nvSpPr>
        <p:spPr>
          <a:xfrm>
            <a:off x="6488637" y="381527"/>
            <a:ext cx="4663068" cy="5477178"/>
          </a:xfrm>
        </p:spPr>
        <p:txBody>
          <a:bodyPr anchor="ctr"/>
          <a:lstStyle>
            <a:lvl1pPr algn="ctr">
              <a:defRPr>
                <a:solidFill>
                  <a:schemeClr val="tx1"/>
                </a:solidFill>
              </a:defRPr>
            </a:lvl1pPr>
          </a:lstStyle>
          <a:p>
            <a:r>
              <a:rPr lang="en-US"/>
              <a:t>Click to add text</a:t>
            </a:r>
            <a:endParaRPr lang="en-CA"/>
          </a:p>
        </p:txBody>
      </p:sp>
      <p:sp>
        <p:nvSpPr>
          <p:cNvPr id="8" name="Slide Number Placeholder 5">
            <a:extLst>
              <a:ext uri="{FF2B5EF4-FFF2-40B4-BE49-F238E27FC236}">
                <a16:creationId xmlns:a16="http://schemas.microsoft.com/office/drawing/2014/main" id="{9F7E5A50-0B94-E748-A41D-8D0DD539C86A}"/>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5080111C-7242-504F-9A38-D8F41AF59619}"/>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tx2"/>
                </a:solidFill>
              </a:rPr>
              <a:t>Dr. Ni,</a:t>
            </a:r>
            <a:r>
              <a:rPr lang="en-US" sz="1600">
                <a:solidFill>
                  <a:schemeClr val="tx2"/>
                </a:solidFill>
              </a:rPr>
              <a:t> </a:t>
            </a:r>
            <a:r>
              <a:rPr lang="en-US" sz="1600" i="1">
                <a:solidFill>
                  <a:schemeClr val="tx2"/>
                </a:solidFill>
              </a:rPr>
              <a:t>employee</a:t>
            </a:r>
          </a:p>
        </p:txBody>
      </p:sp>
    </p:spTree>
    <p:extLst>
      <p:ext uri="{BB962C8B-B14F-4D97-AF65-F5344CB8AC3E}">
        <p14:creationId xmlns:p14="http://schemas.microsoft.com/office/powerpoint/2010/main" val="11386095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Image + Statement Text 4">
    <p:spTree>
      <p:nvGrpSpPr>
        <p:cNvPr id="1" name=""/>
        <p:cNvGrpSpPr/>
        <p:nvPr/>
      </p:nvGrpSpPr>
      <p:grpSpPr>
        <a:xfrm>
          <a:off x="0" y="0"/>
          <a:ext cx="0" cy="0"/>
          <a:chOff x="0" y="0"/>
          <a:chExt cx="0" cy="0"/>
        </a:xfrm>
      </p:grpSpPr>
      <p:pic>
        <p:nvPicPr>
          <p:cNvPr id="4" name="Picture 3" descr="A person standing posing for the camera&#10;&#10;Description automatically generated">
            <a:extLst>
              <a:ext uri="{FF2B5EF4-FFF2-40B4-BE49-F238E27FC236}">
                <a16:creationId xmlns:a16="http://schemas.microsoft.com/office/drawing/2014/main" id="{01A0AD84-F94C-D640-9CF8-8B8C27BDB78C}"/>
              </a:ext>
            </a:extLst>
          </p:cNvPr>
          <p:cNvPicPr>
            <a:picLocks noChangeAspect="1"/>
          </p:cNvPicPr>
          <p:nvPr userDrawn="1"/>
        </p:nvPicPr>
        <p:blipFill rotWithShape="1">
          <a:blip>
            <a:extLst>
              <a:ext uri="{28A0092B-C50C-407E-A947-70E740481C1C}">
                <a14:useLocalDpi xmlns:a14="http://schemas.microsoft.com/office/drawing/2010/main" val="0"/>
              </a:ext>
            </a:extLst>
          </a:blip>
          <a:srcRect l="11373" t="8627" r="16275" b="36471"/>
          <a:stretch/>
        </p:blipFill>
        <p:spPr>
          <a:xfrm>
            <a:off x="121024" y="169455"/>
            <a:ext cx="5876365" cy="6688545"/>
          </a:xfrm>
          <a:prstGeom prst="rect">
            <a:avLst/>
          </a:prstGeom>
        </p:spPr>
      </p:pic>
      <p:sp>
        <p:nvSpPr>
          <p:cNvPr id="7" name="Title 1">
            <a:extLst>
              <a:ext uri="{FF2B5EF4-FFF2-40B4-BE49-F238E27FC236}">
                <a16:creationId xmlns:a16="http://schemas.microsoft.com/office/drawing/2014/main" id="{9690BD3F-E957-F444-85F5-19CBD769BDFA}"/>
              </a:ext>
            </a:extLst>
          </p:cNvPr>
          <p:cNvSpPr>
            <a:spLocks noGrp="1"/>
          </p:cNvSpPr>
          <p:nvPr>
            <p:ph type="title" hasCustomPrompt="1"/>
          </p:nvPr>
        </p:nvSpPr>
        <p:spPr>
          <a:xfrm>
            <a:off x="6488637" y="381526"/>
            <a:ext cx="4663068" cy="5466435"/>
          </a:xfrm>
        </p:spPr>
        <p:txBody>
          <a:bodyPr anchor="ctr"/>
          <a:lstStyle>
            <a:lvl1pPr algn="ctr">
              <a:defRPr>
                <a:solidFill>
                  <a:schemeClr val="tx1"/>
                </a:solidFill>
              </a:defRPr>
            </a:lvl1pPr>
          </a:lstStyle>
          <a:p>
            <a:r>
              <a:rPr lang="en-US"/>
              <a:t>Click to add text</a:t>
            </a:r>
            <a:endParaRPr lang="en-CA"/>
          </a:p>
        </p:txBody>
      </p:sp>
      <p:sp>
        <p:nvSpPr>
          <p:cNvPr id="8" name="Slide Number Placeholder 5">
            <a:extLst>
              <a:ext uri="{FF2B5EF4-FFF2-40B4-BE49-F238E27FC236}">
                <a16:creationId xmlns:a16="http://schemas.microsoft.com/office/drawing/2014/main" id="{982D4746-4931-EF4C-B5F1-53F36A1C6529}"/>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CA8FCBDC-8571-A046-A0BC-74F4F7486F32}"/>
              </a:ext>
            </a:extLst>
          </p:cNvPr>
          <p:cNvSpPr txBox="1"/>
          <p:nvPr userDrawn="1"/>
        </p:nvSpPr>
        <p:spPr>
          <a:xfrm>
            <a:off x="6088284" y="6030410"/>
            <a:ext cx="6103716" cy="338554"/>
          </a:xfrm>
          <a:prstGeom prst="rect">
            <a:avLst/>
          </a:prstGeom>
          <a:noFill/>
        </p:spPr>
        <p:txBody>
          <a:bodyPr wrap="square" rtlCol="0">
            <a:spAutoFit/>
          </a:bodyPr>
          <a:lstStyle/>
          <a:p>
            <a:pPr algn="ctr"/>
            <a:r>
              <a:rPr lang="en-US" sz="1600" b="1">
                <a:solidFill>
                  <a:schemeClr val="tx2"/>
                </a:solidFill>
              </a:rPr>
              <a:t>Janrene,</a:t>
            </a:r>
            <a:r>
              <a:rPr lang="en-US" sz="1600">
                <a:solidFill>
                  <a:schemeClr val="tx2"/>
                </a:solidFill>
              </a:rPr>
              <a:t> </a:t>
            </a:r>
            <a:r>
              <a:rPr lang="en-US" sz="1600" i="1">
                <a:solidFill>
                  <a:schemeClr val="tx2"/>
                </a:solidFill>
              </a:rPr>
              <a:t>employee</a:t>
            </a:r>
          </a:p>
        </p:txBody>
      </p:sp>
    </p:spTree>
    <p:extLst>
      <p:ext uri="{BB962C8B-B14F-4D97-AF65-F5344CB8AC3E}">
        <p14:creationId xmlns:p14="http://schemas.microsoft.com/office/powerpoint/2010/main" val="23838829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Editable Image + Statement Text 5">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6001" y="5884939"/>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
        <p:nvSpPr>
          <p:cNvPr id="5" name="Title 1">
            <a:extLst>
              <a:ext uri="{FF2B5EF4-FFF2-40B4-BE49-F238E27FC236}">
                <a16:creationId xmlns:a16="http://schemas.microsoft.com/office/drawing/2014/main" id="{92DAE42D-71D0-B14E-BDBF-2424C4748DFD}"/>
              </a:ext>
            </a:extLst>
          </p:cNvPr>
          <p:cNvSpPr>
            <a:spLocks noGrp="1"/>
          </p:cNvSpPr>
          <p:nvPr>
            <p:ph type="title" hasCustomPrompt="1"/>
          </p:nvPr>
        </p:nvSpPr>
        <p:spPr>
          <a:xfrm>
            <a:off x="6488637" y="381526"/>
            <a:ext cx="4663068" cy="5473701"/>
          </a:xfrm>
        </p:spPr>
        <p:txBody>
          <a:bodyPr anchor="ctr"/>
          <a:lstStyle>
            <a:lvl1pPr algn="ctr">
              <a:defRPr>
                <a:solidFill>
                  <a:schemeClr val="tx1"/>
                </a:solidFill>
              </a:defRPr>
            </a:lvl1pPr>
          </a:lstStyle>
          <a:p>
            <a:r>
              <a:rPr lang="en-US"/>
              <a:t>Click to add text</a:t>
            </a:r>
            <a:endParaRPr lang="en-CA"/>
          </a:p>
        </p:txBody>
      </p:sp>
      <p:sp>
        <p:nvSpPr>
          <p:cNvPr id="6" name="Slide Number Placeholder 5">
            <a:extLst>
              <a:ext uri="{FF2B5EF4-FFF2-40B4-BE49-F238E27FC236}">
                <a16:creationId xmlns:a16="http://schemas.microsoft.com/office/drawing/2014/main" id="{5BEB36D7-B2EB-1048-9A23-C124F43B1FE9}"/>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17672084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Editable Image + H1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558210" y="371707"/>
            <a:ext cx="4663068" cy="2250470"/>
          </a:xfrm>
        </p:spPr>
        <p:txBody>
          <a:bodyPr anchor="b"/>
          <a:lstStyle>
            <a:lvl1pPr algn="l">
              <a:defRPr>
                <a:solidFill>
                  <a:schemeClr val="tx1"/>
                </a:solidFill>
              </a:defRPr>
            </a:lvl1pPr>
          </a:lstStyle>
          <a:p>
            <a:r>
              <a:rPr lang="en-US"/>
              <a:t>Click to add text</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hasCustomPrompt="1"/>
          </p:nvPr>
        </p:nvSpPr>
        <p:spPr>
          <a:xfrm>
            <a:off x="6558791" y="2702860"/>
            <a:ext cx="4662487" cy="3157200"/>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5887355"/>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
        <p:nvSpPr>
          <p:cNvPr id="7" name="Slide Number Placeholder 5">
            <a:extLst>
              <a:ext uri="{FF2B5EF4-FFF2-40B4-BE49-F238E27FC236}">
                <a16:creationId xmlns:a16="http://schemas.microsoft.com/office/drawing/2014/main" id="{8167C7EC-FD95-8E4B-9467-545B753D9B6A}"/>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24353244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ICTURE_TITLE_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505202" y="371707"/>
            <a:ext cx="4663068" cy="2250470"/>
          </a:xfrm>
        </p:spPr>
        <p:txBody>
          <a:bodyPr anchor="b"/>
          <a:lstStyle>
            <a:lvl1pPr algn="ctr">
              <a:defRPr>
                <a:solidFill>
                  <a:schemeClr val="tx1"/>
                </a:solidFill>
              </a:defRPr>
            </a:lvl1pPr>
          </a:lstStyle>
          <a:p>
            <a:r>
              <a:rPr lang="en-US"/>
              <a:t>Click to add text</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hasCustomPrompt="1"/>
          </p:nvPr>
        </p:nvSpPr>
        <p:spPr>
          <a:xfrm>
            <a:off x="6505783" y="2702859"/>
            <a:ext cx="4662487" cy="3183593"/>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text</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5886452"/>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
        <p:nvSpPr>
          <p:cNvPr id="7" name="Slide Number Placeholder 5">
            <a:extLst>
              <a:ext uri="{FF2B5EF4-FFF2-40B4-BE49-F238E27FC236}">
                <a16:creationId xmlns:a16="http://schemas.microsoft.com/office/drawing/2014/main" id="{B95AEFAB-431C-C54F-B57A-431A8B723AF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194656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mage + Donor Experience Ambition Statement (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82D4746-4931-EF4C-B5F1-53F36A1C6529}"/>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2" name="TextBox 11">
            <a:extLst>
              <a:ext uri="{FF2B5EF4-FFF2-40B4-BE49-F238E27FC236}">
                <a16:creationId xmlns:a16="http://schemas.microsoft.com/office/drawing/2014/main" id="{F350B8AC-504A-5149-957F-D22CF6CAABBF}"/>
              </a:ext>
            </a:extLst>
          </p:cNvPr>
          <p:cNvSpPr txBox="1"/>
          <p:nvPr userDrawn="1"/>
        </p:nvSpPr>
        <p:spPr>
          <a:xfrm>
            <a:off x="6447692" y="1532181"/>
            <a:ext cx="5591908" cy="3277820"/>
          </a:xfrm>
          <a:prstGeom prst="rect">
            <a:avLst/>
          </a:prstGeom>
          <a:noFill/>
        </p:spPr>
        <p:txBody>
          <a:bodyPr wrap="square" rtlCol="0">
            <a:spAutoFit/>
          </a:bodyPr>
          <a:lstStyle/>
          <a:p>
            <a:pPr algn="ctr">
              <a:lnSpc>
                <a:spcPct val="100000"/>
              </a:lnSpc>
            </a:pPr>
            <a:r>
              <a:rPr lang="en-US" sz="2400" b="0" i="0">
                <a:solidFill>
                  <a:schemeClr val="tx1"/>
                </a:solidFill>
              </a:rPr>
              <a:t>Every day, we connect </a:t>
            </a:r>
          </a:p>
          <a:p>
            <a:pPr algn="ctr">
              <a:lnSpc>
                <a:spcPct val="100000"/>
              </a:lnSpc>
            </a:pPr>
            <a:r>
              <a:rPr lang="en-US" sz="2400" b="0" i="0">
                <a:solidFill>
                  <a:schemeClr val="tx1"/>
                </a:solidFill>
              </a:rPr>
              <a:t>generous donors with recipients </a:t>
            </a:r>
          </a:p>
          <a:p>
            <a:pPr algn="ctr">
              <a:lnSpc>
                <a:spcPct val="100000"/>
              </a:lnSpc>
              <a:spcAft>
                <a:spcPts val="1800"/>
              </a:spcAft>
            </a:pPr>
            <a:r>
              <a:rPr lang="en-US" sz="2400" b="0" i="0">
                <a:solidFill>
                  <a:schemeClr val="tx1"/>
                </a:solidFill>
              </a:rPr>
              <a:t>to help save lives. </a:t>
            </a:r>
          </a:p>
          <a:p>
            <a:pPr algn="ctr">
              <a:lnSpc>
                <a:spcPct val="100000"/>
              </a:lnSpc>
            </a:pPr>
            <a:r>
              <a:rPr lang="en-US" sz="2400" b="0" i="0">
                <a:solidFill>
                  <a:schemeClr val="tx1"/>
                </a:solidFill>
              </a:rPr>
              <a:t>We inspire Canadians to give by delivering an</a:t>
            </a:r>
            <a:r>
              <a:rPr lang="en-US" sz="2400" b="1" i="0">
                <a:solidFill>
                  <a:schemeClr val="tx1"/>
                </a:solidFill>
              </a:rPr>
              <a:t> exceptional </a:t>
            </a:r>
            <a:r>
              <a:rPr lang="en-US" sz="2400" b="0" i="0">
                <a:solidFill>
                  <a:schemeClr val="tx1"/>
                </a:solidFill>
              </a:rPr>
              <a:t>experience – </a:t>
            </a:r>
            <a:r>
              <a:rPr lang="en-US" sz="2400" b="1" i="0">
                <a:solidFill>
                  <a:schemeClr val="tx1"/>
                </a:solidFill>
              </a:rPr>
              <a:t>easy</a:t>
            </a:r>
            <a:r>
              <a:rPr lang="en-US" sz="2400" b="0" i="0">
                <a:solidFill>
                  <a:schemeClr val="tx1"/>
                </a:solidFill>
              </a:rPr>
              <a:t> and </a:t>
            </a:r>
          </a:p>
          <a:p>
            <a:pPr algn="ctr">
              <a:lnSpc>
                <a:spcPct val="100000"/>
              </a:lnSpc>
            </a:pPr>
            <a:r>
              <a:rPr lang="en-US" sz="2400" b="1" i="0">
                <a:solidFill>
                  <a:schemeClr val="tx1"/>
                </a:solidFill>
              </a:rPr>
              <a:t>personal</a:t>
            </a:r>
            <a:r>
              <a:rPr lang="en-US" sz="2400" b="0" i="0">
                <a:solidFill>
                  <a:schemeClr val="tx1"/>
                </a:solidFill>
              </a:rPr>
              <a:t> – where everyone</a:t>
            </a:r>
            <a:r>
              <a:rPr lang="en-US" sz="2400" b="1" i="0">
                <a:solidFill>
                  <a:schemeClr val="tx1"/>
                </a:solidFill>
              </a:rPr>
              <a:t> feels valued​</a:t>
            </a:r>
            <a:r>
              <a:rPr lang="en-US" sz="2400" b="0" i="0">
                <a:solidFill>
                  <a:schemeClr val="tx1"/>
                </a:solidFill>
              </a:rPr>
              <a:t>. </a:t>
            </a:r>
          </a:p>
        </p:txBody>
      </p:sp>
      <p:pic>
        <p:nvPicPr>
          <p:cNvPr id="13" name="Image 4" descr="CBS_TurquoisePart_Symbol_RGB.jpg">
            <a:extLst>
              <a:ext uri="{FF2B5EF4-FFF2-40B4-BE49-F238E27FC236}">
                <a16:creationId xmlns:a16="http://schemas.microsoft.com/office/drawing/2014/main" id="{D1118E56-4AB8-494A-B7FF-444E6290A7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8557" y="4236125"/>
            <a:ext cx="718982" cy="612920"/>
          </a:xfrm>
          <a:prstGeom prst="rect">
            <a:avLst/>
          </a:prstGeom>
        </p:spPr>
      </p:pic>
      <p:pic>
        <p:nvPicPr>
          <p:cNvPr id="14" name="Image 5" descr="CBS_RedPart_Symbol_RGB.jpg">
            <a:extLst>
              <a:ext uri="{FF2B5EF4-FFF2-40B4-BE49-F238E27FC236}">
                <a16:creationId xmlns:a16="http://schemas.microsoft.com/office/drawing/2014/main" id="{1B9D8D94-85A2-5F4E-B173-25DC04F846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97072" y="1443063"/>
            <a:ext cx="718982" cy="612920"/>
          </a:xfrm>
          <a:prstGeom prst="rect">
            <a:avLst/>
          </a:prstGeom>
        </p:spPr>
      </p:pic>
      <p:sp>
        <p:nvSpPr>
          <p:cNvPr id="10" name="TextBox 9">
            <a:extLst>
              <a:ext uri="{FF2B5EF4-FFF2-40B4-BE49-F238E27FC236}">
                <a16:creationId xmlns:a16="http://schemas.microsoft.com/office/drawing/2014/main" id="{5E349491-385C-B94F-8124-07490C1638B3}"/>
              </a:ext>
            </a:extLst>
          </p:cNvPr>
          <p:cNvSpPr txBox="1"/>
          <p:nvPr userDrawn="1"/>
        </p:nvSpPr>
        <p:spPr>
          <a:xfrm>
            <a:off x="6264166" y="376045"/>
            <a:ext cx="5770178" cy="830997"/>
          </a:xfrm>
          <a:prstGeom prst="rect">
            <a:avLst/>
          </a:prstGeom>
          <a:noFill/>
        </p:spPr>
        <p:txBody>
          <a:bodyPr wrap="square" rtlCol="0">
            <a:spAutoFit/>
          </a:bodyPr>
          <a:lstStyle/>
          <a:p>
            <a:pPr algn="ctr">
              <a:lnSpc>
                <a:spcPct val="100000"/>
              </a:lnSpc>
            </a:pPr>
            <a:r>
              <a:rPr lang="en-US" sz="2400" b="1" i="0">
                <a:solidFill>
                  <a:schemeClr val="tx1"/>
                </a:solidFill>
              </a:rPr>
              <a:t>Donor Experience </a:t>
            </a:r>
          </a:p>
          <a:p>
            <a:pPr algn="ctr">
              <a:lnSpc>
                <a:spcPct val="100000"/>
              </a:lnSpc>
            </a:pPr>
            <a:r>
              <a:rPr lang="en-US" sz="2400" b="1" i="0">
                <a:solidFill>
                  <a:schemeClr val="tx1"/>
                </a:solidFill>
              </a:rPr>
              <a:t>Ambition</a:t>
            </a:r>
          </a:p>
        </p:txBody>
      </p:sp>
      <p:sp>
        <p:nvSpPr>
          <p:cNvPr id="11" name="Picture Placeholder 2">
            <a:extLst>
              <a:ext uri="{FF2B5EF4-FFF2-40B4-BE49-F238E27FC236}">
                <a16:creationId xmlns:a16="http://schemas.microsoft.com/office/drawing/2014/main" id="{20F8EFC5-2E14-BA42-8FD6-5198C92CB87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15" name="Content Placeholder 2">
            <a:extLst>
              <a:ext uri="{FF2B5EF4-FFF2-40B4-BE49-F238E27FC236}">
                <a16:creationId xmlns:a16="http://schemas.microsoft.com/office/drawing/2014/main" id="{A71FF8EE-AA7B-D14D-A82B-A00E0E8AEF46}"/>
              </a:ext>
            </a:extLst>
          </p:cNvPr>
          <p:cNvSpPr>
            <a:spLocks noGrp="1"/>
          </p:cNvSpPr>
          <p:nvPr>
            <p:ph sz="quarter" idx="14" hasCustomPrompt="1"/>
          </p:nvPr>
        </p:nvSpPr>
        <p:spPr>
          <a:xfrm>
            <a:off x="6096001" y="5884939"/>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8326882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MT KFA Slides_Divider FYI">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6EFE94-23A0-1649-A3F5-70D1173408AB}"/>
              </a:ext>
            </a:extLst>
          </p:cNvPr>
          <p:cNvSpPr/>
          <p:nvPr userDrawn="1"/>
        </p:nvSpPr>
        <p:spPr>
          <a:xfrm>
            <a:off x="0" y="0"/>
            <a:ext cx="12192000" cy="6053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Placeholder 1">
            <a:extLst>
              <a:ext uri="{FF2B5EF4-FFF2-40B4-BE49-F238E27FC236}">
                <a16:creationId xmlns:a16="http://schemas.microsoft.com/office/drawing/2014/main" id="{E1832DDD-2CD5-544D-9641-BB3514111974}"/>
              </a:ext>
            </a:extLst>
          </p:cNvPr>
          <p:cNvSpPr>
            <a:spLocks noGrp="1"/>
          </p:cNvSpPr>
          <p:nvPr>
            <p:ph type="title" hasCustomPrompt="1"/>
          </p:nvPr>
        </p:nvSpPr>
        <p:spPr>
          <a:xfrm>
            <a:off x="771939" y="2757722"/>
            <a:ext cx="8897349" cy="927946"/>
          </a:xfrm>
          <a:prstGeom prst="rect">
            <a:avLst/>
          </a:prstGeom>
        </p:spPr>
        <p:txBody>
          <a:bodyPr vert="horz" lIns="0" tIns="0" rIns="0" bIns="0" rtlCol="0" anchor="b" anchorCtr="0">
            <a:spAutoFit/>
          </a:bodyPr>
          <a:lstStyle>
            <a:lvl1pPr>
              <a:defRPr sz="6700">
                <a:solidFill>
                  <a:schemeClr val="bg1"/>
                </a:solidFill>
              </a:defRPr>
            </a:lvl1pPr>
          </a:lstStyle>
          <a:p>
            <a:r>
              <a:rPr lang="en-CA"/>
              <a:t>EMT KFA Slides</a:t>
            </a:r>
          </a:p>
        </p:txBody>
      </p:sp>
      <p:sp>
        <p:nvSpPr>
          <p:cNvPr id="5" name="Slide Number Placeholder 5">
            <a:extLst>
              <a:ext uri="{FF2B5EF4-FFF2-40B4-BE49-F238E27FC236}">
                <a16:creationId xmlns:a16="http://schemas.microsoft.com/office/drawing/2014/main" id="{17CFED1E-0A60-2A47-8260-589426A8C3D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35377843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MT KFA 1: 2 Column, Bullets + Appendix li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1024558" y="6356350"/>
            <a:ext cx="496469" cy="365125"/>
          </a:xfrm>
        </p:spPr>
        <p:txBody>
          <a:bodyPr/>
          <a:lstStyle/>
          <a:p>
            <a:fld id="{7A1A82D1-6124-764A-B015-8BB5F625E955}" type="slidenum">
              <a:rPr lang="en-US" smtClean="0"/>
              <a:t>‹#›</a:t>
            </a:fld>
            <a:endParaRPr lang="en-US"/>
          </a:p>
        </p:txBody>
      </p:sp>
      <p:cxnSp>
        <p:nvCxnSpPr>
          <p:cNvPr id="11" name="Straight Connector 10">
            <a:extLst>
              <a:ext uri="{FF2B5EF4-FFF2-40B4-BE49-F238E27FC236}">
                <a16:creationId xmlns:a16="http://schemas.microsoft.com/office/drawing/2014/main" id="{AA25ED3D-9CA6-7C45-BFFA-219181D3585A}"/>
              </a:ext>
            </a:extLst>
          </p:cNvPr>
          <p:cNvCxnSpPr/>
          <p:nvPr userDrawn="1"/>
        </p:nvCxnSpPr>
        <p:spPr>
          <a:xfrm flipV="1">
            <a:off x="5007344" y="0"/>
            <a:ext cx="0" cy="6037385"/>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852E6F1-F856-BC45-B2AF-7E5A72EEB009}"/>
              </a:ext>
            </a:extLst>
          </p:cNvPr>
          <p:cNvSpPr txBox="1"/>
          <p:nvPr userDrawn="1"/>
        </p:nvSpPr>
        <p:spPr>
          <a:xfrm>
            <a:off x="684547" y="1984578"/>
            <a:ext cx="4292896" cy="3416320"/>
          </a:xfrm>
          <a:prstGeom prst="rect">
            <a:avLst/>
          </a:prstGeom>
          <a:noFill/>
        </p:spPr>
        <p:txBody>
          <a:bodyPr wrap="square" rtlCol="0">
            <a:spAutoFit/>
          </a:bodyPr>
          <a:lstStyle/>
          <a:p>
            <a:r>
              <a:rPr lang="en-US" sz="3600" b="1">
                <a:solidFill>
                  <a:schemeClr val="tx1"/>
                </a:solidFill>
              </a:rPr>
              <a:t>Meet changing patient needs </a:t>
            </a:r>
          </a:p>
          <a:p>
            <a:r>
              <a:rPr lang="en-US" sz="3600" b="1">
                <a:solidFill>
                  <a:schemeClr val="tx1"/>
                </a:solidFill>
              </a:rPr>
              <a:t>by providing lifesaving products and services </a:t>
            </a:r>
          </a:p>
        </p:txBody>
      </p:sp>
      <p:sp>
        <p:nvSpPr>
          <p:cNvPr id="15" name="Content Placeholder 2">
            <a:extLst>
              <a:ext uri="{FF2B5EF4-FFF2-40B4-BE49-F238E27FC236}">
                <a16:creationId xmlns:a16="http://schemas.microsoft.com/office/drawing/2014/main" id="{157E6E5A-9FC8-6946-A62F-06E25A11D4DE}"/>
              </a:ext>
            </a:extLst>
          </p:cNvPr>
          <p:cNvSpPr>
            <a:spLocks noGrp="1"/>
          </p:cNvSpPr>
          <p:nvPr>
            <p:ph idx="1" hasCustomPrompt="1"/>
          </p:nvPr>
        </p:nvSpPr>
        <p:spPr>
          <a:xfrm>
            <a:off x="5433237" y="1550504"/>
            <a:ext cx="5847957" cy="417971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4" name="Picture 13" descr="Icon&#10;&#10;Description automatically generated">
            <a:extLst>
              <a:ext uri="{FF2B5EF4-FFF2-40B4-BE49-F238E27FC236}">
                <a16:creationId xmlns:a16="http://schemas.microsoft.com/office/drawing/2014/main" id="{5253C2A4-DCAD-7348-AEA3-E5254CB8F17D}"/>
              </a:ext>
            </a:extLst>
          </p:cNvPr>
          <p:cNvPicPr>
            <a:picLocks noChangeAspect="1"/>
          </p:cNvPicPr>
          <p:nvPr userDrawn="1"/>
        </p:nvPicPr>
        <p:blipFill rotWithShape="1">
          <a:blip r:embed="rId2"/>
          <a:srcRect l="27414" r="31483" b="11217"/>
          <a:stretch/>
        </p:blipFill>
        <p:spPr>
          <a:xfrm>
            <a:off x="614702" y="617993"/>
            <a:ext cx="636127" cy="1374055"/>
          </a:xfrm>
          <a:prstGeom prst="rect">
            <a:avLst/>
          </a:prstGeom>
        </p:spPr>
      </p:pic>
      <p:sp>
        <p:nvSpPr>
          <p:cNvPr id="17" name="Text Placeholder 21">
            <a:extLst>
              <a:ext uri="{FF2B5EF4-FFF2-40B4-BE49-F238E27FC236}">
                <a16:creationId xmlns:a16="http://schemas.microsoft.com/office/drawing/2014/main" id="{6FC51E37-F5BB-4D48-89AB-20A636737342}"/>
              </a:ext>
            </a:extLst>
          </p:cNvPr>
          <p:cNvSpPr>
            <a:spLocks noGrp="1"/>
          </p:cNvSpPr>
          <p:nvPr>
            <p:ph type="body" sz="quarter" idx="24" hasCustomPrompt="1"/>
          </p:nvPr>
        </p:nvSpPr>
        <p:spPr>
          <a:xfrm>
            <a:off x="9523562" y="668448"/>
            <a:ext cx="1666529" cy="254000"/>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200" b="0">
                <a:solidFill>
                  <a:schemeClr val="tx1"/>
                </a:solidFill>
              </a:defRPr>
            </a:lvl1pPr>
          </a:lstStyle>
          <a:p>
            <a:pPr lvl="0"/>
            <a:r>
              <a:rPr lang="en-US"/>
              <a:t>Overall KFA Rating:</a:t>
            </a:r>
          </a:p>
        </p:txBody>
      </p:sp>
      <p:sp>
        <p:nvSpPr>
          <p:cNvPr id="18" name="Text Placeholder 13">
            <a:extLst>
              <a:ext uri="{FF2B5EF4-FFF2-40B4-BE49-F238E27FC236}">
                <a16:creationId xmlns:a16="http://schemas.microsoft.com/office/drawing/2014/main" id="{023CF4E5-8022-C24F-B6B4-D7E3DCE4F6E1}"/>
              </a:ext>
            </a:extLst>
          </p:cNvPr>
          <p:cNvSpPr>
            <a:spLocks noGrp="1"/>
          </p:cNvSpPr>
          <p:nvPr>
            <p:ph type="body" sz="quarter" idx="25" hasCustomPrompt="1"/>
          </p:nvPr>
        </p:nvSpPr>
        <p:spPr>
          <a:xfrm>
            <a:off x="8739963" y="335021"/>
            <a:ext cx="2700197" cy="327408"/>
          </a:xfrm>
        </p:spPr>
        <p:txBody>
          <a:bodyPr>
            <a:normAutofit/>
          </a:bodyPr>
          <a:lstStyle>
            <a:lvl1pPr marL="0" indent="0" algn="r">
              <a:buNone/>
              <a:defRPr sz="1800" b="1">
                <a:solidFill>
                  <a:schemeClr val="tx1"/>
                </a:solidFill>
              </a:defRPr>
            </a:lvl1pPr>
            <a:lvl2pPr>
              <a:defRPr sz="4400"/>
            </a:lvl2pPr>
            <a:lvl3pPr>
              <a:defRPr sz="4400"/>
            </a:lvl3pPr>
            <a:lvl4pPr>
              <a:defRPr sz="4400"/>
            </a:lvl4pPr>
            <a:lvl5pPr>
              <a:defRPr sz="4400"/>
            </a:lvl5pPr>
          </a:lstStyle>
          <a:p>
            <a:pPr lvl="0"/>
            <a:r>
              <a:rPr lang="en-US"/>
              <a:t>[Reporting timeframe]</a:t>
            </a:r>
          </a:p>
        </p:txBody>
      </p:sp>
      <p:sp>
        <p:nvSpPr>
          <p:cNvPr id="24" name="Text Placeholder 21">
            <a:extLst>
              <a:ext uri="{FF2B5EF4-FFF2-40B4-BE49-F238E27FC236}">
                <a16:creationId xmlns:a16="http://schemas.microsoft.com/office/drawing/2014/main" id="{C2F8D8A9-0A94-0146-9633-3E579FF310FF}"/>
              </a:ext>
            </a:extLst>
          </p:cNvPr>
          <p:cNvSpPr>
            <a:spLocks noGrp="1"/>
          </p:cNvSpPr>
          <p:nvPr>
            <p:ph type="body" sz="quarter" idx="26" hasCustomPrompt="1"/>
          </p:nvPr>
        </p:nvSpPr>
        <p:spPr>
          <a:xfrm>
            <a:off x="7901796" y="6383548"/>
            <a:ext cx="3122761" cy="353682"/>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400" b="0">
                <a:solidFill>
                  <a:schemeClr val="tx1"/>
                </a:solidFill>
              </a:defRPr>
            </a:lvl1pPr>
          </a:lstStyle>
          <a:p>
            <a:pPr lvl="0"/>
            <a:r>
              <a:rPr lang="en-US"/>
              <a:t>[Link to appendix here]</a:t>
            </a:r>
          </a:p>
        </p:txBody>
      </p:sp>
    </p:spTree>
    <p:extLst>
      <p:ext uri="{BB962C8B-B14F-4D97-AF65-F5344CB8AC3E}">
        <p14:creationId xmlns:p14="http://schemas.microsoft.com/office/powerpoint/2010/main" val="34478855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EMT KFA 1: Picture + Image sourc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6096000" y="0"/>
            <a:ext cx="6096000" cy="6019800"/>
          </a:xfrm>
        </p:spPr>
        <p:txBody>
          <a:bodyPr anchor="ctr" anchorCtr="0"/>
          <a:lstStyle>
            <a:lvl1pPr marL="0" indent="0" algn="ctr">
              <a:buNone/>
              <a:defRPr/>
            </a:lvl1pPr>
          </a:lstStyle>
          <a:p>
            <a:endParaRPr lang="en-US"/>
          </a:p>
        </p:txBody>
      </p:sp>
      <p:pic>
        <p:nvPicPr>
          <p:cNvPr id="8" name="Image" descr="Image">
            <a:extLst>
              <a:ext uri="{FF2B5EF4-FFF2-40B4-BE49-F238E27FC236}">
                <a16:creationId xmlns:a16="http://schemas.microsoft.com/office/drawing/2014/main" id="{F8C46134-8D99-6E4F-9958-54C3EF33486F}"/>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63BF9CB8-50BC-D44C-961A-F52C864BD44C}"/>
              </a:ext>
            </a:extLst>
          </p:cNvPr>
          <p:cNvSpPr>
            <a:spLocks noGrp="1"/>
          </p:cNvSpPr>
          <p:nvPr>
            <p:ph type="sldNum" sz="quarter" idx="4"/>
          </p:nvPr>
        </p:nvSpPr>
        <p:spPr>
          <a:xfrm>
            <a:off x="11024558" y="6356350"/>
            <a:ext cx="49647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cxnSp>
        <p:nvCxnSpPr>
          <p:cNvPr id="3" name="Straight Connector 2">
            <a:extLst>
              <a:ext uri="{FF2B5EF4-FFF2-40B4-BE49-F238E27FC236}">
                <a16:creationId xmlns:a16="http://schemas.microsoft.com/office/drawing/2014/main" id="{69A433DB-2EDC-FF4D-9BD8-D62204475ABC}"/>
              </a:ext>
            </a:extLst>
          </p:cNvPr>
          <p:cNvCxnSpPr/>
          <p:nvPr userDrawn="1"/>
        </p:nvCxnSpPr>
        <p:spPr>
          <a:xfrm flipV="1">
            <a:off x="6107723" y="0"/>
            <a:ext cx="0" cy="603738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008D6D-51DB-F140-A642-C3F7C818ED5B}"/>
              </a:ext>
            </a:extLst>
          </p:cNvPr>
          <p:cNvPicPr>
            <a:picLocks noChangeAspect="1"/>
          </p:cNvPicPr>
          <p:nvPr userDrawn="1"/>
        </p:nvPicPr>
        <p:blipFill>
          <a:blip r:embed="rId3"/>
          <a:stretch>
            <a:fillRect/>
          </a:stretch>
        </p:blipFill>
        <p:spPr>
          <a:xfrm>
            <a:off x="770372" y="5986416"/>
            <a:ext cx="10659628" cy="66170"/>
          </a:xfrm>
          <a:prstGeom prst="rect">
            <a:avLst/>
          </a:prstGeom>
        </p:spPr>
      </p:pic>
      <p:sp>
        <p:nvSpPr>
          <p:cNvPr id="17" name="Content Placeholder 3">
            <a:extLst>
              <a:ext uri="{FF2B5EF4-FFF2-40B4-BE49-F238E27FC236}">
                <a16:creationId xmlns:a16="http://schemas.microsoft.com/office/drawing/2014/main" id="{29FBB48B-930F-724D-B9BE-F1C8F358C381}"/>
              </a:ext>
            </a:extLst>
          </p:cNvPr>
          <p:cNvSpPr>
            <a:spLocks noGrp="1"/>
          </p:cNvSpPr>
          <p:nvPr>
            <p:ph sz="quarter" idx="15" hasCustomPrompt="1"/>
          </p:nvPr>
        </p:nvSpPr>
        <p:spPr>
          <a:xfrm>
            <a:off x="3642102" y="6366590"/>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grpSp>
        <p:nvGrpSpPr>
          <p:cNvPr id="2" name="Group 1">
            <a:extLst>
              <a:ext uri="{FF2B5EF4-FFF2-40B4-BE49-F238E27FC236}">
                <a16:creationId xmlns:a16="http://schemas.microsoft.com/office/drawing/2014/main" id="{DBCE5CE0-3DCF-F946-B531-5158DECB7932}"/>
              </a:ext>
            </a:extLst>
          </p:cNvPr>
          <p:cNvGrpSpPr/>
          <p:nvPr userDrawn="1"/>
        </p:nvGrpSpPr>
        <p:grpSpPr>
          <a:xfrm>
            <a:off x="614702" y="617993"/>
            <a:ext cx="5001093" cy="4228907"/>
            <a:chOff x="614702" y="617993"/>
            <a:chExt cx="5001093" cy="4228907"/>
          </a:xfrm>
        </p:grpSpPr>
        <p:sp>
          <p:nvSpPr>
            <p:cNvPr id="18" name="TextBox 17">
              <a:extLst>
                <a:ext uri="{FF2B5EF4-FFF2-40B4-BE49-F238E27FC236}">
                  <a16:creationId xmlns:a16="http://schemas.microsoft.com/office/drawing/2014/main" id="{58D9AF23-7CAD-FF46-B7E0-D87C7BB5AF59}"/>
                </a:ext>
              </a:extLst>
            </p:cNvPr>
            <p:cNvSpPr txBox="1"/>
            <p:nvPr userDrawn="1"/>
          </p:nvSpPr>
          <p:spPr>
            <a:xfrm>
              <a:off x="684546" y="1984578"/>
              <a:ext cx="4931249" cy="2862322"/>
            </a:xfrm>
            <a:prstGeom prst="rect">
              <a:avLst/>
            </a:prstGeom>
            <a:noFill/>
          </p:spPr>
          <p:txBody>
            <a:bodyPr wrap="square" rtlCol="0">
              <a:spAutoFit/>
            </a:bodyPr>
            <a:lstStyle/>
            <a:p>
              <a:r>
                <a:rPr lang="en-US" sz="3600" b="1">
                  <a:solidFill>
                    <a:schemeClr val="tx1"/>
                  </a:solidFill>
                </a:rPr>
                <a:t>Meet changing patient needs by providing lifesaving products and services </a:t>
              </a:r>
            </a:p>
          </p:txBody>
        </p:sp>
        <p:pic>
          <p:nvPicPr>
            <p:cNvPr id="19" name="Picture 18" descr="Icon&#10;&#10;Description automatically generated">
              <a:extLst>
                <a:ext uri="{FF2B5EF4-FFF2-40B4-BE49-F238E27FC236}">
                  <a16:creationId xmlns:a16="http://schemas.microsoft.com/office/drawing/2014/main" id="{ECAC2069-1B82-8F47-80CA-B36F79E9C082}"/>
                </a:ext>
              </a:extLst>
            </p:cNvPr>
            <p:cNvPicPr>
              <a:picLocks noChangeAspect="1"/>
            </p:cNvPicPr>
            <p:nvPr userDrawn="1"/>
          </p:nvPicPr>
          <p:blipFill rotWithShape="1">
            <a:blip r:embed="rId4"/>
            <a:srcRect l="27414" r="31483" b="11217"/>
            <a:stretch/>
          </p:blipFill>
          <p:spPr>
            <a:xfrm>
              <a:off x="614702" y="617993"/>
              <a:ext cx="636127" cy="1374055"/>
            </a:xfrm>
            <a:prstGeom prst="rect">
              <a:avLst/>
            </a:prstGeom>
          </p:spPr>
        </p:pic>
      </p:grpSp>
    </p:spTree>
    <p:extLst>
      <p:ext uri="{BB962C8B-B14F-4D97-AF65-F5344CB8AC3E}">
        <p14:creationId xmlns:p14="http://schemas.microsoft.com/office/powerpoint/2010/main" val="190803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Figure +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a:xfrm>
            <a:off x="769186" y="2382980"/>
            <a:ext cx="10515600" cy="3305672"/>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8" name="Title 1">
            <a:extLst>
              <a:ext uri="{FF2B5EF4-FFF2-40B4-BE49-F238E27FC236}">
                <a16:creationId xmlns:a16="http://schemas.microsoft.com/office/drawing/2014/main" id="{EFB5BC5E-3730-9249-9CB4-33295CE7D98F}"/>
              </a:ext>
            </a:extLst>
          </p:cNvPr>
          <p:cNvSpPr>
            <a:spLocks noGrp="1"/>
          </p:cNvSpPr>
          <p:nvPr>
            <p:ph type="title" hasCustomPrompt="1"/>
          </p:nvPr>
        </p:nvSpPr>
        <p:spPr>
          <a:xfrm>
            <a:off x="678529" y="365760"/>
            <a:ext cx="10617274" cy="977538"/>
          </a:xfrm>
          <a:prstGeom prst="rect">
            <a:avLst/>
          </a:prstGeom>
        </p:spPr>
        <p:txBody>
          <a:bodyPr vert="horz" lIns="91440" tIns="45720" rIns="91440" bIns="45720" rtlCol="0" anchor="t">
            <a:normAutofit/>
          </a:bodyPr>
          <a:lstStyle>
            <a:lvl1pPr>
              <a:defRPr lang="en-US"/>
            </a:lvl1pPr>
          </a:lstStyle>
          <a:p>
            <a:pPr lvl="0"/>
            <a:r>
              <a:rPr lang="en-US"/>
              <a:t>Click to add text</a:t>
            </a:r>
          </a:p>
        </p:txBody>
      </p:sp>
      <p:sp>
        <p:nvSpPr>
          <p:cNvPr id="4" name="Text Placeholder 3">
            <a:extLst>
              <a:ext uri="{FF2B5EF4-FFF2-40B4-BE49-F238E27FC236}">
                <a16:creationId xmlns:a16="http://schemas.microsoft.com/office/drawing/2014/main" id="{F547F125-D41A-9E4D-88CE-EC278ABBCCA1}"/>
              </a:ext>
            </a:extLst>
          </p:cNvPr>
          <p:cNvSpPr>
            <a:spLocks noGrp="1"/>
          </p:cNvSpPr>
          <p:nvPr>
            <p:ph type="body" sz="quarter" idx="13" hasCustomPrompt="1"/>
          </p:nvPr>
        </p:nvSpPr>
        <p:spPr>
          <a:xfrm>
            <a:off x="762000" y="1347788"/>
            <a:ext cx="3494810" cy="1035050"/>
          </a:xfrm>
          <a:noFill/>
          <a:ln>
            <a:noFill/>
          </a:ln>
        </p:spPr>
        <p:style>
          <a:lnRef idx="3">
            <a:schemeClr val="lt1"/>
          </a:lnRef>
          <a:fillRef idx="1">
            <a:schemeClr val="accent6"/>
          </a:fillRef>
          <a:effectRef idx="1">
            <a:schemeClr val="accent6"/>
          </a:effectRef>
          <a:fontRef idx="minor">
            <a:schemeClr val="lt1"/>
          </a:fontRef>
        </p:style>
        <p:txBody>
          <a:bodyPr vert="horz" lIns="91440" tIns="45720" rIns="91440" bIns="45720" rtlCol="0" anchor="b">
            <a:noAutofit/>
          </a:bodyPr>
          <a:lstStyle>
            <a:lvl1pPr marL="0" indent="0">
              <a:buNone/>
              <a:defRPr lang="en-US" sz="6000" b="1" dirty="0" smtClean="0">
                <a:solidFill>
                  <a:srgbClr val="E71324"/>
                </a:solidFill>
                <a:latin typeface="Arial" panose="020B0604020202020204" pitchFamily="34" charset="0"/>
                <a:cs typeface="Arial" panose="020B0604020202020204" pitchFamily="34" charset="0"/>
              </a:defRPr>
            </a:lvl1pPr>
          </a:lstStyle>
          <a:p>
            <a:pPr marL="228600" lvl="0" indent="-228600"/>
            <a:r>
              <a:rPr lang="en-US"/>
              <a:t>##</a:t>
            </a:r>
          </a:p>
        </p:txBody>
      </p:sp>
    </p:spTree>
    <p:extLst>
      <p:ext uri="{BB962C8B-B14F-4D97-AF65-F5344CB8AC3E}">
        <p14:creationId xmlns:p14="http://schemas.microsoft.com/office/powerpoint/2010/main" val="34865757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MT KFA 1: Bullets + Appendix link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a:xfrm>
            <a:off x="765594" y="1550504"/>
            <a:ext cx="10515600" cy="417971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1033185" y="6356350"/>
            <a:ext cx="487842" cy="365125"/>
          </a:xfrm>
        </p:spPr>
        <p:txBody>
          <a:bodyPr/>
          <a:lstStyle/>
          <a:p>
            <a:fld id="{7A1A82D1-6124-764A-B015-8BB5F625E955}" type="slidenum">
              <a:rPr lang="en-US" smtClean="0"/>
              <a:t>‹#›</a:t>
            </a:fld>
            <a:endParaRPr lang="en-US"/>
          </a:p>
        </p:txBody>
      </p:sp>
      <p:sp>
        <p:nvSpPr>
          <p:cNvPr id="21" name="Text Placeholder 21">
            <a:extLst>
              <a:ext uri="{FF2B5EF4-FFF2-40B4-BE49-F238E27FC236}">
                <a16:creationId xmlns:a16="http://schemas.microsoft.com/office/drawing/2014/main" id="{548FC18C-B5C0-024E-B2C9-2C67FD22DCF6}"/>
              </a:ext>
            </a:extLst>
          </p:cNvPr>
          <p:cNvSpPr>
            <a:spLocks noGrp="1"/>
          </p:cNvSpPr>
          <p:nvPr>
            <p:ph type="body" sz="quarter" idx="19" hasCustomPrompt="1"/>
          </p:nvPr>
        </p:nvSpPr>
        <p:spPr>
          <a:xfrm>
            <a:off x="1193800" y="931653"/>
            <a:ext cx="7980680" cy="480588"/>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US" sz="1200" b="0" i="1" u="none" strike="noStrike" kern="1200" cap="none" spc="0" normalizeH="0" baseline="0" noProof="0">
                <a:ln>
                  <a:noFill/>
                </a:ln>
                <a:solidFill>
                  <a:srgbClr val="BEBEBE">
                    <a:lumMod val="75000"/>
                  </a:srgbClr>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1" u="none" strike="noStrike" kern="1200" cap="none" spc="0" normalizeH="0" baseline="0" noProof="0">
                <a:ln>
                  <a:noFill/>
                </a:ln>
                <a:solidFill>
                  <a:srgbClr val="BEBEBE">
                    <a:lumMod val="75000"/>
                  </a:srgbClr>
                </a:solidFill>
                <a:effectLst/>
                <a:uLnTx/>
                <a:uFillTx/>
                <a:latin typeface="Arial" panose="020B0604020202020204" pitchFamily="34" charset="0"/>
                <a:ea typeface="+mj-ea"/>
                <a:cs typeface="Arial" panose="020B0604020202020204" pitchFamily="34" charset="0"/>
              </a:rPr>
              <a:t>[The intent or corporate goal goes here]</a:t>
            </a:r>
          </a:p>
        </p:txBody>
      </p:sp>
      <p:sp>
        <p:nvSpPr>
          <p:cNvPr id="13" name="Text Placeholder 21">
            <a:extLst>
              <a:ext uri="{FF2B5EF4-FFF2-40B4-BE49-F238E27FC236}">
                <a16:creationId xmlns:a16="http://schemas.microsoft.com/office/drawing/2014/main" id="{C98027E6-0EFA-424E-A061-DCD629277ADC}"/>
              </a:ext>
            </a:extLst>
          </p:cNvPr>
          <p:cNvSpPr>
            <a:spLocks noGrp="1"/>
          </p:cNvSpPr>
          <p:nvPr>
            <p:ph type="body" sz="quarter" idx="24" hasCustomPrompt="1"/>
          </p:nvPr>
        </p:nvSpPr>
        <p:spPr>
          <a:xfrm>
            <a:off x="9523562" y="668448"/>
            <a:ext cx="1666529" cy="254000"/>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200" b="0">
                <a:solidFill>
                  <a:schemeClr val="tx1"/>
                </a:solidFill>
              </a:defRPr>
            </a:lvl1pPr>
          </a:lstStyle>
          <a:p>
            <a:pPr lvl="0"/>
            <a:r>
              <a:rPr lang="en-US"/>
              <a:t>Overall KFA Rating:</a:t>
            </a:r>
          </a:p>
        </p:txBody>
      </p:sp>
      <p:sp>
        <p:nvSpPr>
          <p:cNvPr id="17" name="Text Placeholder 13">
            <a:extLst>
              <a:ext uri="{FF2B5EF4-FFF2-40B4-BE49-F238E27FC236}">
                <a16:creationId xmlns:a16="http://schemas.microsoft.com/office/drawing/2014/main" id="{EA70E235-CEC3-2643-8C55-895219D2A2B4}"/>
              </a:ext>
            </a:extLst>
          </p:cNvPr>
          <p:cNvSpPr>
            <a:spLocks noGrp="1"/>
          </p:cNvSpPr>
          <p:nvPr>
            <p:ph type="body" sz="quarter" idx="25" hasCustomPrompt="1"/>
          </p:nvPr>
        </p:nvSpPr>
        <p:spPr>
          <a:xfrm>
            <a:off x="8739963" y="335021"/>
            <a:ext cx="2700197" cy="327408"/>
          </a:xfrm>
        </p:spPr>
        <p:txBody>
          <a:bodyPr>
            <a:normAutofit/>
          </a:bodyPr>
          <a:lstStyle>
            <a:lvl1pPr marL="0" indent="0" algn="r">
              <a:buNone/>
              <a:defRPr sz="1800" b="1">
                <a:solidFill>
                  <a:schemeClr val="tx1"/>
                </a:solidFill>
              </a:defRPr>
            </a:lvl1pPr>
            <a:lvl2pPr>
              <a:defRPr sz="4400"/>
            </a:lvl2pPr>
            <a:lvl3pPr>
              <a:defRPr sz="4400"/>
            </a:lvl3pPr>
            <a:lvl4pPr>
              <a:defRPr sz="4400"/>
            </a:lvl4pPr>
            <a:lvl5pPr>
              <a:defRPr sz="4400"/>
            </a:lvl5pPr>
          </a:lstStyle>
          <a:p>
            <a:pPr lvl="0"/>
            <a:r>
              <a:rPr lang="en-US"/>
              <a:t>[Reporting timeframe]</a:t>
            </a:r>
          </a:p>
        </p:txBody>
      </p:sp>
      <p:sp>
        <p:nvSpPr>
          <p:cNvPr id="10" name="Text Placeholder 21">
            <a:extLst>
              <a:ext uri="{FF2B5EF4-FFF2-40B4-BE49-F238E27FC236}">
                <a16:creationId xmlns:a16="http://schemas.microsoft.com/office/drawing/2014/main" id="{C156AED6-29AE-464F-AA5A-77C894B87108}"/>
              </a:ext>
            </a:extLst>
          </p:cNvPr>
          <p:cNvSpPr>
            <a:spLocks noGrp="1"/>
          </p:cNvSpPr>
          <p:nvPr>
            <p:ph type="body" sz="quarter" idx="26" hasCustomPrompt="1"/>
          </p:nvPr>
        </p:nvSpPr>
        <p:spPr>
          <a:xfrm>
            <a:off x="7901796" y="6383548"/>
            <a:ext cx="3122761" cy="353682"/>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400" b="0">
                <a:solidFill>
                  <a:schemeClr val="tx1"/>
                </a:solidFill>
              </a:defRPr>
            </a:lvl1pPr>
          </a:lstStyle>
          <a:p>
            <a:pPr lvl="0"/>
            <a:r>
              <a:rPr lang="en-US"/>
              <a:t>[Link to appendix here]</a:t>
            </a:r>
          </a:p>
        </p:txBody>
      </p:sp>
      <p:sp>
        <p:nvSpPr>
          <p:cNvPr id="11" name="TextBox 10">
            <a:extLst>
              <a:ext uri="{FF2B5EF4-FFF2-40B4-BE49-F238E27FC236}">
                <a16:creationId xmlns:a16="http://schemas.microsoft.com/office/drawing/2014/main" id="{7538F976-24FE-8645-926E-0084D3964B0B}"/>
              </a:ext>
            </a:extLst>
          </p:cNvPr>
          <p:cNvSpPr txBox="1"/>
          <p:nvPr userDrawn="1"/>
        </p:nvSpPr>
        <p:spPr>
          <a:xfrm>
            <a:off x="1196257" y="312982"/>
            <a:ext cx="6584769" cy="646331"/>
          </a:xfrm>
          <a:prstGeom prst="rect">
            <a:avLst/>
          </a:prstGeom>
          <a:noFill/>
        </p:spPr>
        <p:txBody>
          <a:bodyPr wrap="square" rtlCol="0">
            <a:spAutoFit/>
          </a:bodyPr>
          <a:lstStyle/>
          <a:p>
            <a:pPr>
              <a:lnSpc>
                <a:spcPct val="100000"/>
              </a:lnSpc>
            </a:pPr>
            <a:r>
              <a:rPr lang="en-US" sz="1800" b="1">
                <a:solidFill>
                  <a:schemeClr val="tx1"/>
                </a:solidFill>
              </a:rPr>
              <a:t>Meet changing patient needs by providing lifesaving products and services </a:t>
            </a:r>
          </a:p>
        </p:txBody>
      </p:sp>
      <p:pic>
        <p:nvPicPr>
          <p:cNvPr id="12" name="Picture 11" descr="Icon&#10;&#10;Description automatically generated">
            <a:extLst>
              <a:ext uri="{FF2B5EF4-FFF2-40B4-BE49-F238E27FC236}">
                <a16:creationId xmlns:a16="http://schemas.microsoft.com/office/drawing/2014/main" id="{79382DE9-4FD0-E040-8688-5AAE6B06B086}"/>
              </a:ext>
            </a:extLst>
          </p:cNvPr>
          <p:cNvPicPr>
            <a:picLocks noChangeAspect="1"/>
          </p:cNvPicPr>
          <p:nvPr userDrawn="1"/>
        </p:nvPicPr>
        <p:blipFill rotWithShape="1">
          <a:blip r:embed="rId2"/>
          <a:srcRect l="27414" r="31483" b="11217"/>
          <a:stretch/>
        </p:blipFill>
        <p:spPr>
          <a:xfrm>
            <a:off x="545693" y="176673"/>
            <a:ext cx="429092" cy="926853"/>
          </a:xfrm>
          <a:prstGeom prst="rect">
            <a:avLst/>
          </a:prstGeom>
        </p:spPr>
      </p:pic>
    </p:spTree>
    <p:extLst>
      <p:ext uri="{BB962C8B-B14F-4D97-AF65-F5344CB8AC3E}">
        <p14:creationId xmlns:p14="http://schemas.microsoft.com/office/powerpoint/2010/main" val="1967480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MT KFA 2: 2 Column, Bullets + Appendix link">
    <p:spTree>
      <p:nvGrpSpPr>
        <p:cNvPr id="1" name=""/>
        <p:cNvGrpSpPr/>
        <p:nvPr/>
      </p:nvGrpSpPr>
      <p:grpSpPr>
        <a:xfrm>
          <a:off x="0" y="0"/>
          <a:ext cx="0" cy="0"/>
          <a:chOff x="0" y="0"/>
          <a:chExt cx="0" cy="0"/>
        </a:xfrm>
      </p:grpSpPr>
      <p:pic>
        <p:nvPicPr>
          <p:cNvPr id="13" name="Picture 12" descr="Company name&#10;&#10;Description automatically generated with low confidence">
            <a:extLst>
              <a:ext uri="{FF2B5EF4-FFF2-40B4-BE49-F238E27FC236}">
                <a16:creationId xmlns:a16="http://schemas.microsoft.com/office/drawing/2014/main" id="{459FFFFF-FBA5-BD46-A66C-3BCA0720EC53}"/>
              </a:ext>
            </a:extLst>
          </p:cNvPr>
          <p:cNvPicPr>
            <a:picLocks noChangeAspect="1"/>
          </p:cNvPicPr>
          <p:nvPr userDrawn="1"/>
        </p:nvPicPr>
        <p:blipFill rotWithShape="1">
          <a:blip r:embed="rId2"/>
          <a:srcRect l="8203" t="8068" r="9284" b="16296"/>
          <a:stretch/>
        </p:blipFill>
        <p:spPr>
          <a:xfrm>
            <a:off x="649322" y="894530"/>
            <a:ext cx="1266333" cy="1160805"/>
          </a:xfrm>
          <a:prstGeom prst="rect">
            <a:avLst/>
          </a:prstGeom>
        </p:spPr>
      </p:pic>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1024558" y="6356350"/>
            <a:ext cx="496469" cy="365125"/>
          </a:xfrm>
        </p:spPr>
        <p:txBody>
          <a:bodyPr/>
          <a:lstStyle/>
          <a:p>
            <a:fld id="{7A1A82D1-6124-764A-B015-8BB5F625E955}" type="slidenum">
              <a:rPr lang="en-US" smtClean="0"/>
              <a:t>‹#›</a:t>
            </a:fld>
            <a:endParaRPr lang="en-US"/>
          </a:p>
        </p:txBody>
      </p:sp>
      <p:cxnSp>
        <p:nvCxnSpPr>
          <p:cNvPr id="11" name="Straight Connector 10">
            <a:extLst>
              <a:ext uri="{FF2B5EF4-FFF2-40B4-BE49-F238E27FC236}">
                <a16:creationId xmlns:a16="http://schemas.microsoft.com/office/drawing/2014/main" id="{AA25ED3D-9CA6-7C45-BFFA-219181D3585A}"/>
              </a:ext>
            </a:extLst>
          </p:cNvPr>
          <p:cNvCxnSpPr/>
          <p:nvPr userDrawn="1"/>
        </p:nvCxnSpPr>
        <p:spPr>
          <a:xfrm flipV="1">
            <a:off x="5007344" y="0"/>
            <a:ext cx="0" cy="6037385"/>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852E6F1-F856-BC45-B2AF-7E5A72EEB009}"/>
              </a:ext>
            </a:extLst>
          </p:cNvPr>
          <p:cNvSpPr txBox="1"/>
          <p:nvPr userDrawn="1"/>
        </p:nvSpPr>
        <p:spPr>
          <a:xfrm>
            <a:off x="684548" y="1982110"/>
            <a:ext cx="4059982" cy="3072379"/>
          </a:xfrm>
          <a:prstGeom prst="rect">
            <a:avLst/>
          </a:prstGeom>
          <a:noFill/>
        </p:spPr>
        <p:txBody>
          <a:bodyPr wrap="square" rtlCol="0">
            <a:spAutoFit/>
          </a:bodyPr>
          <a:lstStyle/>
          <a:p>
            <a:r>
              <a:rPr lang="en-US" sz="3600" b="1">
                <a:solidFill>
                  <a:schemeClr val="tx1"/>
                </a:solidFill>
              </a:rPr>
              <a:t>Build and deepen relationships with the donors of the future</a:t>
            </a:r>
          </a:p>
        </p:txBody>
      </p:sp>
      <p:sp>
        <p:nvSpPr>
          <p:cNvPr id="15" name="Content Placeholder 2">
            <a:extLst>
              <a:ext uri="{FF2B5EF4-FFF2-40B4-BE49-F238E27FC236}">
                <a16:creationId xmlns:a16="http://schemas.microsoft.com/office/drawing/2014/main" id="{157E6E5A-9FC8-6946-A62F-06E25A11D4DE}"/>
              </a:ext>
            </a:extLst>
          </p:cNvPr>
          <p:cNvSpPr>
            <a:spLocks noGrp="1"/>
          </p:cNvSpPr>
          <p:nvPr>
            <p:ph idx="1" hasCustomPrompt="1"/>
          </p:nvPr>
        </p:nvSpPr>
        <p:spPr>
          <a:xfrm>
            <a:off x="5433237" y="1550504"/>
            <a:ext cx="5847957" cy="417971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21">
            <a:extLst>
              <a:ext uri="{FF2B5EF4-FFF2-40B4-BE49-F238E27FC236}">
                <a16:creationId xmlns:a16="http://schemas.microsoft.com/office/drawing/2014/main" id="{7E71CB7E-A90F-7E45-94A2-D485A576A027}"/>
              </a:ext>
            </a:extLst>
          </p:cNvPr>
          <p:cNvSpPr>
            <a:spLocks noGrp="1"/>
          </p:cNvSpPr>
          <p:nvPr>
            <p:ph type="body" sz="quarter" idx="24" hasCustomPrompt="1"/>
          </p:nvPr>
        </p:nvSpPr>
        <p:spPr>
          <a:xfrm>
            <a:off x="9523562" y="668448"/>
            <a:ext cx="1666529" cy="254000"/>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200" b="0">
                <a:solidFill>
                  <a:schemeClr val="tx1"/>
                </a:solidFill>
              </a:defRPr>
            </a:lvl1pPr>
          </a:lstStyle>
          <a:p>
            <a:pPr lvl="0"/>
            <a:r>
              <a:rPr lang="en-US"/>
              <a:t>Overall KFA Rating:</a:t>
            </a:r>
          </a:p>
        </p:txBody>
      </p:sp>
      <p:sp>
        <p:nvSpPr>
          <p:cNvPr id="17" name="Text Placeholder 13">
            <a:extLst>
              <a:ext uri="{FF2B5EF4-FFF2-40B4-BE49-F238E27FC236}">
                <a16:creationId xmlns:a16="http://schemas.microsoft.com/office/drawing/2014/main" id="{D0FF9FCA-1C45-934A-8432-2B0FD1152020}"/>
              </a:ext>
            </a:extLst>
          </p:cNvPr>
          <p:cNvSpPr>
            <a:spLocks noGrp="1"/>
          </p:cNvSpPr>
          <p:nvPr>
            <p:ph type="body" sz="quarter" idx="25" hasCustomPrompt="1"/>
          </p:nvPr>
        </p:nvSpPr>
        <p:spPr>
          <a:xfrm>
            <a:off x="8739963" y="335021"/>
            <a:ext cx="2700197" cy="327408"/>
          </a:xfrm>
        </p:spPr>
        <p:txBody>
          <a:bodyPr>
            <a:normAutofit/>
          </a:bodyPr>
          <a:lstStyle>
            <a:lvl1pPr marL="0" indent="0" algn="r">
              <a:buNone/>
              <a:defRPr sz="1800" b="1">
                <a:solidFill>
                  <a:schemeClr val="tx1"/>
                </a:solidFill>
              </a:defRPr>
            </a:lvl1pPr>
            <a:lvl2pPr>
              <a:defRPr sz="4400"/>
            </a:lvl2pPr>
            <a:lvl3pPr>
              <a:defRPr sz="4400"/>
            </a:lvl3pPr>
            <a:lvl4pPr>
              <a:defRPr sz="4400"/>
            </a:lvl4pPr>
            <a:lvl5pPr>
              <a:defRPr sz="4400"/>
            </a:lvl5pPr>
          </a:lstStyle>
          <a:p>
            <a:pPr lvl="0"/>
            <a:r>
              <a:rPr lang="en-US"/>
              <a:t>[Reporting timeframe]</a:t>
            </a:r>
          </a:p>
        </p:txBody>
      </p:sp>
      <p:sp>
        <p:nvSpPr>
          <p:cNvPr id="21" name="Text Placeholder 21">
            <a:extLst>
              <a:ext uri="{FF2B5EF4-FFF2-40B4-BE49-F238E27FC236}">
                <a16:creationId xmlns:a16="http://schemas.microsoft.com/office/drawing/2014/main" id="{D82FA749-44D0-E94E-8FA9-86AB19B8C01F}"/>
              </a:ext>
            </a:extLst>
          </p:cNvPr>
          <p:cNvSpPr>
            <a:spLocks noGrp="1"/>
          </p:cNvSpPr>
          <p:nvPr>
            <p:ph type="body" sz="quarter" idx="26" hasCustomPrompt="1"/>
          </p:nvPr>
        </p:nvSpPr>
        <p:spPr>
          <a:xfrm>
            <a:off x="7901796" y="6383548"/>
            <a:ext cx="3122761" cy="353682"/>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400" b="0">
                <a:solidFill>
                  <a:schemeClr val="tx1"/>
                </a:solidFill>
              </a:defRPr>
            </a:lvl1pPr>
          </a:lstStyle>
          <a:p>
            <a:pPr lvl="0"/>
            <a:r>
              <a:rPr lang="en-US"/>
              <a:t>[Link to appendix here]</a:t>
            </a:r>
          </a:p>
        </p:txBody>
      </p:sp>
    </p:spTree>
    <p:extLst>
      <p:ext uri="{BB962C8B-B14F-4D97-AF65-F5344CB8AC3E}">
        <p14:creationId xmlns:p14="http://schemas.microsoft.com/office/powerpoint/2010/main" val="1510458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MT KFA 2: Picture + Image sourc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6096000" y="86264"/>
            <a:ext cx="6096000" cy="6019800"/>
          </a:xfrm>
        </p:spPr>
        <p:txBody>
          <a:bodyPr anchor="ctr" anchorCtr="0"/>
          <a:lstStyle>
            <a:lvl1pPr marL="0" indent="0" algn="ctr">
              <a:buNone/>
              <a:defRPr/>
            </a:lvl1pPr>
          </a:lstStyle>
          <a:p>
            <a:endParaRPr lang="en-US"/>
          </a:p>
        </p:txBody>
      </p:sp>
      <p:pic>
        <p:nvPicPr>
          <p:cNvPr id="8" name="Image" descr="Image">
            <a:extLst>
              <a:ext uri="{FF2B5EF4-FFF2-40B4-BE49-F238E27FC236}">
                <a16:creationId xmlns:a16="http://schemas.microsoft.com/office/drawing/2014/main" id="{F8C46134-8D99-6E4F-9958-54C3EF33486F}"/>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63BF9CB8-50BC-D44C-961A-F52C864BD44C}"/>
              </a:ext>
            </a:extLst>
          </p:cNvPr>
          <p:cNvSpPr>
            <a:spLocks noGrp="1"/>
          </p:cNvSpPr>
          <p:nvPr>
            <p:ph type="sldNum" sz="quarter" idx="4"/>
          </p:nvPr>
        </p:nvSpPr>
        <p:spPr>
          <a:xfrm>
            <a:off x="11024558" y="6356350"/>
            <a:ext cx="49647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Rectangle 10">
            <a:extLst>
              <a:ext uri="{FF2B5EF4-FFF2-40B4-BE49-F238E27FC236}">
                <a16:creationId xmlns:a16="http://schemas.microsoft.com/office/drawing/2014/main" id="{858F01EE-E0AB-454C-A323-4D7E12D09AF3}"/>
              </a:ext>
            </a:extLst>
          </p:cNvPr>
          <p:cNvSpPr/>
          <p:nvPr userDrawn="1"/>
        </p:nvSpPr>
        <p:spPr>
          <a:xfrm>
            <a:off x="0" y="636104"/>
            <a:ext cx="709863" cy="69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9A433DB-2EDC-FF4D-9BD8-D62204475ABC}"/>
              </a:ext>
            </a:extLst>
          </p:cNvPr>
          <p:cNvCxnSpPr/>
          <p:nvPr userDrawn="1"/>
        </p:nvCxnSpPr>
        <p:spPr>
          <a:xfrm flipV="1">
            <a:off x="6107723" y="0"/>
            <a:ext cx="0" cy="603738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008D6D-51DB-F140-A642-C3F7C818ED5B}"/>
              </a:ext>
            </a:extLst>
          </p:cNvPr>
          <p:cNvPicPr>
            <a:picLocks noChangeAspect="1"/>
          </p:cNvPicPr>
          <p:nvPr userDrawn="1"/>
        </p:nvPicPr>
        <p:blipFill>
          <a:blip r:embed="rId3"/>
          <a:stretch>
            <a:fillRect/>
          </a:stretch>
        </p:blipFill>
        <p:spPr>
          <a:xfrm>
            <a:off x="770372" y="5986416"/>
            <a:ext cx="10659628" cy="66170"/>
          </a:xfrm>
          <a:prstGeom prst="rect">
            <a:avLst/>
          </a:prstGeom>
        </p:spPr>
      </p:pic>
      <p:sp>
        <p:nvSpPr>
          <p:cNvPr id="18" name="Content Placeholder 3">
            <a:extLst>
              <a:ext uri="{FF2B5EF4-FFF2-40B4-BE49-F238E27FC236}">
                <a16:creationId xmlns:a16="http://schemas.microsoft.com/office/drawing/2014/main" id="{C19DFCCA-F2EE-4C42-8BDD-86CCD8E8BAD2}"/>
              </a:ext>
            </a:extLst>
          </p:cNvPr>
          <p:cNvSpPr>
            <a:spLocks noGrp="1"/>
          </p:cNvSpPr>
          <p:nvPr>
            <p:ph sz="quarter" idx="15" hasCustomPrompt="1"/>
          </p:nvPr>
        </p:nvSpPr>
        <p:spPr>
          <a:xfrm>
            <a:off x="3642102" y="6366590"/>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pic>
        <p:nvPicPr>
          <p:cNvPr id="19" name="Picture 18" descr="Company name&#10;&#10;Description automatically generated with low confidence">
            <a:extLst>
              <a:ext uri="{FF2B5EF4-FFF2-40B4-BE49-F238E27FC236}">
                <a16:creationId xmlns:a16="http://schemas.microsoft.com/office/drawing/2014/main" id="{860EA9CF-4F6B-CE49-AE70-B7F33F9B5C24}"/>
              </a:ext>
            </a:extLst>
          </p:cNvPr>
          <p:cNvPicPr>
            <a:picLocks noChangeAspect="1"/>
          </p:cNvPicPr>
          <p:nvPr userDrawn="1"/>
        </p:nvPicPr>
        <p:blipFill rotWithShape="1">
          <a:blip r:embed="rId4"/>
          <a:srcRect l="8203" t="8068" r="9284" b="16296"/>
          <a:stretch/>
        </p:blipFill>
        <p:spPr>
          <a:xfrm>
            <a:off x="649322" y="894530"/>
            <a:ext cx="1266333" cy="1160805"/>
          </a:xfrm>
          <a:prstGeom prst="rect">
            <a:avLst/>
          </a:prstGeom>
        </p:spPr>
      </p:pic>
      <p:sp>
        <p:nvSpPr>
          <p:cNvPr id="20" name="TextBox 19">
            <a:extLst>
              <a:ext uri="{FF2B5EF4-FFF2-40B4-BE49-F238E27FC236}">
                <a16:creationId xmlns:a16="http://schemas.microsoft.com/office/drawing/2014/main" id="{3DD248D8-A491-FB40-8BAF-C5225B186E09}"/>
              </a:ext>
            </a:extLst>
          </p:cNvPr>
          <p:cNvSpPr txBox="1"/>
          <p:nvPr userDrawn="1"/>
        </p:nvSpPr>
        <p:spPr>
          <a:xfrm>
            <a:off x="684547" y="1982110"/>
            <a:ext cx="5146909" cy="1754326"/>
          </a:xfrm>
          <a:prstGeom prst="rect">
            <a:avLst/>
          </a:prstGeom>
          <a:noFill/>
        </p:spPr>
        <p:txBody>
          <a:bodyPr wrap="square" rtlCol="0">
            <a:spAutoFit/>
          </a:bodyPr>
          <a:lstStyle/>
          <a:p>
            <a:r>
              <a:rPr lang="en-US" sz="3600" b="1">
                <a:solidFill>
                  <a:schemeClr val="tx1"/>
                </a:solidFill>
              </a:rPr>
              <a:t>Build and deepen relationships with the donors of the future</a:t>
            </a:r>
          </a:p>
        </p:txBody>
      </p:sp>
    </p:spTree>
    <p:extLst>
      <p:ext uri="{BB962C8B-B14F-4D97-AF65-F5344CB8AC3E}">
        <p14:creationId xmlns:p14="http://schemas.microsoft.com/office/powerpoint/2010/main" val="35692027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MT KFA 2: Bullets + Appendix link ">
    <p:spTree>
      <p:nvGrpSpPr>
        <p:cNvPr id="1" name=""/>
        <p:cNvGrpSpPr/>
        <p:nvPr/>
      </p:nvGrpSpPr>
      <p:grpSpPr>
        <a:xfrm>
          <a:off x="0" y="0"/>
          <a:ext cx="0" cy="0"/>
          <a:chOff x="0" y="0"/>
          <a:chExt cx="0" cy="0"/>
        </a:xfrm>
      </p:grpSpPr>
      <p:pic>
        <p:nvPicPr>
          <p:cNvPr id="15" name="Picture 14" descr="Company name&#10;&#10;Description automatically generated with low confidence">
            <a:extLst>
              <a:ext uri="{FF2B5EF4-FFF2-40B4-BE49-F238E27FC236}">
                <a16:creationId xmlns:a16="http://schemas.microsoft.com/office/drawing/2014/main" id="{AE5A8319-040B-994A-8203-509654F7CF4A}"/>
              </a:ext>
            </a:extLst>
          </p:cNvPr>
          <p:cNvPicPr>
            <a:picLocks noChangeAspect="1"/>
          </p:cNvPicPr>
          <p:nvPr userDrawn="1"/>
        </p:nvPicPr>
        <p:blipFill rotWithShape="1">
          <a:blip r:embed="rId2"/>
          <a:srcRect l="8203" t="8068" r="9284" b="16296"/>
          <a:stretch/>
        </p:blipFill>
        <p:spPr>
          <a:xfrm>
            <a:off x="433661" y="238922"/>
            <a:ext cx="782663" cy="717441"/>
          </a:xfrm>
          <a:prstGeom prst="rect">
            <a:avLst/>
          </a:prstGeom>
        </p:spPr>
      </p:pic>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a:xfrm>
            <a:off x="765594" y="1550504"/>
            <a:ext cx="10515600" cy="417971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1024558" y="6356350"/>
            <a:ext cx="496469" cy="365125"/>
          </a:xfrm>
        </p:spPr>
        <p:txBody>
          <a:bodyPr/>
          <a:lstStyle/>
          <a:p>
            <a:fld id="{7A1A82D1-6124-764A-B015-8BB5F625E955}" type="slidenum">
              <a:rPr lang="en-US" smtClean="0"/>
              <a:t>‹#›</a:t>
            </a:fld>
            <a:endParaRPr lang="en-US"/>
          </a:p>
        </p:txBody>
      </p:sp>
      <p:sp>
        <p:nvSpPr>
          <p:cNvPr id="11" name="TextBox 10">
            <a:extLst>
              <a:ext uri="{FF2B5EF4-FFF2-40B4-BE49-F238E27FC236}">
                <a16:creationId xmlns:a16="http://schemas.microsoft.com/office/drawing/2014/main" id="{7538F976-24FE-8645-926E-0084D3964B0B}"/>
              </a:ext>
            </a:extLst>
          </p:cNvPr>
          <p:cNvSpPr txBox="1"/>
          <p:nvPr userDrawn="1"/>
        </p:nvSpPr>
        <p:spPr>
          <a:xfrm>
            <a:off x="1196257" y="312982"/>
            <a:ext cx="7033343" cy="369332"/>
          </a:xfrm>
          <a:prstGeom prst="rect">
            <a:avLst/>
          </a:prstGeom>
          <a:noFill/>
        </p:spPr>
        <p:txBody>
          <a:bodyPr wrap="square" rtlCol="0">
            <a:spAutoFit/>
          </a:bodyPr>
          <a:lstStyle/>
          <a:p>
            <a:pPr>
              <a:lnSpc>
                <a:spcPct val="100000"/>
              </a:lnSpc>
            </a:pPr>
            <a:r>
              <a:rPr lang="en-US" sz="1800" b="1">
                <a:solidFill>
                  <a:schemeClr val="tx1"/>
                </a:solidFill>
              </a:rPr>
              <a:t>Build and deepen relationships with the donors of the future</a:t>
            </a:r>
          </a:p>
        </p:txBody>
      </p:sp>
      <p:sp>
        <p:nvSpPr>
          <p:cNvPr id="14" name="Text Placeholder 21">
            <a:extLst>
              <a:ext uri="{FF2B5EF4-FFF2-40B4-BE49-F238E27FC236}">
                <a16:creationId xmlns:a16="http://schemas.microsoft.com/office/drawing/2014/main" id="{4A09A15A-7505-D743-AC74-73DF0B71FB7C}"/>
              </a:ext>
            </a:extLst>
          </p:cNvPr>
          <p:cNvSpPr>
            <a:spLocks noGrp="1"/>
          </p:cNvSpPr>
          <p:nvPr>
            <p:ph type="body" sz="quarter" idx="19" hasCustomPrompt="1"/>
          </p:nvPr>
        </p:nvSpPr>
        <p:spPr>
          <a:xfrm>
            <a:off x="1193800" y="682314"/>
            <a:ext cx="7980680" cy="729927"/>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US" sz="1200" b="0" i="1" u="none" strike="noStrike" kern="1200" cap="none" spc="0" normalizeH="0" baseline="0" noProof="0">
                <a:ln>
                  <a:noFill/>
                </a:ln>
                <a:solidFill>
                  <a:srgbClr val="BEBEBE">
                    <a:lumMod val="75000"/>
                  </a:srgbClr>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1" u="none" strike="noStrike" kern="1200" cap="none" spc="0" normalizeH="0" baseline="0" noProof="0">
                <a:ln>
                  <a:noFill/>
                </a:ln>
                <a:solidFill>
                  <a:srgbClr val="BEBEBE">
                    <a:lumMod val="75000"/>
                  </a:srgbClr>
                </a:solidFill>
                <a:effectLst/>
                <a:uLnTx/>
                <a:uFillTx/>
                <a:latin typeface="Arial" panose="020B0604020202020204" pitchFamily="34" charset="0"/>
                <a:ea typeface="+mj-ea"/>
                <a:cs typeface="Arial" panose="020B0604020202020204" pitchFamily="34" charset="0"/>
              </a:rPr>
              <a:t>[The intent or corporate goal goes here]</a:t>
            </a:r>
          </a:p>
        </p:txBody>
      </p:sp>
      <p:sp>
        <p:nvSpPr>
          <p:cNvPr id="16" name="Text Placeholder 21">
            <a:extLst>
              <a:ext uri="{FF2B5EF4-FFF2-40B4-BE49-F238E27FC236}">
                <a16:creationId xmlns:a16="http://schemas.microsoft.com/office/drawing/2014/main" id="{216F7C48-127A-544D-8450-1500F2FA7859}"/>
              </a:ext>
            </a:extLst>
          </p:cNvPr>
          <p:cNvSpPr>
            <a:spLocks noGrp="1"/>
          </p:cNvSpPr>
          <p:nvPr>
            <p:ph type="body" sz="quarter" idx="24" hasCustomPrompt="1"/>
          </p:nvPr>
        </p:nvSpPr>
        <p:spPr>
          <a:xfrm>
            <a:off x="9523562" y="668448"/>
            <a:ext cx="1666529" cy="254000"/>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200" b="0">
                <a:solidFill>
                  <a:schemeClr val="tx1"/>
                </a:solidFill>
              </a:defRPr>
            </a:lvl1pPr>
          </a:lstStyle>
          <a:p>
            <a:pPr lvl="0"/>
            <a:r>
              <a:rPr lang="en-US"/>
              <a:t>Overall KFA Rating:</a:t>
            </a:r>
          </a:p>
        </p:txBody>
      </p:sp>
      <p:sp>
        <p:nvSpPr>
          <p:cNvPr id="18" name="Text Placeholder 13">
            <a:extLst>
              <a:ext uri="{FF2B5EF4-FFF2-40B4-BE49-F238E27FC236}">
                <a16:creationId xmlns:a16="http://schemas.microsoft.com/office/drawing/2014/main" id="{3A0668EF-5128-8544-8DFD-B81B8B8A5FB9}"/>
              </a:ext>
            </a:extLst>
          </p:cNvPr>
          <p:cNvSpPr>
            <a:spLocks noGrp="1"/>
          </p:cNvSpPr>
          <p:nvPr>
            <p:ph type="body" sz="quarter" idx="25" hasCustomPrompt="1"/>
          </p:nvPr>
        </p:nvSpPr>
        <p:spPr>
          <a:xfrm>
            <a:off x="8739963" y="335021"/>
            <a:ext cx="2700197" cy="327408"/>
          </a:xfrm>
        </p:spPr>
        <p:txBody>
          <a:bodyPr>
            <a:normAutofit/>
          </a:bodyPr>
          <a:lstStyle>
            <a:lvl1pPr marL="0" indent="0" algn="r">
              <a:buNone/>
              <a:defRPr sz="1800" b="1">
                <a:solidFill>
                  <a:schemeClr val="tx1"/>
                </a:solidFill>
              </a:defRPr>
            </a:lvl1pPr>
            <a:lvl2pPr>
              <a:defRPr sz="4400"/>
            </a:lvl2pPr>
            <a:lvl3pPr>
              <a:defRPr sz="4400"/>
            </a:lvl3pPr>
            <a:lvl4pPr>
              <a:defRPr sz="4400"/>
            </a:lvl4pPr>
            <a:lvl5pPr>
              <a:defRPr sz="4400"/>
            </a:lvl5pPr>
          </a:lstStyle>
          <a:p>
            <a:pPr lvl="0"/>
            <a:r>
              <a:rPr lang="en-US"/>
              <a:t>[Reporting timeframe]</a:t>
            </a:r>
          </a:p>
        </p:txBody>
      </p:sp>
      <p:sp>
        <p:nvSpPr>
          <p:cNvPr id="20" name="Text Placeholder 21">
            <a:extLst>
              <a:ext uri="{FF2B5EF4-FFF2-40B4-BE49-F238E27FC236}">
                <a16:creationId xmlns:a16="http://schemas.microsoft.com/office/drawing/2014/main" id="{40B7A251-00B4-AD43-ADCE-E3FCB8F51C76}"/>
              </a:ext>
            </a:extLst>
          </p:cNvPr>
          <p:cNvSpPr>
            <a:spLocks noGrp="1"/>
          </p:cNvSpPr>
          <p:nvPr>
            <p:ph type="body" sz="quarter" idx="26" hasCustomPrompt="1"/>
          </p:nvPr>
        </p:nvSpPr>
        <p:spPr>
          <a:xfrm>
            <a:off x="7901796" y="6383548"/>
            <a:ext cx="3122761" cy="353682"/>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400" b="0">
                <a:solidFill>
                  <a:schemeClr val="tx1"/>
                </a:solidFill>
              </a:defRPr>
            </a:lvl1pPr>
          </a:lstStyle>
          <a:p>
            <a:pPr lvl="0"/>
            <a:r>
              <a:rPr lang="en-US"/>
              <a:t>[Link to appendix here]</a:t>
            </a:r>
          </a:p>
        </p:txBody>
      </p:sp>
    </p:spTree>
    <p:extLst>
      <p:ext uri="{BB962C8B-B14F-4D97-AF65-F5344CB8AC3E}">
        <p14:creationId xmlns:p14="http://schemas.microsoft.com/office/powerpoint/2010/main" val="22929864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MT KFA 3: 2 Column, Bullets + Appendix li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1024558" y="6356350"/>
            <a:ext cx="496469" cy="365125"/>
          </a:xfrm>
        </p:spPr>
        <p:txBody>
          <a:bodyPr/>
          <a:lstStyle/>
          <a:p>
            <a:fld id="{7A1A82D1-6124-764A-B015-8BB5F625E955}" type="slidenum">
              <a:rPr lang="en-US" smtClean="0"/>
              <a:t>‹#›</a:t>
            </a:fld>
            <a:endParaRPr lang="en-US"/>
          </a:p>
        </p:txBody>
      </p:sp>
      <p:cxnSp>
        <p:nvCxnSpPr>
          <p:cNvPr id="11" name="Straight Connector 10">
            <a:extLst>
              <a:ext uri="{FF2B5EF4-FFF2-40B4-BE49-F238E27FC236}">
                <a16:creationId xmlns:a16="http://schemas.microsoft.com/office/drawing/2014/main" id="{AA25ED3D-9CA6-7C45-BFFA-219181D3585A}"/>
              </a:ext>
            </a:extLst>
          </p:cNvPr>
          <p:cNvCxnSpPr/>
          <p:nvPr userDrawn="1"/>
        </p:nvCxnSpPr>
        <p:spPr>
          <a:xfrm flipV="1">
            <a:off x="5007344" y="0"/>
            <a:ext cx="0" cy="6037385"/>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852E6F1-F856-BC45-B2AF-7E5A72EEB009}"/>
              </a:ext>
            </a:extLst>
          </p:cNvPr>
          <p:cNvSpPr txBox="1"/>
          <p:nvPr userDrawn="1"/>
        </p:nvSpPr>
        <p:spPr>
          <a:xfrm>
            <a:off x="684547" y="1982110"/>
            <a:ext cx="4154871" cy="2862322"/>
          </a:xfrm>
          <a:prstGeom prst="rect">
            <a:avLst/>
          </a:prstGeom>
          <a:noFill/>
        </p:spPr>
        <p:txBody>
          <a:bodyPr wrap="square" rtlCol="0">
            <a:spAutoFit/>
          </a:bodyPr>
          <a:lstStyle/>
          <a:p>
            <a:r>
              <a:rPr lang="en-US" sz="3600" b="1">
                <a:solidFill>
                  <a:schemeClr val="tx1"/>
                </a:solidFill>
              </a:rPr>
              <a:t>Ensure a secure supply of Canadian plasma for immune globulin</a:t>
            </a:r>
          </a:p>
        </p:txBody>
      </p:sp>
      <p:sp>
        <p:nvSpPr>
          <p:cNvPr id="15" name="Content Placeholder 2">
            <a:extLst>
              <a:ext uri="{FF2B5EF4-FFF2-40B4-BE49-F238E27FC236}">
                <a16:creationId xmlns:a16="http://schemas.microsoft.com/office/drawing/2014/main" id="{157E6E5A-9FC8-6946-A62F-06E25A11D4DE}"/>
              </a:ext>
            </a:extLst>
          </p:cNvPr>
          <p:cNvSpPr>
            <a:spLocks noGrp="1"/>
          </p:cNvSpPr>
          <p:nvPr>
            <p:ph idx="1" hasCustomPrompt="1"/>
          </p:nvPr>
        </p:nvSpPr>
        <p:spPr>
          <a:xfrm>
            <a:off x="5433237" y="1550504"/>
            <a:ext cx="5847957" cy="417971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21">
            <a:extLst>
              <a:ext uri="{FF2B5EF4-FFF2-40B4-BE49-F238E27FC236}">
                <a16:creationId xmlns:a16="http://schemas.microsoft.com/office/drawing/2014/main" id="{EB6EF340-2F08-5E44-AC1E-AAC1EFFDF2D5}"/>
              </a:ext>
            </a:extLst>
          </p:cNvPr>
          <p:cNvSpPr>
            <a:spLocks noGrp="1"/>
          </p:cNvSpPr>
          <p:nvPr>
            <p:ph type="body" sz="quarter" idx="24" hasCustomPrompt="1"/>
          </p:nvPr>
        </p:nvSpPr>
        <p:spPr>
          <a:xfrm>
            <a:off x="9523562" y="668448"/>
            <a:ext cx="1666529" cy="254000"/>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200" b="0">
                <a:solidFill>
                  <a:schemeClr val="tx1"/>
                </a:solidFill>
              </a:defRPr>
            </a:lvl1pPr>
          </a:lstStyle>
          <a:p>
            <a:pPr lvl="0"/>
            <a:r>
              <a:rPr lang="en-US"/>
              <a:t>Overall KFA Rating:</a:t>
            </a:r>
          </a:p>
        </p:txBody>
      </p:sp>
      <p:sp>
        <p:nvSpPr>
          <p:cNvPr id="16" name="Text Placeholder 13">
            <a:extLst>
              <a:ext uri="{FF2B5EF4-FFF2-40B4-BE49-F238E27FC236}">
                <a16:creationId xmlns:a16="http://schemas.microsoft.com/office/drawing/2014/main" id="{54004E41-F949-8C45-BFCE-344FBE17F4C3}"/>
              </a:ext>
            </a:extLst>
          </p:cNvPr>
          <p:cNvSpPr>
            <a:spLocks noGrp="1"/>
          </p:cNvSpPr>
          <p:nvPr>
            <p:ph type="body" sz="quarter" idx="25" hasCustomPrompt="1"/>
          </p:nvPr>
        </p:nvSpPr>
        <p:spPr>
          <a:xfrm>
            <a:off x="8739963" y="335021"/>
            <a:ext cx="2700197" cy="327408"/>
          </a:xfrm>
        </p:spPr>
        <p:txBody>
          <a:bodyPr>
            <a:normAutofit/>
          </a:bodyPr>
          <a:lstStyle>
            <a:lvl1pPr marL="0" indent="0" algn="r">
              <a:buNone/>
              <a:defRPr sz="1800" b="1">
                <a:solidFill>
                  <a:schemeClr val="tx1"/>
                </a:solidFill>
              </a:defRPr>
            </a:lvl1pPr>
            <a:lvl2pPr>
              <a:defRPr sz="4400"/>
            </a:lvl2pPr>
            <a:lvl3pPr>
              <a:defRPr sz="4400"/>
            </a:lvl3pPr>
            <a:lvl4pPr>
              <a:defRPr sz="4400"/>
            </a:lvl4pPr>
            <a:lvl5pPr>
              <a:defRPr sz="4400"/>
            </a:lvl5pPr>
          </a:lstStyle>
          <a:p>
            <a:pPr lvl="0"/>
            <a:r>
              <a:rPr lang="en-US"/>
              <a:t>[Reporting timeframe]</a:t>
            </a:r>
          </a:p>
        </p:txBody>
      </p:sp>
      <p:sp>
        <p:nvSpPr>
          <p:cNvPr id="18" name="Text Placeholder 21">
            <a:extLst>
              <a:ext uri="{FF2B5EF4-FFF2-40B4-BE49-F238E27FC236}">
                <a16:creationId xmlns:a16="http://schemas.microsoft.com/office/drawing/2014/main" id="{56E878C0-04FC-CD43-8B39-4BE6AD991126}"/>
              </a:ext>
            </a:extLst>
          </p:cNvPr>
          <p:cNvSpPr>
            <a:spLocks noGrp="1"/>
          </p:cNvSpPr>
          <p:nvPr>
            <p:ph type="body" sz="quarter" idx="26" hasCustomPrompt="1"/>
          </p:nvPr>
        </p:nvSpPr>
        <p:spPr>
          <a:xfrm>
            <a:off x="7901796" y="6383548"/>
            <a:ext cx="3122761" cy="353682"/>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400" b="0">
                <a:solidFill>
                  <a:schemeClr val="tx1"/>
                </a:solidFill>
              </a:defRPr>
            </a:lvl1pPr>
          </a:lstStyle>
          <a:p>
            <a:pPr lvl="0"/>
            <a:r>
              <a:rPr lang="en-US"/>
              <a:t>[Link to appendix here]</a:t>
            </a:r>
          </a:p>
        </p:txBody>
      </p:sp>
      <p:pic>
        <p:nvPicPr>
          <p:cNvPr id="26" name="Picture 25" descr="Icon&#10;&#10;Description automatically generated with low confidence">
            <a:extLst>
              <a:ext uri="{FF2B5EF4-FFF2-40B4-BE49-F238E27FC236}">
                <a16:creationId xmlns:a16="http://schemas.microsoft.com/office/drawing/2014/main" id="{E1FA1BD8-0E4E-1C41-BE2B-CCD61B3D31A0}"/>
              </a:ext>
            </a:extLst>
          </p:cNvPr>
          <p:cNvPicPr>
            <a:picLocks noChangeAspect="1"/>
          </p:cNvPicPr>
          <p:nvPr userDrawn="1"/>
        </p:nvPicPr>
        <p:blipFill rotWithShape="1">
          <a:blip r:embed="rId2"/>
          <a:srcRect l="15887" t="14549" r="16547" b="13749"/>
          <a:stretch/>
        </p:blipFill>
        <p:spPr>
          <a:xfrm>
            <a:off x="533861" y="856504"/>
            <a:ext cx="1069779" cy="1135277"/>
          </a:xfrm>
          <a:prstGeom prst="rect">
            <a:avLst/>
          </a:prstGeom>
        </p:spPr>
      </p:pic>
    </p:spTree>
    <p:extLst>
      <p:ext uri="{BB962C8B-B14F-4D97-AF65-F5344CB8AC3E}">
        <p14:creationId xmlns:p14="http://schemas.microsoft.com/office/powerpoint/2010/main" val="11483465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EMT KFA 3: Picture + Image sourc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6096000" y="0"/>
            <a:ext cx="6096000" cy="6019800"/>
          </a:xfrm>
        </p:spPr>
        <p:txBody>
          <a:bodyPr anchor="ctr" anchorCtr="0"/>
          <a:lstStyle>
            <a:lvl1pPr marL="0" indent="0" algn="ctr">
              <a:buNone/>
              <a:defRPr/>
            </a:lvl1pPr>
          </a:lstStyle>
          <a:p>
            <a:endParaRPr lang="en-US"/>
          </a:p>
        </p:txBody>
      </p:sp>
      <p:pic>
        <p:nvPicPr>
          <p:cNvPr id="8" name="Image" descr="Image">
            <a:extLst>
              <a:ext uri="{FF2B5EF4-FFF2-40B4-BE49-F238E27FC236}">
                <a16:creationId xmlns:a16="http://schemas.microsoft.com/office/drawing/2014/main" id="{F8C46134-8D99-6E4F-9958-54C3EF33486F}"/>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63BF9CB8-50BC-D44C-961A-F52C864BD44C}"/>
              </a:ext>
            </a:extLst>
          </p:cNvPr>
          <p:cNvSpPr>
            <a:spLocks noGrp="1"/>
          </p:cNvSpPr>
          <p:nvPr>
            <p:ph type="sldNum" sz="quarter" idx="4"/>
          </p:nvPr>
        </p:nvSpPr>
        <p:spPr>
          <a:xfrm>
            <a:off x="11024558" y="6356350"/>
            <a:ext cx="49647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Rectangle 10">
            <a:extLst>
              <a:ext uri="{FF2B5EF4-FFF2-40B4-BE49-F238E27FC236}">
                <a16:creationId xmlns:a16="http://schemas.microsoft.com/office/drawing/2014/main" id="{858F01EE-E0AB-454C-A323-4D7E12D09AF3}"/>
              </a:ext>
            </a:extLst>
          </p:cNvPr>
          <p:cNvSpPr/>
          <p:nvPr userDrawn="1"/>
        </p:nvSpPr>
        <p:spPr>
          <a:xfrm>
            <a:off x="0" y="636104"/>
            <a:ext cx="709863" cy="69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9A433DB-2EDC-FF4D-9BD8-D62204475ABC}"/>
              </a:ext>
            </a:extLst>
          </p:cNvPr>
          <p:cNvCxnSpPr/>
          <p:nvPr userDrawn="1"/>
        </p:nvCxnSpPr>
        <p:spPr>
          <a:xfrm flipV="1">
            <a:off x="6107723" y="0"/>
            <a:ext cx="0" cy="603738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008D6D-51DB-F140-A642-C3F7C818ED5B}"/>
              </a:ext>
            </a:extLst>
          </p:cNvPr>
          <p:cNvPicPr>
            <a:picLocks noChangeAspect="1"/>
          </p:cNvPicPr>
          <p:nvPr userDrawn="1"/>
        </p:nvPicPr>
        <p:blipFill>
          <a:blip r:embed="rId3"/>
          <a:stretch>
            <a:fillRect/>
          </a:stretch>
        </p:blipFill>
        <p:spPr>
          <a:xfrm>
            <a:off x="770372" y="5986416"/>
            <a:ext cx="10659628" cy="66170"/>
          </a:xfrm>
          <a:prstGeom prst="rect">
            <a:avLst/>
          </a:prstGeom>
        </p:spPr>
      </p:pic>
      <p:sp>
        <p:nvSpPr>
          <p:cNvPr id="12" name="Content Placeholder 3">
            <a:extLst>
              <a:ext uri="{FF2B5EF4-FFF2-40B4-BE49-F238E27FC236}">
                <a16:creationId xmlns:a16="http://schemas.microsoft.com/office/drawing/2014/main" id="{5E0CBFB4-8FD6-8742-A391-6B551D2C198A}"/>
              </a:ext>
            </a:extLst>
          </p:cNvPr>
          <p:cNvSpPr>
            <a:spLocks noGrp="1"/>
          </p:cNvSpPr>
          <p:nvPr>
            <p:ph sz="quarter" idx="15" hasCustomPrompt="1"/>
          </p:nvPr>
        </p:nvSpPr>
        <p:spPr>
          <a:xfrm>
            <a:off x="3642102" y="6366590"/>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5" name="TextBox 14">
            <a:extLst>
              <a:ext uri="{FF2B5EF4-FFF2-40B4-BE49-F238E27FC236}">
                <a16:creationId xmlns:a16="http://schemas.microsoft.com/office/drawing/2014/main" id="{0645D2A9-2788-A442-949F-EB4589EDAB94}"/>
              </a:ext>
            </a:extLst>
          </p:cNvPr>
          <p:cNvSpPr txBox="1"/>
          <p:nvPr userDrawn="1"/>
        </p:nvSpPr>
        <p:spPr>
          <a:xfrm>
            <a:off x="684548" y="1982110"/>
            <a:ext cx="4551686" cy="2308324"/>
          </a:xfrm>
          <a:prstGeom prst="rect">
            <a:avLst/>
          </a:prstGeom>
          <a:noFill/>
        </p:spPr>
        <p:txBody>
          <a:bodyPr wrap="square" rtlCol="0">
            <a:spAutoFit/>
          </a:bodyPr>
          <a:lstStyle/>
          <a:p>
            <a:r>
              <a:rPr lang="en-US" sz="3600" b="1">
                <a:solidFill>
                  <a:schemeClr val="tx1"/>
                </a:solidFill>
              </a:rPr>
              <a:t>Ensure a secure supply of Canadian plasma for immune globulin</a:t>
            </a:r>
          </a:p>
        </p:txBody>
      </p:sp>
      <p:pic>
        <p:nvPicPr>
          <p:cNvPr id="20" name="Picture 19" descr="Icon&#10;&#10;Description automatically generated with low confidence">
            <a:extLst>
              <a:ext uri="{FF2B5EF4-FFF2-40B4-BE49-F238E27FC236}">
                <a16:creationId xmlns:a16="http://schemas.microsoft.com/office/drawing/2014/main" id="{B13CBE40-F98F-3742-9B22-A65E9E996F01}"/>
              </a:ext>
            </a:extLst>
          </p:cNvPr>
          <p:cNvPicPr>
            <a:picLocks noChangeAspect="1"/>
          </p:cNvPicPr>
          <p:nvPr userDrawn="1"/>
        </p:nvPicPr>
        <p:blipFill rotWithShape="1">
          <a:blip r:embed="rId4"/>
          <a:srcRect l="15887" t="14549" r="16547" b="13749"/>
          <a:stretch/>
        </p:blipFill>
        <p:spPr>
          <a:xfrm>
            <a:off x="533861" y="856504"/>
            <a:ext cx="1069779" cy="1135277"/>
          </a:xfrm>
          <a:prstGeom prst="rect">
            <a:avLst/>
          </a:prstGeom>
        </p:spPr>
      </p:pic>
    </p:spTree>
    <p:extLst>
      <p:ext uri="{BB962C8B-B14F-4D97-AF65-F5344CB8AC3E}">
        <p14:creationId xmlns:p14="http://schemas.microsoft.com/office/powerpoint/2010/main" val="4087266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MT KFA 3: Bullets + Appendix link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a:xfrm>
            <a:off x="765594" y="1550504"/>
            <a:ext cx="10515600" cy="417971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1024558" y="6356350"/>
            <a:ext cx="496469" cy="365125"/>
          </a:xfrm>
        </p:spPr>
        <p:txBody>
          <a:bodyPr/>
          <a:lstStyle/>
          <a:p>
            <a:fld id="{7A1A82D1-6124-764A-B015-8BB5F625E955}" type="slidenum">
              <a:rPr lang="en-US" smtClean="0"/>
              <a:t>‹#›</a:t>
            </a:fld>
            <a:endParaRPr lang="en-US"/>
          </a:p>
        </p:txBody>
      </p:sp>
      <p:sp>
        <p:nvSpPr>
          <p:cNvPr id="11" name="TextBox 10">
            <a:extLst>
              <a:ext uri="{FF2B5EF4-FFF2-40B4-BE49-F238E27FC236}">
                <a16:creationId xmlns:a16="http://schemas.microsoft.com/office/drawing/2014/main" id="{7538F976-24FE-8645-926E-0084D3964B0B}"/>
              </a:ext>
            </a:extLst>
          </p:cNvPr>
          <p:cNvSpPr txBox="1"/>
          <p:nvPr userDrawn="1"/>
        </p:nvSpPr>
        <p:spPr>
          <a:xfrm>
            <a:off x="1196257" y="312982"/>
            <a:ext cx="7343894" cy="369332"/>
          </a:xfrm>
          <a:prstGeom prst="rect">
            <a:avLst/>
          </a:prstGeom>
          <a:noFill/>
        </p:spPr>
        <p:txBody>
          <a:bodyPr wrap="square" rtlCol="0">
            <a:spAutoFit/>
          </a:bodyPr>
          <a:lstStyle/>
          <a:p>
            <a:pPr>
              <a:lnSpc>
                <a:spcPct val="100000"/>
              </a:lnSpc>
            </a:pPr>
            <a:r>
              <a:rPr lang="en-US" sz="1800" b="1">
                <a:solidFill>
                  <a:schemeClr val="tx1"/>
                </a:solidFill>
              </a:rPr>
              <a:t>Ensure a secure supply of Canadian plasma for immune globulin</a:t>
            </a:r>
          </a:p>
        </p:txBody>
      </p:sp>
      <p:sp>
        <p:nvSpPr>
          <p:cNvPr id="14" name="Text Placeholder 21">
            <a:extLst>
              <a:ext uri="{FF2B5EF4-FFF2-40B4-BE49-F238E27FC236}">
                <a16:creationId xmlns:a16="http://schemas.microsoft.com/office/drawing/2014/main" id="{4A09A15A-7505-D743-AC74-73DF0B71FB7C}"/>
              </a:ext>
            </a:extLst>
          </p:cNvPr>
          <p:cNvSpPr>
            <a:spLocks noGrp="1"/>
          </p:cNvSpPr>
          <p:nvPr>
            <p:ph type="body" sz="quarter" idx="19" hasCustomPrompt="1"/>
          </p:nvPr>
        </p:nvSpPr>
        <p:spPr>
          <a:xfrm>
            <a:off x="1193800" y="682314"/>
            <a:ext cx="7980680" cy="729927"/>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US" sz="1200" b="0" i="1" u="none" strike="noStrike" kern="1200" cap="none" spc="0" normalizeH="0" baseline="0" noProof="0">
                <a:ln>
                  <a:noFill/>
                </a:ln>
                <a:solidFill>
                  <a:srgbClr val="BEBEBE">
                    <a:lumMod val="75000"/>
                  </a:srgbClr>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1" u="none" strike="noStrike" kern="1200" cap="none" spc="0" normalizeH="0" baseline="0" noProof="0">
                <a:ln>
                  <a:noFill/>
                </a:ln>
                <a:solidFill>
                  <a:srgbClr val="BEBEBE">
                    <a:lumMod val="75000"/>
                  </a:srgbClr>
                </a:solidFill>
                <a:effectLst/>
                <a:uLnTx/>
                <a:uFillTx/>
                <a:latin typeface="Arial" panose="020B0604020202020204" pitchFamily="34" charset="0"/>
                <a:ea typeface="+mj-ea"/>
                <a:cs typeface="Arial" panose="020B0604020202020204" pitchFamily="34" charset="0"/>
              </a:rPr>
              <a:t>[The intent or corporate goal goes here]</a:t>
            </a:r>
          </a:p>
        </p:txBody>
      </p:sp>
      <p:sp>
        <p:nvSpPr>
          <p:cNvPr id="12" name="Text Placeholder 21">
            <a:extLst>
              <a:ext uri="{FF2B5EF4-FFF2-40B4-BE49-F238E27FC236}">
                <a16:creationId xmlns:a16="http://schemas.microsoft.com/office/drawing/2014/main" id="{8F02EB2D-C06B-2C45-8285-FC5F69C52C27}"/>
              </a:ext>
            </a:extLst>
          </p:cNvPr>
          <p:cNvSpPr>
            <a:spLocks noGrp="1"/>
          </p:cNvSpPr>
          <p:nvPr>
            <p:ph type="body" sz="quarter" idx="24" hasCustomPrompt="1"/>
          </p:nvPr>
        </p:nvSpPr>
        <p:spPr>
          <a:xfrm>
            <a:off x="9523562" y="668448"/>
            <a:ext cx="1666529" cy="254000"/>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200" b="0">
                <a:solidFill>
                  <a:schemeClr val="tx1"/>
                </a:solidFill>
              </a:defRPr>
            </a:lvl1pPr>
          </a:lstStyle>
          <a:p>
            <a:pPr lvl="0"/>
            <a:r>
              <a:rPr lang="en-US"/>
              <a:t>Overall KFA Rating:</a:t>
            </a:r>
          </a:p>
        </p:txBody>
      </p:sp>
      <p:sp>
        <p:nvSpPr>
          <p:cNvPr id="16" name="Text Placeholder 13">
            <a:extLst>
              <a:ext uri="{FF2B5EF4-FFF2-40B4-BE49-F238E27FC236}">
                <a16:creationId xmlns:a16="http://schemas.microsoft.com/office/drawing/2014/main" id="{CEFC25C8-4096-E245-92D5-56942992AA82}"/>
              </a:ext>
            </a:extLst>
          </p:cNvPr>
          <p:cNvSpPr>
            <a:spLocks noGrp="1"/>
          </p:cNvSpPr>
          <p:nvPr>
            <p:ph type="body" sz="quarter" idx="25" hasCustomPrompt="1"/>
          </p:nvPr>
        </p:nvSpPr>
        <p:spPr>
          <a:xfrm>
            <a:off x="8739963" y="335021"/>
            <a:ext cx="2700197" cy="327408"/>
          </a:xfrm>
        </p:spPr>
        <p:txBody>
          <a:bodyPr>
            <a:normAutofit/>
          </a:bodyPr>
          <a:lstStyle>
            <a:lvl1pPr marL="0" indent="0" algn="r">
              <a:buNone/>
              <a:defRPr sz="1800" b="1">
                <a:solidFill>
                  <a:schemeClr val="tx1"/>
                </a:solidFill>
              </a:defRPr>
            </a:lvl1pPr>
            <a:lvl2pPr>
              <a:defRPr sz="4400"/>
            </a:lvl2pPr>
            <a:lvl3pPr>
              <a:defRPr sz="4400"/>
            </a:lvl3pPr>
            <a:lvl4pPr>
              <a:defRPr sz="4400"/>
            </a:lvl4pPr>
            <a:lvl5pPr>
              <a:defRPr sz="4400"/>
            </a:lvl5pPr>
          </a:lstStyle>
          <a:p>
            <a:pPr lvl="0"/>
            <a:r>
              <a:rPr lang="en-US"/>
              <a:t>[Reporting timeframe]</a:t>
            </a:r>
          </a:p>
        </p:txBody>
      </p:sp>
      <p:sp>
        <p:nvSpPr>
          <p:cNvPr id="19" name="Text Placeholder 21">
            <a:extLst>
              <a:ext uri="{FF2B5EF4-FFF2-40B4-BE49-F238E27FC236}">
                <a16:creationId xmlns:a16="http://schemas.microsoft.com/office/drawing/2014/main" id="{B522B128-8405-264C-A7DF-F00C36C89EC1}"/>
              </a:ext>
            </a:extLst>
          </p:cNvPr>
          <p:cNvSpPr>
            <a:spLocks noGrp="1"/>
          </p:cNvSpPr>
          <p:nvPr>
            <p:ph type="body" sz="quarter" idx="26" hasCustomPrompt="1"/>
          </p:nvPr>
        </p:nvSpPr>
        <p:spPr>
          <a:xfrm>
            <a:off x="7901796" y="6383548"/>
            <a:ext cx="3122761" cy="353682"/>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400" b="0">
                <a:solidFill>
                  <a:schemeClr val="tx1"/>
                </a:solidFill>
              </a:defRPr>
            </a:lvl1pPr>
          </a:lstStyle>
          <a:p>
            <a:pPr lvl="0"/>
            <a:r>
              <a:rPr lang="en-US"/>
              <a:t>[Link to appendix here]</a:t>
            </a:r>
          </a:p>
        </p:txBody>
      </p:sp>
      <p:pic>
        <p:nvPicPr>
          <p:cNvPr id="21" name="Picture 20" descr="Icon&#10;&#10;Description automatically generated with low confidence">
            <a:extLst>
              <a:ext uri="{FF2B5EF4-FFF2-40B4-BE49-F238E27FC236}">
                <a16:creationId xmlns:a16="http://schemas.microsoft.com/office/drawing/2014/main" id="{ED4CCDB1-C3E2-544F-9AE7-B71A4146BD21}"/>
              </a:ext>
            </a:extLst>
          </p:cNvPr>
          <p:cNvPicPr>
            <a:picLocks noChangeAspect="1"/>
          </p:cNvPicPr>
          <p:nvPr userDrawn="1"/>
        </p:nvPicPr>
        <p:blipFill rotWithShape="1">
          <a:blip r:embed="rId2"/>
          <a:srcRect l="15887" t="14549" r="16547" b="13749"/>
          <a:stretch/>
        </p:blipFill>
        <p:spPr>
          <a:xfrm>
            <a:off x="525236" y="261282"/>
            <a:ext cx="716968" cy="760865"/>
          </a:xfrm>
          <a:prstGeom prst="rect">
            <a:avLst/>
          </a:prstGeom>
        </p:spPr>
      </p:pic>
    </p:spTree>
    <p:extLst>
      <p:ext uri="{BB962C8B-B14F-4D97-AF65-F5344CB8AC3E}">
        <p14:creationId xmlns:p14="http://schemas.microsoft.com/office/powerpoint/2010/main" val="41488114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MT KFA 4: 2 Column, Bullets + Appendix li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1015932" y="6356350"/>
            <a:ext cx="505095" cy="365125"/>
          </a:xfrm>
        </p:spPr>
        <p:txBody>
          <a:bodyPr/>
          <a:lstStyle/>
          <a:p>
            <a:fld id="{7A1A82D1-6124-764A-B015-8BB5F625E955}" type="slidenum">
              <a:rPr lang="en-US" smtClean="0"/>
              <a:t>‹#›</a:t>
            </a:fld>
            <a:endParaRPr lang="en-US"/>
          </a:p>
        </p:txBody>
      </p:sp>
      <p:cxnSp>
        <p:nvCxnSpPr>
          <p:cNvPr id="11" name="Straight Connector 10">
            <a:extLst>
              <a:ext uri="{FF2B5EF4-FFF2-40B4-BE49-F238E27FC236}">
                <a16:creationId xmlns:a16="http://schemas.microsoft.com/office/drawing/2014/main" id="{AA25ED3D-9CA6-7C45-BFFA-219181D3585A}"/>
              </a:ext>
            </a:extLst>
          </p:cNvPr>
          <p:cNvCxnSpPr/>
          <p:nvPr userDrawn="1"/>
        </p:nvCxnSpPr>
        <p:spPr>
          <a:xfrm flipV="1">
            <a:off x="5007344" y="0"/>
            <a:ext cx="0" cy="6037385"/>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852E6F1-F856-BC45-B2AF-7E5A72EEB009}"/>
              </a:ext>
            </a:extLst>
          </p:cNvPr>
          <p:cNvSpPr txBox="1"/>
          <p:nvPr userDrawn="1"/>
        </p:nvSpPr>
        <p:spPr>
          <a:xfrm>
            <a:off x="693176" y="1977333"/>
            <a:ext cx="4318771" cy="2862322"/>
          </a:xfrm>
          <a:prstGeom prst="rect">
            <a:avLst/>
          </a:prstGeom>
          <a:noFill/>
        </p:spPr>
        <p:txBody>
          <a:bodyPr wrap="square" rtlCol="0">
            <a:spAutoFit/>
          </a:bodyPr>
          <a:lstStyle/>
          <a:p>
            <a:r>
              <a:rPr lang="en-US" sz="3600" b="1">
                <a:solidFill>
                  <a:schemeClr val="tx1"/>
                </a:solidFill>
              </a:rPr>
              <a:t>Create an engaging and empowering employee experience</a:t>
            </a:r>
          </a:p>
        </p:txBody>
      </p:sp>
      <p:sp>
        <p:nvSpPr>
          <p:cNvPr id="15" name="Content Placeholder 2">
            <a:extLst>
              <a:ext uri="{FF2B5EF4-FFF2-40B4-BE49-F238E27FC236}">
                <a16:creationId xmlns:a16="http://schemas.microsoft.com/office/drawing/2014/main" id="{157E6E5A-9FC8-6946-A62F-06E25A11D4DE}"/>
              </a:ext>
            </a:extLst>
          </p:cNvPr>
          <p:cNvSpPr>
            <a:spLocks noGrp="1"/>
          </p:cNvSpPr>
          <p:nvPr>
            <p:ph idx="1" hasCustomPrompt="1"/>
          </p:nvPr>
        </p:nvSpPr>
        <p:spPr>
          <a:xfrm>
            <a:off x="5433237" y="1550504"/>
            <a:ext cx="5847957" cy="417971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21">
            <a:extLst>
              <a:ext uri="{FF2B5EF4-FFF2-40B4-BE49-F238E27FC236}">
                <a16:creationId xmlns:a16="http://schemas.microsoft.com/office/drawing/2014/main" id="{C2DC4D7A-109B-A44D-9340-0BDB26234735}"/>
              </a:ext>
            </a:extLst>
          </p:cNvPr>
          <p:cNvSpPr>
            <a:spLocks noGrp="1"/>
          </p:cNvSpPr>
          <p:nvPr>
            <p:ph type="body" sz="quarter" idx="24" hasCustomPrompt="1"/>
          </p:nvPr>
        </p:nvSpPr>
        <p:spPr>
          <a:xfrm>
            <a:off x="9523562" y="668448"/>
            <a:ext cx="1666529" cy="254000"/>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200" b="0">
                <a:solidFill>
                  <a:schemeClr val="tx1"/>
                </a:solidFill>
              </a:defRPr>
            </a:lvl1pPr>
          </a:lstStyle>
          <a:p>
            <a:pPr lvl="0"/>
            <a:r>
              <a:rPr lang="en-US"/>
              <a:t>Overall KFA Rating:</a:t>
            </a:r>
          </a:p>
        </p:txBody>
      </p:sp>
      <p:sp>
        <p:nvSpPr>
          <p:cNvPr id="17" name="Text Placeholder 13">
            <a:extLst>
              <a:ext uri="{FF2B5EF4-FFF2-40B4-BE49-F238E27FC236}">
                <a16:creationId xmlns:a16="http://schemas.microsoft.com/office/drawing/2014/main" id="{6FA2A0A8-A147-5746-8400-ACA18E11BE6A}"/>
              </a:ext>
            </a:extLst>
          </p:cNvPr>
          <p:cNvSpPr>
            <a:spLocks noGrp="1"/>
          </p:cNvSpPr>
          <p:nvPr>
            <p:ph type="body" sz="quarter" idx="25" hasCustomPrompt="1"/>
          </p:nvPr>
        </p:nvSpPr>
        <p:spPr>
          <a:xfrm>
            <a:off x="8739963" y="335021"/>
            <a:ext cx="2700197" cy="327408"/>
          </a:xfrm>
        </p:spPr>
        <p:txBody>
          <a:bodyPr>
            <a:normAutofit/>
          </a:bodyPr>
          <a:lstStyle>
            <a:lvl1pPr marL="0" indent="0" algn="r">
              <a:buNone/>
              <a:defRPr sz="1800" b="1">
                <a:solidFill>
                  <a:schemeClr val="tx1"/>
                </a:solidFill>
              </a:defRPr>
            </a:lvl1pPr>
            <a:lvl2pPr>
              <a:defRPr sz="4400"/>
            </a:lvl2pPr>
            <a:lvl3pPr>
              <a:defRPr sz="4400"/>
            </a:lvl3pPr>
            <a:lvl4pPr>
              <a:defRPr sz="4400"/>
            </a:lvl4pPr>
            <a:lvl5pPr>
              <a:defRPr sz="4400"/>
            </a:lvl5pPr>
          </a:lstStyle>
          <a:p>
            <a:pPr lvl="0"/>
            <a:r>
              <a:rPr lang="en-US"/>
              <a:t>[Reporting timeframe]</a:t>
            </a:r>
          </a:p>
        </p:txBody>
      </p:sp>
      <p:sp>
        <p:nvSpPr>
          <p:cNvPr id="18" name="Text Placeholder 21">
            <a:extLst>
              <a:ext uri="{FF2B5EF4-FFF2-40B4-BE49-F238E27FC236}">
                <a16:creationId xmlns:a16="http://schemas.microsoft.com/office/drawing/2014/main" id="{7DA1781A-ED3C-1B47-89FA-56FF74218D30}"/>
              </a:ext>
            </a:extLst>
          </p:cNvPr>
          <p:cNvSpPr>
            <a:spLocks noGrp="1"/>
          </p:cNvSpPr>
          <p:nvPr>
            <p:ph type="body" sz="quarter" idx="26" hasCustomPrompt="1"/>
          </p:nvPr>
        </p:nvSpPr>
        <p:spPr>
          <a:xfrm>
            <a:off x="7901796" y="6383548"/>
            <a:ext cx="3122761" cy="353682"/>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400" b="0">
                <a:solidFill>
                  <a:schemeClr val="tx1"/>
                </a:solidFill>
              </a:defRPr>
            </a:lvl1pPr>
          </a:lstStyle>
          <a:p>
            <a:pPr lvl="0"/>
            <a:r>
              <a:rPr lang="en-US"/>
              <a:t>[Link to appendix here]</a:t>
            </a:r>
          </a:p>
        </p:txBody>
      </p:sp>
      <p:pic>
        <p:nvPicPr>
          <p:cNvPr id="25" name="Picture 24" descr="Icon&#10;&#10;Description automatically generated">
            <a:extLst>
              <a:ext uri="{FF2B5EF4-FFF2-40B4-BE49-F238E27FC236}">
                <a16:creationId xmlns:a16="http://schemas.microsoft.com/office/drawing/2014/main" id="{0D6F67CF-C9BB-1C4D-AE5F-359B5A343432}"/>
              </a:ext>
            </a:extLst>
          </p:cNvPr>
          <p:cNvPicPr>
            <a:picLocks noChangeAspect="1"/>
          </p:cNvPicPr>
          <p:nvPr userDrawn="1"/>
        </p:nvPicPr>
        <p:blipFill rotWithShape="1">
          <a:blip r:embed="rId2"/>
          <a:srcRect l="14679" t="13203" r="15596" b="15237"/>
          <a:stretch/>
        </p:blipFill>
        <p:spPr>
          <a:xfrm>
            <a:off x="639662" y="884337"/>
            <a:ext cx="1052946" cy="1080655"/>
          </a:xfrm>
          <a:prstGeom prst="rect">
            <a:avLst/>
          </a:prstGeom>
        </p:spPr>
      </p:pic>
    </p:spTree>
    <p:extLst>
      <p:ext uri="{BB962C8B-B14F-4D97-AF65-F5344CB8AC3E}">
        <p14:creationId xmlns:p14="http://schemas.microsoft.com/office/powerpoint/2010/main" val="10142934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EMT KFA 4: Picture + Image sourc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6096000" y="0"/>
            <a:ext cx="6096000" cy="6019800"/>
          </a:xfrm>
        </p:spPr>
        <p:txBody>
          <a:bodyPr anchor="ctr" anchorCtr="0"/>
          <a:lstStyle>
            <a:lvl1pPr marL="0" indent="0" algn="ctr">
              <a:buNone/>
              <a:defRPr/>
            </a:lvl1pPr>
          </a:lstStyle>
          <a:p>
            <a:endParaRPr lang="en-US"/>
          </a:p>
        </p:txBody>
      </p:sp>
      <p:pic>
        <p:nvPicPr>
          <p:cNvPr id="8" name="Image" descr="Image">
            <a:extLst>
              <a:ext uri="{FF2B5EF4-FFF2-40B4-BE49-F238E27FC236}">
                <a16:creationId xmlns:a16="http://schemas.microsoft.com/office/drawing/2014/main" id="{F8C46134-8D99-6E4F-9958-54C3EF33486F}"/>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11" name="Rectangle 10">
            <a:extLst>
              <a:ext uri="{FF2B5EF4-FFF2-40B4-BE49-F238E27FC236}">
                <a16:creationId xmlns:a16="http://schemas.microsoft.com/office/drawing/2014/main" id="{858F01EE-E0AB-454C-A323-4D7E12D09AF3}"/>
              </a:ext>
            </a:extLst>
          </p:cNvPr>
          <p:cNvSpPr/>
          <p:nvPr userDrawn="1"/>
        </p:nvSpPr>
        <p:spPr>
          <a:xfrm>
            <a:off x="0" y="636104"/>
            <a:ext cx="709863" cy="69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9A433DB-2EDC-FF4D-9BD8-D62204475ABC}"/>
              </a:ext>
            </a:extLst>
          </p:cNvPr>
          <p:cNvCxnSpPr/>
          <p:nvPr userDrawn="1"/>
        </p:nvCxnSpPr>
        <p:spPr>
          <a:xfrm flipV="1">
            <a:off x="6107723" y="0"/>
            <a:ext cx="0" cy="603738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008D6D-51DB-F140-A642-C3F7C818ED5B}"/>
              </a:ext>
            </a:extLst>
          </p:cNvPr>
          <p:cNvPicPr>
            <a:picLocks noChangeAspect="1"/>
          </p:cNvPicPr>
          <p:nvPr userDrawn="1"/>
        </p:nvPicPr>
        <p:blipFill>
          <a:blip r:embed="rId3"/>
          <a:stretch>
            <a:fillRect/>
          </a:stretch>
        </p:blipFill>
        <p:spPr>
          <a:xfrm>
            <a:off x="770372" y="5986416"/>
            <a:ext cx="10659628" cy="66170"/>
          </a:xfrm>
          <a:prstGeom prst="rect">
            <a:avLst/>
          </a:prstGeom>
        </p:spPr>
      </p:pic>
      <p:sp>
        <p:nvSpPr>
          <p:cNvPr id="14" name="Content Placeholder 3">
            <a:extLst>
              <a:ext uri="{FF2B5EF4-FFF2-40B4-BE49-F238E27FC236}">
                <a16:creationId xmlns:a16="http://schemas.microsoft.com/office/drawing/2014/main" id="{C455AF88-955D-C74B-A684-63B2074994AC}"/>
              </a:ext>
            </a:extLst>
          </p:cNvPr>
          <p:cNvSpPr>
            <a:spLocks noGrp="1"/>
          </p:cNvSpPr>
          <p:nvPr>
            <p:ph sz="quarter" idx="15" hasCustomPrompt="1"/>
          </p:nvPr>
        </p:nvSpPr>
        <p:spPr>
          <a:xfrm>
            <a:off x="3642102" y="6366590"/>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5" name="Slide Number Placeholder 5">
            <a:extLst>
              <a:ext uri="{FF2B5EF4-FFF2-40B4-BE49-F238E27FC236}">
                <a16:creationId xmlns:a16="http://schemas.microsoft.com/office/drawing/2014/main" id="{61896A6F-CCBE-A849-B780-D66B8E1606DC}"/>
              </a:ext>
            </a:extLst>
          </p:cNvPr>
          <p:cNvSpPr>
            <a:spLocks noGrp="1"/>
          </p:cNvSpPr>
          <p:nvPr>
            <p:ph type="sldNum" sz="quarter" idx="4"/>
          </p:nvPr>
        </p:nvSpPr>
        <p:spPr>
          <a:xfrm>
            <a:off x="11024558" y="6356350"/>
            <a:ext cx="49647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8" name="TextBox 17">
            <a:extLst>
              <a:ext uri="{FF2B5EF4-FFF2-40B4-BE49-F238E27FC236}">
                <a16:creationId xmlns:a16="http://schemas.microsoft.com/office/drawing/2014/main" id="{2109A11C-CC1C-D644-9154-289CAA0ACEEF}"/>
              </a:ext>
            </a:extLst>
          </p:cNvPr>
          <p:cNvSpPr txBox="1"/>
          <p:nvPr userDrawn="1"/>
        </p:nvSpPr>
        <p:spPr>
          <a:xfrm>
            <a:off x="693176" y="1977333"/>
            <a:ext cx="4983005" cy="1754326"/>
          </a:xfrm>
          <a:prstGeom prst="rect">
            <a:avLst/>
          </a:prstGeom>
          <a:noFill/>
        </p:spPr>
        <p:txBody>
          <a:bodyPr wrap="square" rtlCol="0">
            <a:spAutoFit/>
          </a:bodyPr>
          <a:lstStyle/>
          <a:p>
            <a:r>
              <a:rPr lang="en-US" sz="3600" b="1">
                <a:solidFill>
                  <a:schemeClr val="tx1"/>
                </a:solidFill>
              </a:rPr>
              <a:t>Create an engaging and empowering employee experience</a:t>
            </a:r>
          </a:p>
        </p:txBody>
      </p:sp>
      <p:pic>
        <p:nvPicPr>
          <p:cNvPr id="21" name="Picture 20" descr="Icon&#10;&#10;Description automatically generated">
            <a:extLst>
              <a:ext uri="{FF2B5EF4-FFF2-40B4-BE49-F238E27FC236}">
                <a16:creationId xmlns:a16="http://schemas.microsoft.com/office/drawing/2014/main" id="{FCFDA5D5-AD79-8D43-A4F2-087076A086B3}"/>
              </a:ext>
            </a:extLst>
          </p:cNvPr>
          <p:cNvPicPr>
            <a:picLocks noChangeAspect="1"/>
          </p:cNvPicPr>
          <p:nvPr userDrawn="1"/>
        </p:nvPicPr>
        <p:blipFill rotWithShape="1">
          <a:blip r:embed="rId4"/>
          <a:srcRect l="14679" t="13203" r="15596" b="15237"/>
          <a:stretch/>
        </p:blipFill>
        <p:spPr>
          <a:xfrm>
            <a:off x="639662" y="884337"/>
            <a:ext cx="1052946" cy="1080655"/>
          </a:xfrm>
          <a:prstGeom prst="rect">
            <a:avLst/>
          </a:prstGeom>
        </p:spPr>
      </p:pic>
    </p:spTree>
    <p:extLst>
      <p:ext uri="{BB962C8B-B14F-4D97-AF65-F5344CB8AC3E}">
        <p14:creationId xmlns:p14="http://schemas.microsoft.com/office/powerpoint/2010/main" val="156399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MT KFA 4: Bullets + Appendix link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a:xfrm>
            <a:off x="765594" y="1550504"/>
            <a:ext cx="10515600" cy="417971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0877106" y="6356350"/>
            <a:ext cx="643921" cy="365125"/>
          </a:xfrm>
        </p:spPr>
        <p:txBody>
          <a:bodyPr/>
          <a:lstStyle/>
          <a:p>
            <a:fld id="{7A1A82D1-6124-764A-B015-8BB5F625E955}" type="slidenum">
              <a:rPr lang="en-US" smtClean="0"/>
              <a:t>‹#›</a:t>
            </a:fld>
            <a:endParaRPr lang="en-US"/>
          </a:p>
        </p:txBody>
      </p:sp>
      <p:sp>
        <p:nvSpPr>
          <p:cNvPr id="21" name="Text Placeholder 21">
            <a:extLst>
              <a:ext uri="{FF2B5EF4-FFF2-40B4-BE49-F238E27FC236}">
                <a16:creationId xmlns:a16="http://schemas.microsoft.com/office/drawing/2014/main" id="{548FC18C-B5C0-024E-B2C9-2C67FD22DCF6}"/>
              </a:ext>
            </a:extLst>
          </p:cNvPr>
          <p:cNvSpPr>
            <a:spLocks noGrp="1"/>
          </p:cNvSpPr>
          <p:nvPr>
            <p:ph type="body" sz="quarter" idx="19" hasCustomPrompt="1"/>
          </p:nvPr>
        </p:nvSpPr>
        <p:spPr>
          <a:xfrm>
            <a:off x="1193800" y="682314"/>
            <a:ext cx="7980680" cy="729927"/>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US" sz="1200" b="0" i="1" u="none" strike="noStrike" kern="1200" cap="none" spc="0" normalizeH="0" baseline="0" noProof="0">
                <a:ln>
                  <a:noFill/>
                </a:ln>
                <a:solidFill>
                  <a:srgbClr val="BEBEBE">
                    <a:lumMod val="75000"/>
                  </a:srgbClr>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1" u="none" strike="noStrike" kern="1200" cap="none" spc="0" normalizeH="0" baseline="0" noProof="0">
                <a:ln>
                  <a:noFill/>
                </a:ln>
                <a:solidFill>
                  <a:srgbClr val="BEBEBE">
                    <a:lumMod val="75000"/>
                  </a:srgbClr>
                </a:solidFill>
                <a:effectLst/>
                <a:uLnTx/>
                <a:uFillTx/>
                <a:latin typeface="Arial" panose="020B0604020202020204" pitchFamily="34" charset="0"/>
                <a:ea typeface="+mj-ea"/>
                <a:cs typeface="Arial" panose="020B0604020202020204" pitchFamily="34" charset="0"/>
              </a:rPr>
              <a:t>[The intent or corporate goal goes here]</a:t>
            </a:r>
          </a:p>
        </p:txBody>
      </p:sp>
      <p:pic>
        <p:nvPicPr>
          <p:cNvPr id="15" name="Picture 14" descr="Icon&#10;&#10;Description automatically generated">
            <a:extLst>
              <a:ext uri="{FF2B5EF4-FFF2-40B4-BE49-F238E27FC236}">
                <a16:creationId xmlns:a16="http://schemas.microsoft.com/office/drawing/2014/main" id="{B09D49E1-EFAE-0C41-B108-F68B41DA69B9}"/>
              </a:ext>
            </a:extLst>
          </p:cNvPr>
          <p:cNvPicPr>
            <a:picLocks noChangeAspect="1"/>
          </p:cNvPicPr>
          <p:nvPr userDrawn="1"/>
        </p:nvPicPr>
        <p:blipFill rotWithShape="1">
          <a:blip r:embed="rId2"/>
          <a:srcRect l="14679" t="13203" r="15596" b="15237"/>
          <a:stretch/>
        </p:blipFill>
        <p:spPr>
          <a:xfrm>
            <a:off x="357955" y="238777"/>
            <a:ext cx="787769" cy="808500"/>
          </a:xfrm>
          <a:prstGeom prst="rect">
            <a:avLst/>
          </a:prstGeom>
        </p:spPr>
      </p:pic>
      <p:sp>
        <p:nvSpPr>
          <p:cNvPr id="11" name="TextBox 10">
            <a:extLst>
              <a:ext uri="{FF2B5EF4-FFF2-40B4-BE49-F238E27FC236}">
                <a16:creationId xmlns:a16="http://schemas.microsoft.com/office/drawing/2014/main" id="{7538F976-24FE-8645-926E-0084D3964B0B}"/>
              </a:ext>
            </a:extLst>
          </p:cNvPr>
          <p:cNvSpPr txBox="1"/>
          <p:nvPr userDrawn="1"/>
        </p:nvSpPr>
        <p:spPr>
          <a:xfrm>
            <a:off x="1196257" y="312982"/>
            <a:ext cx="6717459" cy="369332"/>
          </a:xfrm>
          <a:prstGeom prst="rect">
            <a:avLst/>
          </a:prstGeom>
          <a:noFill/>
        </p:spPr>
        <p:txBody>
          <a:bodyPr wrap="square" rtlCol="0">
            <a:spAutoFit/>
          </a:bodyPr>
          <a:lstStyle/>
          <a:p>
            <a:pPr>
              <a:lnSpc>
                <a:spcPct val="100000"/>
              </a:lnSpc>
            </a:pPr>
            <a:r>
              <a:rPr lang="en-US" sz="1800" b="1">
                <a:solidFill>
                  <a:schemeClr val="tx1"/>
                </a:solidFill>
              </a:rPr>
              <a:t>Create an engaging and empowering employee experience</a:t>
            </a:r>
          </a:p>
        </p:txBody>
      </p:sp>
      <p:sp>
        <p:nvSpPr>
          <p:cNvPr id="14" name="Text Placeholder 21">
            <a:extLst>
              <a:ext uri="{FF2B5EF4-FFF2-40B4-BE49-F238E27FC236}">
                <a16:creationId xmlns:a16="http://schemas.microsoft.com/office/drawing/2014/main" id="{089170AD-F378-8741-B6AB-DAD013B61CE7}"/>
              </a:ext>
            </a:extLst>
          </p:cNvPr>
          <p:cNvSpPr>
            <a:spLocks noGrp="1"/>
          </p:cNvSpPr>
          <p:nvPr>
            <p:ph type="body" sz="quarter" idx="24" hasCustomPrompt="1"/>
          </p:nvPr>
        </p:nvSpPr>
        <p:spPr>
          <a:xfrm>
            <a:off x="9523562" y="668448"/>
            <a:ext cx="1666529" cy="254000"/>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200" b="0">
                <a:solidFill>
                  <a:schemeClr val="tx1"/>
                </a:solidFill>
              </a:defRPr>
            </a:lvl1pPr>
          </a:lstStyle>
          <a:p>
            <a:pPr lvl="0"/>
            <a:r>
              <a:rPr lang="en-US"/>
              <a:t>Overall KFA Rating:</a:t>
            </a:r>
          </a:p>
        </p:txBody>
      </p:sp>
      <p:sp>
        <p:nvSpPr>
          <p:cNvPr id="16" name="Text Placeholder 13">
            <a:extLst>
              <a:ext uri="{FF2B5EF4-FFF2-40B4-BE49-F238E27FC236}">
                <a16:creationId xmlns:a16="http://schemas.microsoft.com/office/drawing/2014/main" id="{431FC5B6-35E6-C54A-9DE4-400C68693E50}"/>
              </a:ext>
            </a:extLst>
          </p:cNvPr>
          <p:cNvSpPr>
            <a:spLocks noGrp="1"/>
          </p:cNvSpPr>
          <p:nvPr>
            <p:ph type="body" sz="quarter" idx="25" hasCustomPrompt="1"/>
          </p:nvPr>
        </p:nvSpPr>
        <p:spPr>
          <a:xfrm>
            <a:off x="8739963" y="335021"/>
            <a:ext cx="2700197" cy="327408"/>
          </a:xfrm>
        </p:spPr>
        <p:txBody>
          <a:bodyPr>
            <a:normAutofit/>
          </a:bodyPr>
          <a:lstStyle>
            <a:lvl1pPr marL="0" indent="0" algn="r">
              <a:buNone/>
              <a:defRPr sz="1800" b="1">
                <a:solidFill>
                  <a:schemeClr val="tx1"/>
                </a:solidFill>
              </a:defRPr>
            </a:lvl1pPr>
            <a:lvl2pPr>
              <a:defRPr sz="4400"/>
            </a:lvl2pPr>
            <a:lvl3pPr>
              <a:defRPr sz="4400"/>
            </a:lvl3pPr>
            <a:lvl4pPr>
              <a:defRPr sz="4400"/>
            </a:lvl4pPr>
            <a:lvl5pPr>
              <a:defRPr sz="4400"/>
            </a:lvl5pPr>
          </a:lstStyle>
          <a:p>
            <a:pPr lvl="0"/>
            <a:r>
              <a:rPr lang="en-US"/>
              <a:t>[Reporting timeframe]</a:t>
            </a:r>
          </a:p>
        </p:txBody>
      </p:sp>
      <p:sp>
        <p:nvSpPr>
          <p:cNvPr id="18" name="Text Placeholder 21">
            <a:extLst>
              <a:ext uri="{FF2B5EF4-FFF2-40B4-BE49-F238E27FC236}">
                <a16:creationId xmlns:a16="http://schemas.microsoft.com/office/drawing/2014/main" id="{A1E0DD25-E7AB-2F4E-BB56-076594BCA3FF}"/>
              </a:ext>
            </a:extLst>
          </p:cNvPr>
          <p:cNvSpPr>
            <a:spLocks noGrp="1"/>
          </p:cNvSpPr>
          <p:nvPr>
            <p:ph type="body" sz="quarter" idx="26" hasCustomPrompt="1"/>
          </p:nvPr>
        </p:nvSpPr>
        <p:spPr>
          <a:xfrm>
            <a:off x="7901796" y="6383548"/>
            <a:ext cx="3122761" cy="353682"/>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400" b="0">
                <a:solidFill>
                  <a:schemeClr val="tx1"/>
                </a:solidFill>
              </a:defRPr>
            </a:lvl1pPr>
          </a:lstStyle>
          <a:p>
            <a:pPr lvl="0"/>
            <a:r>
              <a:rPr lang="en-US"/>
              <a:t>[Link to appendix here]</a:t>
            </a:r>
          </a:p>
        </p:txBody>
      </p:sp>
    </p:spTree>
    <p:extLst>
      <p:ext uri="{BB962C8B-B14F-4D97-AF65-F5344CB8AC3E}">
        <p14:creationId xmlns:p14="http://schemas.microsoft.com/office/powerpoint/2010/main" val="299713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D689-C74C-B54E-A9E5-AC7DB6FCC60C}"/>
              </a:ext>
            </a:extLst>
          </p:cNvPr>
          <p:cNvSpPr>
            <a:spLocks noGrp="1"/>
          </p:cNvSpPr>
          <p:nvPr>
            <p:ph type="title" hasCustomPrompt="1"/>
          </p:nvPr>
        </p:nvSpPr>
        <p:spPr>
          <a:xfrm>
            <a:off x="678529" y="365760"/>
            <a:ext cx="10515600" cy="654148"/>
          </a:xfrm>
          <a:prstGeom prst="rect">
            <a:avLst/>
          </a:prstGeom>
        </p:spPr>
        <p:txBody>
          <a:bodyPr/>
          <a:lstStyle/>
          <a:p>
            <a:r>
              <a:rPr lang="en-US"/>
              <a:t>Sample chart</a:t>
            </a:r>
          </a:p>
        </p:txBody>
      </p:sp>
      <p:sp>
        <p:nvSpPr>
          <p:cNvPr id="5" name="Slide Number Placeholder 4">
            <a:extLst>
              <a:ext uri="{FF2B5EF4-FFF2-40B4-BE49-F238E27FC236}">
                <a16:creationId xmlns:a16="http://schemas.microsoft.com/office/drawing/2014/main" id="{94BB25FA-70A1-EB4E-9865-8EA1AABB2C52}"/>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7" name="Chart Placeholder 6">
            <a:extLst>
              <a:ext uri="{FF2B5EF4-FFF2-40B4-BE49-F238E27FC236}">
                <a16:creationId xmlns:a16="http://schemas.microsoft.com/office/drawing/2014/main" id="{9F75ADC1-5F6E-4E44-AE7D-BE9B6FF580AE}"/>
              </a:ext>
            </a:extLst>
          </p:cNvPr>
          <p:cNvSpPr>
            <a:spLocks noGrp="1"/>
          </p:cNvSpPr>
          <p:nvPr>
            <p:ph type="chart" sz="quarter" idx="13"/>
          </p:nvPr>
        </p:nvSpPr>
        <p:spPr>
          <a:xfrm>
            <a:off x="800100" y="1594338"/>
            <a:ext cx="10591800" cy="4330212"/>
          </a:xfrm>
        </p:spPr>
        <p:txBody>
          <a:bodyPr/>
          <a:lstStyle/>
          <a:p>
            <a:endParaRPr lang="en-US"/>
          </a:p>
        </p:txBody>
      </p:sp>
      <p:sp>
        <p:nvSpPr>
          <p:cNvPr id="6" name="Text Placeholder 3">
            <a:extLst>
              <a:ext uri="{FF2B5EF4-FFF2-40B4-BE49-F238E27FC236}">
                <a16:creationId xmlns:a16="http://schemas.microsoft.com/office/drawing/2014/main" id="{4890B877-D6A7-A34E-8D09-EC940353B3BB}"/>
              </a:ext>
            </a:extLst>
          </p:cNvPr>
          <p:cNvSpPr>
            <a:spLocks noGrp="1"/>
          </p:cNvSpPr>
          <p:nvPr>
            <p:ph type="body" sz="half" idx="2" hasCustomPrompt="1"/>
          </p:nvPr>
        </p:nvSpPr>
        <p:spPr>
          <a:xfrm>
            <a:off x="699111" y="960787"/>
            <a:ext cx="10683997" cy="563213"/>
          </a:xfrm>
        </p:spPr>
        <p:txBody>
          <a:bodyPr anchor="t">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Chart subtitle here</a:t>
            </a:r>
          </a:p>
        </p:txBody>
      </p:sp>
    </p:spTree>
    <p:extLst>
      <p:ext uri="{BB962C8B-B14F-4D97-AF65-F5344CB8AC3E}">
        <p14:creationId xmlns:p14="http://schemas.microsoft.com/office/powerpoint/2010/main" val="42480469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MT KFA 5: 2 Column, Bullets + Appendix li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1024558" y="6356350"/>
            <a:ext cx="496469" cy="365125"/>
          </a:xfrm>
        </p:spPr>
        <p:txBody>
          <a:bodyPr/>
          <a:lstStyle/>
          <a:p>
            <a:fld id="{7A1A82D1-6124-764A-B015-8BB5F625E955}" type="slidenum">
              <a:rPr lang="en-US" smtClean="0"/>
              <a:t>‹#›</a:t>
            </a:fld>
            <a:endParaRPr lang="en-US"/>
          </a:p>
        </p:txBody>
      </p:sp>
      <p:cxnSp>
        <p:nvCxnSpPr>
          <p:cNvPr id="11" name="Straight Connector 10">
            <a:extLst>
              <a:ext uri="{FF2B5EF4-FFF2-40B4-BE49-F238E27FC236}">
                <a16:creationId xmlns:a16="http://schemas.microsoft.com/office/drawing/2014/main" id="{AA25ED3D-9CA6-7C45-BFFA-219181D3585A}"/>
              </a:ext>
            </a:extLst>
          </p:cNvPr>
          <p:cNvCxnSpPr/>
          <p:nvPr userDrawn="1"/>
        </p:nvCxnSpPr>
        <p:spPr>
          <a:xfrm flipV="1">
            <a:off x="5007344" y="0"/>
            <a:ext cx="0" cy="6037385"/>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852E6F1-F856-BC45-B2AF-7E5A72EEB009}"/>
              </a:ext>
            </a:extLst>
          </p:cNvPr>
          <p:cNvSpPr txBox="1"/>
          <p:nvPr userDrawn="1"/>
        </p:nvSpPr>
        <p:spPr>
          <a:xfrm>
            <a:off x="719055" y="1982924"/>
            <a:ext cx="4180021" cy="2568510"/>
          </a:xfrm>
          <a:prstGeom prst="rect">
            <a:avLst/>
          </a:prstGeom>
          <a:noFill/>
        </p:spPr>
        <p:txBody>
          <a:bodyPr wrap="square" rtlCol="0">
            <a:spAutoFit/>
          </a:bodyPr>
          <a:lstStyle/>
          <a:p>
            <a:r>
              <a:rPr lang="en-US" sz="3600" b="1">
                <a:solidFill>
                  <a:schemeClr val="tx1"/>
                </a:solidFill>
              </a:rPr>
              <a:t>Achieve organizational excellence</a:t>
            </a:r>
          </a:p>
        </p:txBody>
      </p:sp>
      <p:sp>
        <p:nvSpPr>
          <p:cNvPr id="15" name="Content Placeholder 2">
            <a:extLst>
              <a:ext uri="{FF2B5EF4-FFF2-40B4-BE49-F238E27FC236}">
                <a16:creationId xmlns:a16="http://schemas.microsoft.com/office/drawing/2014/main" id="{157E6E5A-9FC8-6946-A62F-06E25A11D4DE}"/>
              </a:ext>
            </a:extLst>
          </p:cNvPr>
          <p:cNvSpPr>
            <a:spLocks noGrp="1"/>
          </p:cNvSpPr>
          <p:nvPr>
            <p:ph idx="1" hasCustomPrompt="1"/>
          </p:nvPr>
        </p:nvSpPr>
        <p:spPr>
          <a:xfrm>
            <a:off x="5433237" y="1550504"/>
            <a:ext cx="5847957" cy="417971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6" name="Picture 15" descr="Icon&#10;&#10;Description automatically generated">
            <a:extLst>
              <a:ext uri="{FF2B5EF4-FFF2-40B4-BE49-F238E27FC236}">
                <a16:creationId xmlns:a16="http://schemas.microsoft.com/office/drawing/2014/main" id="{C19417D6-FA74-E141-8858-8E740EA9FF82}"/>
              </a:ext>
            </a:extLst>
          </p:cNvPr>
          <p:cNvPicPr>
            <a:picLocks noChangeAspect="1"/>
          </p:cNvPicPr>
          <p:nvPr userDrawn="1"/>
        </p:nvPicPr>
        <p:blipFill rotWithShape="1">
          <a:blip r:embed="rId2"/>
          <a:srcRect l="10944" t="8560" r="8321" b="12947"/>
          <a:stretch/>
        </p:blipFill>
        <p:spPr>
          <a:xfrm>
            <a:off x="757673" y="897147"/>
            <a:ext cx="1179018" cy="1146268"/>
          </a:xfrm>
          <a:prstGeom prst="rect">
            <a:avLst/>
          </a:prstGeom>
        </p:spPr>
      </p:pic>
      <p:sp>
        <p:nvSpPr>
          <p:cNvPr id="18" name="Text Placeholder 21">
            <a:extLst>
              <a:ext uri="{FF2B5EF4-FFF2-40B4-BE49-F238E27FC236}">
                <a16:creationId xmlns:a16="http://schemas.microsoft.com/office/drawing/2014/main" id="{543B51DF-3FD9-4F4B-AE6D-17A344EB63DD}"/>
              </a:ext>
            </a:extLst>
          </p:cNvPr>
          <p:cNvSpPr>
            <a:spLocks noGrp="1"/>
          </p:cNvSpPr>
          <p:nvPr>
            <p:ph type="body" sz="quarter" idx="24" hasCustomPrompt="1"/>
          </p:nvPr>
        </p:nvSpPr>
        <p:spPr>
          <a:xfrm>
            <a:off x="9523562" y="668448"/>
            <a:ext cx="1666529" cy="254000"/>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200" b="0">
                <a:solidFill>
                  <a:schemeClr val="tx1"/>
                </a:solidFill>
              </a:defRPr>
            </a:lvl1pPr>
          </a:lstStyle>
          <a:p>
            <a:pPr lvl="0"/>
            <a:r>
              <a:rPr lang="en-US"/>
              <a:t>Overall KFA Rating:</a:t>
            </a:r>
          </a:p>
        </p:txBody>
      </p:sp>
      <p:sp>
        <p:nvSpPr>
          <p:cNvPr id="21" name="Text Placeholder 13">
            <a:extLst>
              <a:ext uri="{FF2B5EF4-FFF2-40B4-BE49-F238E27FC236}">
                <a16:creationId xmlns:a16="http://schemas.microsoft.com/office/drawing/2014/main" id="{DBF7019A-983E-C740-B164-2E988F36A5BE}"/>
              </a:ext>
            </a:extLst>
          </p:cNvPr>
          <p:cNvSpPr>
            <a:spLocks noGrp="1"/>
          </p:cNvSpPr>
          <p:nvPr>
            <p:ph type="body" sz="quarter" idx="25" hasCustomPrompt="1"/>
          </p:nvPr>
        </p:nvSpPr>
        <p:spPr>
          <a:xfrm>
            <a:off x="8739963" y="335021"/>
            <a:ext cx="2700197" cy="327408"/>
          </a:xfrm>
        </p:spPr>
        <p:txBody>
          <a:bodyPr>
            <a:normAutofit/>
          </a:bodyPr>
          <a:lstStyle>
            <a:lvl1pPr marL="0" indent="0" algn="r">
              <a:buNone/>
              <a:defRPr sz="1800" b="1">
                <a:solidFill>
                  <a:schemeClr val="tx1"/>
                </a:solidFill>
              </a:defRPr>
            </a:lvl1pPr>
            <a:lvl2pPr>
              <a:defRPr sz="4400"/>
            </a:lvl2pPr>
            <a:lvl3pPr>
              <a:defRPr sz="4400"/>
            </a:lvl3pPr>
            <a:lvl4pPr>
              <a:defRPr sz="4400"/>
            </a:lvl4pPr>
            <a:lvl5pPr>
              <a:defRPr sz="4400"/>
            </a:lvl5pPr>
          </a:lstStyle>
          <a:p>
            <a:pPr lvl="0"/>
            <a:r>
              <a:rPr lang="en-US"/>
              <a:t>[Reporting timeframe]</a:t>
            </a:r>
          </a:p>
        </p:txBody>
      </p:sp>
      <p:sp>
        <p:nvSpPr>
          <p:cNvPr id="22" name="Text Placeholder 21">
            <a:extLst>
              <a:ext uri="{FF2B5EF4-FFF2-40B4-BE49-F238E27FC236}">
                <a16:creationId xmlns:a16="http://schemas.microsoft.com/office/drawing/2014/main" id="{C60E9466-2F21-4045-B9F2-8E440A6AB798}"/>
              </a:ext>
            </a:extLst>
          </p:cNvPr>
          <p:cNvSpPr>
            <a:spLocks noGrp="1"/>
          </p:cNvSpPr>
          <p:nvPr>
            <p:ph type="body" sz="quarter" idx="26" hasCustomPrompt="1"/>
          </p:nvPr>
        </p:nvSpPr>
        <p:spPr>
          <a:xfrm>
            <a:off x="7901796" y="6383548"/>
            <a:ext cx="3122761" cy="353682"/>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400" b="0">
                <a:solidFill>
                  <a:schemeClr val="tx1"/>
                </a:solidFill>
              </a:defRPr>
            </a:lvl1pPr>
          </a:lstStyle>
          <a:p>
            <a:pPr lvl="0"/>
            <a:r>
              <a:rPr lang="en-US"/>
              <a:t>[Link to appendix here]</a:t>
            </a:r>
          </a:p>
        </p:txBody>
      </p:sp>
    </p:spTree>
    <p:extLst>
      <p:ext uri="{BB962C8B-B14F-4D97-AF65-F5344CB8AC3E}">
        <p14:creationId xmlns:p14="http://schemas.microsoft.com/office/powerpoint/2010/main" val="35565277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EMT KFA 5: Picture + Image sourc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6096000" y="0"/>
            <a:ext cx="6096000" cy="6019800"/>
          </a:xfrm>
        </p:spPr>
        <p:txBody>
          <a:bodyPr anchor="ctr" anchorCtr="0"/>
          <a:lstStyle>
            <a:lvl1pPr marL="0" indent="0" algn="ctr">
              <a:buNone/>
              <a:defRPr/>
            </a:lvl1pPr>
          </a:lstStyle>
          <a:p>
            <a:endParaRPr lang="en-US"/>
          </a:p>
        </p:txBody>
      </p:sp>
      <p:pic>
        <p:nvPicPr>
          <p:cNvPr id="8" name="Image" descr="Image">
            <a:extLst>
              <a:ext uri="{FF2B5EF4-FFF2-40B4-BE49-F238E27FC236}">
                <a16:creationId xmlns:a16="http://schemas.microsoft.com/office/drawing/2014/main" id="{F8C46134-8D99-6E4F-9958-54C3EF33486F}"/>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sp>
        <p:nvSpPr>
          <p:cNvPr id="11" name="Rectangle 10">
            <a:extLst>
              <a:ext uri="{FF2B5EF4-FFF2-40B4-BE49-F238E27FC236}">
                <a16:creationId xmlns:a16="http://schemas.microsoft.com/office/drawing/2014/main" id="{858F01EE-E0AB-454C-A323-4D7E12D09AF3}"/>
              </a:ext>
            </a:extLst>
          </p:cNvPr>
          <p:cNvSpPr/>
          <p:nvPr userDrawn="1"/>
        </p:nvSpPr>
        <p:spPr>
          <a:xfrm>
            <a:off x="0" y="636104"/>
            <a:ext cx="709863" cy="69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9A433DB-2EDC-FF4D-9BD8-D62204475ABC}"/>
              </a:ext>
            </a:extLst>
          </p:cNvPr>
          <p:cNvCxnSpPr/>
          <p:nvPr userDrawn="1"/>
        </p:nvCxnSpPr>
        <p:spPr>
          <a:xfrm flipV="1">
            <a:off x="6107723" y="0"/>
            <a:ext cx="0" cy="603738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008D6D-51DB-F140-A642-C3F7C818ED5B}"/>
              </a:ext>
            </a:extLst>
          </p:cNvPr>
          <p:cNvPicPr>
            <a:picLocks noChangeAspect="1"/>
          </p:cNvPicPr>
          <p:nvPr userDrawn="1"/>
        </p:nvPicPr>
        <p:blipFill>
          <a:blip r:embed="rId3"/>
          <a:stretch>
            <a:fillRect/>
          </a:stretch>
        </p:blipFill>
        <p:spPr>
          <a:xfrm>
            <a:off x="770372" y="5986416"/>
            <a:ext cx="10659628" cy="66170"/>
          </a:xfrm>
          <a:prstGeom prst="rect">
            <a:avLst/>
          </a:prstGeom>
        </p:spPr>
      </p:pic>
      <p:sp>
        <p:nvSpPr>
          <p:cNvPr id="14" name="Content Placeholder 3">
            <a:extLst>
              <a:ext uri="{FF2B5EF4-FFF2-40B4-BE49-F238E27FC236}">
                <a16:creationId xmlns:a16="http://schemas.microsoft.com/office/drawing/2014/main" id="{C455AF88-955D-C74B-A684-63B2074994AC}"/>
              </a:ext>
            </a:extLst>
          </p:cNvPr>
          <p:cNvSpPr>
            <a:spLocks noGrp="1"/>
          </p:cNvSpPr>
          <p:nvPr>
            <p:ph sz="quarter" idx="15" hasCustomPrompt="1"/>
          </p:nvPr>
        </p:nvSpPr>
        <p:spPr>
          <a:xfrm>
            <a:off x="3642102" y="6366590"/>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7" name="Slide Number Placeholder 5">
            <a:extLst>
              <a:ext uri="{FF2B5EF4-FFF2-40B4-BE49-F238E27FC236}">
                <a16:creationId xmlns:a16="http://schemas.microsoft.com/office/drawing/2014/main" id="{7E5AE5BC-9EB0-1B43-8367-7C87CE14847F}"/>
              </a:ext>
            </a:extLst>
          </p:cNvPr>
          <p:cNvSpPr>
            <a:spLocks noGrp="1"/>
          </p:cNvSpPr>
          <p:nvPr>
            <p:ph type="sldNum" sz="quarter" idx="4"/>
          </p:nvPr>
        </p:nvSpPr>
        <p:spPr>
          <a:xfrm>
            <a:off x="11024558" y="6356350"/>
            <a:ext cx="49647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0" name="TextBox 19">
            <a:extLst>
              <a:ext uri="{FF2B5EF4-FFF2-40B4-BE49-F238E27FC236}">
                <a16:creationId xmlns:a16="http://schemas.microsoft.com/office/drawing/2014/main" id="{538BBCDF-388F-C64A-B249-FCDBAFED2E42}"/>
              </a:ext>
            </a:extLst>
          </p:cNvPr>
          <p:cNvSpPr txBox="1"/>
          <p:nvPr userDrawn="1"/>
        </p:nvSpPr>
        <p:spPr>
          <a:xfrm>
            <a:off x="719055" y="1982924"/>
            <a:ext cx="4180021" cy="2568510"/>
          </a:xfrm>
          <a:prstGeom prst="rect">
            <a:avLst/>
          </a:prstGeom>
          <a:noFill/>
        </p:spPr>
        <p:txBody>
          <a:bodyPr wrap="square" rtlCol="0">
            <a:spAutoFit/>
          </a:bodyPr>
          <a:lstStyle/>
          <a:p>
            <a:r>
              <a:rPr lang="en-US" sz="3600" b="1">
                <a:solidFill>
                  <a:schemeClr val="tx1"/>
                </a:solidFill>
              </a:rPr>
              <a:t>Achieve organizational excellence</a:t>
            </a:r>
          </a:p>
        </p:txBody>
      </p:sp>
      <p:pic>
        <p:nvPicPr>
          <p:cNvPr id="21" name="Picture 20" descr="Icon&#10;&#10;Description automatically generated">
            <a:extLst>
              <a:ext uri="{FF2B5EF4-FFF2-40B4-BE49-F238E27FC236}">
                <a16:creationId xmlns:a16="http://schemas.microsoft.com/office/drawing/2014/main" id="{CCFE5E5B-3049-684F-9F1B-BBE9BCAC7CD2}"/>
              </a:ext>
            </a:extLst>
          </p:cNvPr>
          <p:cNvPicPr>
            <a:picLocks noChangeAspect="1"/>
          </p:cNvPicPr>
          <p:nvPr userDrawn="1"/>
        </p:nvPicPr>
        <p:blipFill rotWithShape="1">
          <a:blip r:embed="rId4"/>
          <a:srcRect l="10944" t="8560" r="8321" b="12947"/>
          <a:stretch/>
        </p:blipFill>
        <p:spPr>
          <a:xfrm>
            <a:off x="757673" y="897147"/>
            <a:ext cx="1179018" cy="1146268"/>
          </a:xfrm>
          <a:prstGeom prst="rect">
            <a:avLst/>
          </a:prstGeom>
        </p:spPr>
      </p:pic>
    </p:spTree>
    <p:extLst>
      <p:ext uri="{BB962C8B-B14F-4D97-AF65-F5344CB8AC3E}">
        <p14:creationId xmlns:p14="http://schemas.microsoft.com/office/powerpoint/2010/main" val="41370865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MT KFA 5: Bullets + Appendix link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a:xfrm>
            <a:off x="765594" y="1550504"/>
            <a:ext cx="10515600" cy="417971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1024558" y="6356350"/>
            <a:ext cx="496469" cy="365125"/>
          </a:xfrm>
        </p:spPr>
        <p:txBody>
          <a:bodyPr/>
          <a:lstStyle/>
          <a:p>
            <a:fld id="{7A1A82D1-6124-764A-B015-8BB5F625E955}" type="slidenum">
              <a:rPr lang="en-US" smtClean="0"/>
              <a:t>‹#›</a:t>
            </a:fld>
            <a:endParaRPr lang="en-US"/>
          </a:p>
        </p:txBody>
      </p:sp>
      <p:sp>
        <p:nvSpPr>
          <p:cNvPr id="21" name="Text Placeholder 21">
            <a:extLst>
              <a:ext uri="{FF2B5EF4-FFF2-40B4-BE49-F238E27FC236}">
                <a16:creationId xmlns:a16="http://schemas.microsoft.com/office/drawing/2014/main" id="{548FC18C-B5C0-024E-B2C9-2C67FD22DCF6}"/>
              </a:ext>
            </a:extLst>
          </p:cNvPr>
          <p:cNvSpPr>
            <a:spLocks noGrp="1"/>
          </p:cNvSpPr>
          <p:nvPr>
            <p:ph type="body" sz="quarter" idx="19" hasCustomPrompt="1"/>
          </p:nvPr>
        </p:nvSpPr>
        <p:spPr>
          <a:xfrm>
            <a:off x="1193800" y="682314"/>
            <a:ext cx="7980680" cy="729927"/>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US" sz="1200" b="0" i="1" u="none" strike="noStrike" kern="1200" cap="none" spc="0" normalizeH="0" baseline="0" noProof="0">
                <a:ln>
                  <a:noFill/>
                </a:ln>
                <a:solidFill>
                  <a:srgbClr val="BEBEBE">
                    <a:lumMod val="75000"/>
                  </a:srgbClr>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1" u="none" strike="noStrike" kern="1200" cap="none" spc="0" normalizeH="0" baseline="0" noProof="0">
                <a:ln>
                  <a:noFill/>
                </a:ln>
                <a:solidFill>
                  <a:srgbClr val="BEBEBE">
                    <a:lumMod val="75000"/>
                  </a:srgbClr>
                </a:solidFill>
                <a:effectLst/>
                <a:uLnTx/>
                <a:uFillTx/>
                <a:latin typeface="Arial" panose="020B0604020202020204" pitchFamily="34" charset="0"/>
                <a:ea typeface="+mj-ea"/>
                <a:cs typeface="Arial" panose="020B0604020202020204" pitchFamily="34" charset="0"/>
              </a:rPr>
              <a:t>[The intent or corporate goal goes here]</a:t>
            </a:r>
          </a:p>
        </p:txBody>
      </p:sp>
      <p:sp>
        <p:nvSpPr>
          <p:cNvPr id="11" name="TextBox 10">
            <a:extLst>
              <a:ext uri="{FF2B5EF4-FFF2-40B4-BE49-F238E27FC236}">
                <a16:creationId xmlns:a16="http://schemas.microsoft.com/office/drawing/2014/main" id="{7538F976-24FE-8645-926E-0084D3964B0B}"/>
              </a:ext>
            </a:extLst>
          </p:cNvPr>
          <p:cNvSpPr txBox="1"/>
          <p:nvPr userDrawn="1"/>
        </p:nvSpPr>
        <p:spPr>
          <a:xfrm>
            <a:off x="1196257" y="312982"/>
            <a:ext cx="6717459" cy="369332"/>
          </a:xfrm>
          <a:prstGeom prst="rect">
            <a:avLst/>
          </a:prstGeom>
          <a:noFill/>
        </p:spPr>
        <p:txBody>
          <a:bodyPr wrap="square" rtlCol="0">
            <a:spAutoFit/>
          </a:bodyPr>
          <a:lstStyle/>
          <a:p>
            <a:pPr>
              <a:lnSpc>
                <a:spcPct val="100000"/>
              </a:lnSpc>
            </a:pPr>
            <a:r>
              <a:rPr lang="en-US" sz="1800" b="1">
                <a:solidFill>
                  <a:schemeClr val="tx1"/>
                </a:solidFill>
              </a:rPr>
              <a:t>Achieve organizational excellence</a:t>
            </a:r>
          </a:p>
        </p:txBody>
      </p:sp>
      <p:pic>
        <p:nvPicPr>
          <p:cNvPr id="14" name="Picture 13" descr="Icon&#10;&#10;Description automatically generated">
            <a:extLst>
              <a:ext uri="{FF2B5EF4-FFF2-40B4-BE49-F238E27FC236}">
                <a16:creationId xmlns:a16="http://schemas.microsoft.com/office/drawing/2014/main" id="{703E36C9-0AE1-3248-8AFB-C4BBB90D38EB}"/>
              </a:ext>
            </a:extLst>
          </p:cNvPr>
          <p:cNvPicPr>
            <a:picLocks noChangeAspect="1"/>
          </p:cNvPicPr>
          <p:nvPr userDrawn="1"/>
        </p:nvPicPr>
        <p:blipFill rotWithShape="1">
          <a:blip r:embed="rId2"/>
          <a:srcRect l="10944" t="8560" r="8321" b="12947"/>
          <a:stretch/>
        </p:blipFill>
        <p:spPr>
          <a:xfrm>
            <a:off x="334979" y="258792"/>
            <a:ext cx="788611" cy="766705"/>
          </a:xfrm>
          <a:prstGeom prst="rect">
            <a:avLst/>
          </a:prstGeom>
        </p:spPr>
      </p:pic>
      <p:sp>
        <p:nvSpPr>
          <p:cNvPr id="18" name="Text Placeholder 21">
            <a:extLst>
              <a:ext uri="{FF2B5EF4-FFF2-40B4-BE49-F238E27FC236}">
                <a16:creationId xmlns:a16="http://schemas.microsoft.com/office/drawing/2014/main" id="{1E41A64D-BB19-A24A-8563-D746E52034CD}"/>
              </a:ext>
            </a:extLst>
          </p:cNvPr>
          <p:cNvSpPr>
            <a:spLocks noGrp="1"/>
          </p:cNvSpPr>
          <p:nvPr>
            <p:ph type="body" sz="quarter" idx="24" hasCustomPrompt="1"/>
          </p:nvPr>
        </p:nvSpPr>
        <p:spPr>
          <a:xfrm>
            <a:off x="9523562" y="668448"/>
            <a:ext cx="1666529" cy="254000"/>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200" b="0">
                <a:solidFill>
                  <a:schemeClr val="tx1"/>
                </a:solidFill>
              </a:defRPr>
            </a:lvl1pPr>
          </a:lstStyle>
          <a:p>
            <a:pPr lvl="0"/>
            <a:r>
              <a:rPr lang="en-US"/>
              <a:t>Overall KFA Rating:</a:t>
            </a:r>
          </a:p>
        </p:txBody>
      </p:sp>
      <p:sp>
        <p:nvSpPr>
          <p:cNvPr id="19" name="Text Placeholder 13">
            <a:extLst>
              <a:ext uri="{FF2B5EF4-FFF2-40B4-BE49-F238E27FC236}">
                <a16:creationId xmlns:a16="http://schemas.microsoft.com/office/drawing/2014/main" id="{4D44DD56-1180-BE4D-8A97-7D0FC4DA60D0}"/>
              </a:ext>
            </a:extLst>
          </p:cNvPr>
          <p:cNvSpPr>
            <a:spLocks noGrp="1"/>
          </p:cNvSpPr>
          <p:nvPr>
            <p:ph type="body" sz="quarter" idx="25" hasCustomPrompt="1"/>
          </p:nvPr>
        </p:nvSpPr>
        <p:spPr>
          <a:xfrm>
            <a:off x="8739963" y="335021"/>
            <a:ext cx="2700197" cy="327408"/>
          </a:xfrm>
        </p:spPr>
        <p:txBody>
          <a:bodyPr>
            <a:normAutofit/>
          </a:bodyPr>
          <a:lstStyle>
            <a:lvl1pPr marL="0" indent="0" algn="r">
              <a:buNone/>
              <a:defRPr sz="1800" b="1">
                <a:solidFill>
                  <a:schemeClr val="tx1"/>
                </a:solidFill>
              </a:defRPr>
            </a:lvl1pPr>
            <a:lvl2pPr>
              <a:defRPr sz="4400"/>
            </a:lvl2pPr>
            <a:lvl3pPr>
              <a:defRPr sz="4400"/>
            </a:lvl3pPr>
            <a:lvl4pPr>
              <a:defRPr sz="4400"/>
            </a:lvl4pPr>
            <a:lvl5pPr>
              <a:defRPr sz="4400"/>
            </a:lvl5pPr>
          </a:lstStyle>
          <a:p>
            <a:pPr lvl="0"/>
            <a:r>
              <a:rPr lang="en-US"/>
              <a:t>[Reporting timeframe]</a:t>
            </a:r>
          </a:p>
        </p:txBody>
      </p:sp>
      <p:sp>
        <p:nvSpPr>
          <p:cNvPr id="20" name="Text Placeholder 21">
            <a:extLst>
              <a:ext uri="{FF2B5EF4-FFF2-40B4-BE49-F238E27FC236}">
                <a16:creationId xmlns:a16="http://schemas.microsoft.com/office/drawing/2014/main" id="{8A38AEDB-BFEC-A740-9028-7BA434D01EEB}"/>
              </a:ext>
            </a:extLst>
          </p:cNvPr>
          <p:cNvSpPr>
            <a:spLocks noGrp="1"/>
          </p:cNvSpPr>
          <p:nvPr>
            <p:ph type="body" sz="quarter" idx="26" hasCustomPrompt="1"/>
          </p:nvPr>
        </p:nvSpPr>
        <p:spPr>
          <a:xfrm>
            <a:off x="7901796" y="6383548"/>
            <a:ext cx="3122761" cy="353682"/>
          </a:xfrm>
        </p:spPr>
        <p:txBody>
          <a:bodyPr anchor="t">
            <a:noAutofit/>
          </a:bodyPr>
          <a:lstStyle>
            <a:lvl1pPr marL="0" indent="0" algn="r">
              <a:spcBef>
                <a:spcPts val="0"/>
              </a:spcBef>
              <a:spcAft>
                <a:spcPts val="600"/>
              </a:spcAft>
              <a:buClr>
                <a:schemeClr val="tx2"/>
              </a:buClr>
              <a:buFont typeface="Arial" panose="020B0604020202020204" pitchFamily="34" charset="0"/>
              <a:buNone/>
              <a:tabLst/>
              <a:defRPr sz="1400" b="0">
                <a:solidFill>
                  <a:schemeClr val="tx1"/>
                </a:solidFill>
              </a:defRPr>
            </a:lvl1pPr>
          </a:lstStyle>
          <a:p>
            <a:pPr lvl="0"/>
            <a:r>
              <a:rPr lang="en-US"/>
              <a:t>[Link to appendix here]</a:t>
            </a:r>
          </a:p>
        </p:txBody>
      </p:sp>
    </p:spTree>
    <p:extLst>
      <p:ext uri="{BB962C8B-B14F-4D97-AF65-F5344CB8AC3E}">
        <p14:creationId xmlns:p14="http://schemas.microsoft.com/office/powerpoint/2010/main" val="20090918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ard KFA Slides_Divider FYI">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6EFE94-23A0-1649-A3F5-70D1173408AB}"/>
              </a:ext>
            </a:extLst>
          </p:cNvPr>
          <p:cNvSpPr/>
          <p:nvPr userDrawn="1"/>
        </p:nvSpPr>
        <p:spPr>
          <a:xfrm>
            <a:off x="0" y="0"/>
            <a:ext cx="12192000" cy="6053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Placeholder 1">
            <a:extLst>
              <a:ext uri="{FF2B5EF4-FFF2-40B4-BE49-F238E27FC236}">
                <a16:creationId xmlns:a16="http://schemas.microsoft.com/office/drawing/2014/main" id="{E1832DDD-2CD5-544D-9641-BB3514111974}"/>
              </a:ext>
            </a:extLst>
          </p:cNvPr>
          <p:cNvSpPr>
            <a:spLocks noGrp="1"/>
          </p:cNvSpPr>
          <p:nvPr>
            <p:ph type="title" hasCustomPrompt="1"/>
          </p:nvPr>
        </p:nvSpPr>
        <p:spPr>
          <a:xfrm>
            <a:off x="771940" y="1829775"/>
            <a:ext cx="7189806" cy="1855893"/>
          </a:xfrm>
          <a:prstGeom prst="rect">
            <a:avLst/>
          </a:prstGeom>
        </p:spPr>
        <p:txBody>
          <a:bodyPr vert="horz" wrap="square" lIns="0" tIns="0" rIns="0" bIns="0" rtlCol="0" anchor="b" anchorCtr="0">
            <a:spAutoFit/>
          </a:bodyPr>
          <a:lstStyle>
            <a:lvl1pPr>
              <a:defRPr sz="6700">
                <a:solidFill>
                  <a:schemeClr val="bg1"/>
                </a:solidFill>
              </a:defRPr>
            </a:lvl1pPr>
          </a:lstStyle>
          <a:p>
            <a:r>
              <a:rPr lang="en-CA"/>
              <a:t>Board member KFA slides</a:t>
            </a:r>
          </a:p>
        </p:txBody>
      </p:sp>
      <p:sp>
        <p:nvSpPr>
          <p:cNvPr id="5" name="Slide Number Placeholder 5">
            <a:extLst>
              <a:ext uri="{FF2B5EF4-FFF2-40B4-BE49-F238E27FC236}">
                <a16:creationId xmlns:a16="http://schemas.microsoft.com/office/drawing/2014/main" id="{17CFED1E-0A60-2A47-8260-589426A8C3D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6663547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ard KFA 1: Section Divi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90614A-38D0-0A44-A0F5-C4ECD8BD9C8C}"/>
              </a:ext>
            </a:extLst>
          </p:cNvPr>
          <p:cNvSpPr txBox="1"/>
          <p:nvPr userDrawn="1"/>
        </p:nvSpPr>
        <p:spPr>
          <a:xfrm>
            <a:off x="686969" y="1748033"/>
            <a:ext cx="10552958" cy="2477601"/>
          </a:xfrm>
          <a:prstGeom prst="rect">
            <a:avLst/>
          </a:prstGeom>
          <a:noFill/>
        </p:spPr>
        <p:txBody>
          <a:bodyPr wrap="square" rtlCol="0">
            <a:spAutoFit/>
          </a:bodyPr>
          <a:lstStyle/>
          <a:p>
            <a:pPr>
              <a:lnSpc>
                <a:spcPts val="6200"/>
              </a:lnSpc>
            </a:pPr>
            <a:r>
              <a:rPr lang="en-US" sz="5400" b="1">
                <a:solidFill>
                  <a:schemeClr val="tx1"/>
                </a:solidFill>
              </a:rPr>
              <a:t>Meet changing patient needs by providing lifesaving product and services</a:t>
            </a:r>
          </a:p>
        </p:txBody>
      </p:sp>
      <p:sp>
        <p:nvSpPr>
          <p:cNvPr id="5" name="Slide Number Placeholder 5">
            <a:extLst>
              <a:ext uri="{FF2B5EF4-FFF2-40B4-BE49-F238E27FC236}">
                <a16:creationId xmlns:a16="http://schemas.microsoft.com/office/drawing/2014/main" id="{17CFED1E-0A60-2A47-8260-589426A8C3D1}"/>
              </a:ext>
            </a:extLst>
          </p:cNvPr>
          <p:cNvSpPr>
            <a:spLocks noGrp="1"/>
          </p:cNvSpPr>
          <p:nvPr>
            <p:ph type="sldNum" sz="quarter" idx="4"/>
          </p:nvPr>
        </p:nvSpPr>
        <p:spPr>
          <a:xfrm>
            <a:off x="10670874" y="6356350"/>
            <a:ext cx="850153"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pic>
        <p:nvPicPr>
          <p:cNvPr id="6" name="Picture 5" descr="Icon&#10;&#10;Description automatically generated">
            <a:extLst>
              <a:ext uri="{FF2B5EF4-FFF2-40B4-BE49-F238E27FC236}">
                <a16:creationId xmlns:a16="http://schemas.microsoft.com/office/drawing/2014/main" id="{95FCD06A-874C-5245-954B-12BA05073C2B}"/>
              </a:ext>
            </a:extLst>
          </p:cNvPr>
          <p:cNvPicPr>
            <a:picLocks noChangeAspect="1"/>
          </p:cNvPicPr>
          <p:nvPr userDrawn="1"/>
        </p:nvPicPr>
        <p:blipFill rotWithShape="1">
          <a:blip r:embed="rId2"/>
          <a:srcRect l="27414" r="31483" b="11217"/>
          <a:stretch/>
        </p:blipFill>
        <p:spPr>
          <a:xfrm>
            <a:off x="649208" y="409585"/>
            <a:ext cx="651164" cy="1406536"/>
          </a:xfrm>
          <a:prstGeom prst="rect">
            <a:avLst/>
          </a:prstGeom>
        </p:spPr>
      </p:pic>
      <p:sp>
        <p:nvSpPr>
          <p:cNvPr id="9" name="Text Placeholder 21">
            <a:extLst>
              <a:ext uri="{FF2B5EF4-FFF2-40B4-BE49-F238E27FC236}">
                <a16:creationId xmlns:a16="http://schemas.microsoft.com/office/drawing/2014/main" id="{C7CA1B0D-08FC-B441-95D6-C18468C2ED8D}"/>
              </a:ext>
            </a:extLst>
          </p:cNvPr>
          <p:cNvSpPr>
            <a:spLocks noGrp="1"/>
          </p:cNvSpPr>
          <p:nvPr>
            <p:ph type="body" sz="quarter" idx="24" hasCustomPrompt="1"/>
          </p:nvPr>
        </p:nvSpPr>
        <p:spPr>
          <a:xfrm>
            <a:off x="717580" y="4231016"/>
            <a:ext cx="10682603" cy="1474045"/>
          </a:xfrm>
        </p:spPr>
        <p:txBody>
          <a:bodyPr anchor="t">
            <a:normAutofit/>
          </a:bodyPr>
          <a:lstStyle>
            <a:lvl1pPr marL="0" indent="0">
              <a:lnSpc>
                <a:spcPct val="100000"/>
              </a:lnSpc>
              <a:spcBef>
                <a:spcPts val="0"/>
              </a:spcBef>
              <a:spcAft>
                <a:spcPts val="600"/>
              </a:spcAft>
              <a:buClr>
                <a:schemeClr val="tx2"/>
              </a:buClr>
              <a:buFont typeface="Arial" panose="020B0604020202020204" pitchFamily="34" charset="0"/>
              <a:buNone/>
              <a:tabLst/>
              <a:defRPr sz="1600" b="0"/>
            </a:lvl1pPr>
          </a:lstStyle>
          <a:p>
            <a:pPr lvl="0"/>
            <a:r>
              <a:rPr lang="en-US"/>
              <a:t>[Subtitle and/or intent]</a:t>
            </a:r>
          </a:p>
        </p:txBody>
      </p:sp>
    </p:spTree>
    <p:extLst>
      <p:ext uri="{BB962C8B-B14F-4D97-AF65-F5344CB8AC3E}">
        <p14:creationId xmlns:p14="http://schemas.microsoft.com/office/powerpoint/2010/main" val="1209691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oard KFA 1: Divider + 2Column + ImageSourc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1015932" y="6356350"/>
            <a:ext cx="505095" cy="365125"/>
          </a:xfrm>
        </p:spPr>
        <p:txBody>
          <a:bodyPr/>
          <a:lstStyle/>
          <a:p>
            <a:fld id="{7A1A82D1-6124-764A-B015-8BB5F625E955}" type="slidenum">
              <a:rPr lang="en-US" smtClean="0"/>
              <a:t>‹#›</a:t>
            </a:fld>
            <a:endParaRPr lang="en-US"/>
          </a:p>
        </p:txBody>
      </p:sp>
      <p:cxnSp>
        <p:nvCxnSpPr>
          <p:cNvPr id="11" name="Straight Connector 10">
            <a:extLst>
              <a:ext uri="{FF2B5EF4-FFF2-40B4-BE49-F238E27FC236}">
                <a16:creationId xmlns:a16="http://schemas.microsoft.com/office/drawing/2014/main" id="{AA25ED3D-9CA6-7C45-BFFA-219181D3585A}"/>
              </a:ext>
            </a:extLst>
          </p:cNvPr>
          <p:cNvCxnSpPr/>
          <p:nvPr userDrawn="1"/>
        </p:nvCxnSpPr>
        <p:spPr>
          <a:xfrm flipV="1">
            <a:off x="5007344" y="0"/>
            <a:ext cx="0" cy="6037385"/>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D21FCBC5-7BD9-E14D-93EA-9A4A253255E2}"/>
              </a:ext>
            </a:extLst>
          </p:cNvPr>
          <p:cNvSpPr>
            <a:spLocks noGrp="1"/>
          </p:cNvSpPr>
          <p:nvPr>
            <p:ph idx="27" hasCustomPrompt="1"/>
          </p:nvPr>
        </p:nvSpPr>
        <p:spPr>
          <a:xfrm>
            <a:off x="762000" y="1825603"/>
            <a:ext cx="3926479" cy="4065243"/>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
        <p:nvSpPr>
          <p:cNvPr id="20" name="Text Placeholder 2">
            <a:extLst>
              <a:ext uri="{FF2B5EF4-FFF2-40B4-BE49-F238E27FC236}">
                <a16:creationId xmlns:a16="http://schemas.microsoft.com/office/drawing/2014/main" id="{EFCC9BF9-FBF2-594D-ACA2-9794C5FC78D0}"/>
              </a:ext>
            </a:extLst>
          </p:cNvPr>
          <p:cNvSpPr>
            <a:spLocks noGrp="1"/>
          </p:cNvSpPr>
          <p:nvPr>
            <p:ph type="body" sz="quarter" idx="10" hasCustomPrompt="1"/>
          </p:nvPr>
        </p:nvSpPr>
        <p:spPr>
          <a:xfrm>
            <a:off x="5322888" y="544933"/>
            <a:ext cx="6107112" cy="5345913"/>
          </a:xfrm>
        </p:spPr>
        <p:txBody>
          <a:bodyPr anchor="ctr" anchorCtr="0"/>
          <a:lstStyle>
            <a:lvl1pPr>
              <a:lnSpc>
                <a:spcPct val="100000"/>
              </a:lnSpc>
              <a:spcAft>
                <a:spcPts val="600"/>
              </a:spcAft>
              <a:buClr>
                <a:schemeClr val="tx2"/>
              </a:buClr>
              <a:defRPr sz="2600"/>
            </a:lvl1pPr>
            <a:lvl2pPr>
              <a:lnSpc>
                <a:spcPct val="100000"/>
              </a:lnSpc>
              <a:spcAft>
                <a:spcPts val="600"/>
              </a:spcAft>
              <a:buClr>
                <a:schemeClr val="tx2"/>
              </a:buClr>
              <a:defRPr/>
            </a:lvl2pPr>
            <a:lvl3pPr>
              <a:lnSpc>
                <a:spcPct val="100000"/>
              </a:lnSpc>
              <a:spcAft>
                <a:spcPts val="600"/>
              </a:spcAft>
              <a:buClr>
                <a:schemeClr val="tx2"/>
              </a:buClr>
              <a:defRPr/>
            </a:lvl3pPr>
            <a:lvl4pPr>
              <a:lnSpc>
                <a:spcPct val="100000"/>
              </a:lnSpc>
              <a:spcAft>
                <a:spcPts val="600"/>
              </a:spcAft>
              <a:buClr>
                <a:schemeClr val="tx2"/>
              </a:buClr>
              <a:defRPr/>
            </a:lvl4pPr>
            <a:lvl5pPr>
              <a:lnSpc>
                <a:spcPct val="100000"/>
              </a:lnSpc>
              <a:spcAft>
                <a:spcPts val="600"/>
              </a:spcAft>
              <a:buClr>
                <a:schemeClr val="tx2"/>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Picture 7" descr="Icon&#10;&#10;Description automatically generated">
            <a:extLst>
              <a:ext uri="{FF2B5EF4-FFF2-40B4-BE49-F238E27FC236}">
                <a16:creationId xmlns:a16="http://schemas.microsoft.com/office/drawing/2014/main" id="{34D024E0-8307-1743-8AC7-78696112029E}"/>
              </a:ext>
            </a:extLst>
          </p:cNvPr>
          <p:cNvPicPr>
            <a:picLocks noChangeAspect="1"/>
          </p:cNvPicPr>
          <p:nvPr userDrawn="1"/>
        </p:nvPicPr>
        <p:blipFill rotWithShape="1">
          <a:blip r:embed="rId2"/>
          <a:srcRect l="27414" r="31483" b="11217"/>
          <a:stretch/>
        </p:blipFill>
        <p:spPr>
          <a:xfrm>
            <a:off x="777431" y="544933"/>
            <a:ext cx="567483" cy="1225783"/>
          </a:xfrm>
          <a:prstGeom prst="rect">
            <a:avLst/>
          </a:prstGeom>
        </p:spPr>
      </p:pic>
      <p:sp>
        <p:nvSpPr>
          <p:cNvPr id="9" name="TextBox 8">
            <a:extLst>
              <a:ext uri="{FF2B5EF4-FFF2-40B4-BE49-F238E27FC236}">
                <a16:creationId xmlns:a16="http://schemas.microsoft.com/office/drawing/2014/main" id="{237BEFDF-E91B-4A8C-8501-29536775A4F1}"/>
              </a:ext>
            </a:extLst>
          </p:cNvPr>
          <p:cNvSpPr txBox="1"/>
          <p:nvPr userDrawn="1"/>
        </p:nvSpPr>
        <p:spPr>
          <a:xfrm>
            <a:off x="1660185" y="806679"/>
            <a:ext cx="2992133" cy="830997"/>
          </a:xfrm>
          <a:prstGeom prst="rect">
            <a:avLst/>
          </a:prstGeom>
          <a:noFill/>
        </p:spPr>
        <p:txBody>
          <a:bodyPr wrap="square" rtlCol="0">
            <a:spAutoFit/>
          </a:bodyPr>
          <a:lstStyle/>
          <a:p>
            <a:r>
              <a:rPr lang="en-CA" sz="1600" b="1" i="1" kern="1200">
                <a:solidFill>
                  <a:schemeClr val="tx2"/>
                </a:solidFill>
                <a:effectLst/>
                <a:latin typeface="+mn-lt"/>
                <a:ea typeface="+mn-ea"/>
                <a:cs typeface="+mn-cs"/>
              </a:rPr>
              <a:t>Meet changing patient needs by providing lifesaving products and services</a:t>
            </a:r>
          </a:p>
        </p:txBody>
      </p:sp>
    </p:spTree>
    <p:extLst>
      <p:ext uri="{BB962C8B-B14F-4D97-AF65-F5344CB8AC3E}">
        <p14:creationId xmlns:p14="http://schemas.microsoft.com/office/powerpoint/2010/main" val="912342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Board KFA 1: Divider + Image + ImageSourc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6096000" y="0"/>
            <a:ext cx="6096000" cy="6019800"/>
          </a:xfrm>
        </p:spPr>
        <p:txBody>
          <a:bodyPr anchor="ctr" anchorCtr="0"/>
          <a:lstStyle>
            <a:lvl1pPr marL="0" indent="0" algn="ctr">
              <a:buNone/>
              <a:defRPr/>
            </a:lvl1pPr>
          </a:lstStyle>
          <a:p>
            <a:endParaRPr lang="en-US"/>
          </a:p>
        </p:txBody>
      </p:sp>
      <p:pic>
        <p:nvPicPr>
          <p:cNvPr id="8" name="Image" descr="Image">
            <a:extLst>
              <a:ext uri="{FF2B5EF4-FFF2-40B4-BE49-F238E27FC236}">
                <a16:creationId xmlns:a16="http://schemas.microsoft.com/office/drawing/2014/main" id="{F8C46134-8D99-6E4F-9958-54C3EF33486F}"/>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cxnSp>
        <p:nvCxnSpPr>
          <p:cNvPr id="3" name="Straight Connector 2">
            <a:extLst>
              <a:ext uri="{FF2B5EF4-FFF2-40B4-BE49-F238E27FC236}">
                <a16:creationId xmlns:a16="http://schemas.microsoft.com/office/drawing/2014/main" id="{69A433DB-2EDC-FF4D-9BD8-D62204475ABC}"/>
              </a:ext>
            </a:extLst>
          </p:cNvPr>
          <p:cNvCxnSpPr/>
          <p:nvPr userDrawn="1"/>
        </p:nvCxnSpPr>
        <p:spPr>
          <a:xfrm flipV="1">
            <a:off x="6107723" y="0"/>
            <a:ext cx="0" cy="603738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008D6D-51DB-F140-A642-C3F7C818ED5B}"/>
              </a:ext>
            </a:extLst>
          </p:cNvPr>
          <p:cNvPicPr>
            <a:picLocks noChangeAspect="1"/>
          </p:cNvPicPr>
          <p:nvPr userDrawn="1"/>
        </p:nvPicPr>
        <p:blipFill>
          <a:blip r:embed="rId3"/>
          <a:stretch>
            <a:fillRect/>
          </a:stretch>
        </p:blipFill>
        <p:spPr>
          <a:xfrm>
            <a:off x="770372" y="5986416"/>
            <a:ext cx="10659628" cy="66170"/>
          </a:xfrm>
          <a:prstGeom prst="rect">
            <a:avLst/>
          </a:prstGeom>
        </p:spPr>
      </p:pic>
      <p:sp>
        <p:nvSpPr>
          <p:cNvPr id="14" name="Content Placeholder 3">
            <a:extLst>
              <a:ext uri="{FF2B5EF4-FFF2-40B4-BE49-F238E27FC236}">
                <a16:creationId xmlns:a16="http://schemas.microsoft.com/office/drawing/2014/main" id="{C455AF88-955D-C74B-A684-63B2074994AC}"/>
              </a:ext>
            </a:extLst>
          </p:cNvPr>
          <p:cNvSpPr>
            <a:spLocks noGrp="1"/>
          </p:cNvSpPr>
          <p:nvPr>
            <p:ph sz="quarter" idx="15" hasCustomPrompt="1"/>
          </p:nvPr>
        </p:nvSpPr>
        <p:spPr>
          <a:xfrm>
            <a:off x="3642102" y="6366590"/>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5" name="Slide Number Placeholder 5">
            <a:extLst>
              <a:ext uri="{FF2B5EF4-FFF2-40B4-BE49-F238E27FC236}">
                <a16:creationId xmlns:a16="http://schemas.microsoft.com/office/drawing/2014/main" id="{61896A6F-CCBE-A849-B780-D66B8E1606DC}"/>
              </a:ext>
            </a:extLst>
          </p:cNvPr>
          <p:cNvSpPr>
            <a:spLocks noGrp="1"/>
          </p:cNvSpPr>
          <p:nvPr>
            <p:ph type="sldNum" sz="quarter" idx="4"/>
          </p:nvPr>
        </p:nvSpPr>
        <p:spPr>
          <a:xfrm>
            <a:off x="11024558" y="6356350"/>
            <a:ext cx="49647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0" name="TextBox 19">
            <a:extLst>
              <a:ext uri="{FF2B5EF4-FFF2-40B4-BE49-F238E27FC236}">
                <a16:creationId xmlns:a16="http://schemas.microsoft.com/office/drawing/2014/main" id="{09266B1D-101A-4E49-BCA5-530738AC6CC8}"/>
              </a:ext>
            </a:extLst>
          </p:cNvPr>
          <p:cNvSpPr txBox="1"/>
          <p:nvPr userDrawn="1"/>
        </p:nvSpPr>
        <p:spPr>
          <a:xfrm>
            <a:off x="1660185" y="806679"/>
            <a:ext cx="2992133" cy="830997"/>
          </a:xfrm>
          <a:prstGeom prst="rect">
            <a:avLst/>
          </a:prstGeom>
          <a:noFill/>
        </p:spPr>
        <p:txBody>
          <a:bodyPr wrap="square" rtlCol="0">
            <a:spAutoFit/>
          </a:bodyPr>
          <a:lstStyle/>
          <a:p>
            <a:r>
              <a:rPr lang="en-CA" sz="1600" b="1" i="1" kern="1200">
                <a:solidFill>
                  <a:schemeClr val="tx2"/>
                </a:solidFill>
                <a:effectLst/>
                <a:latin typeface="+mn-lt"/>
                <a:ea typeface="+mn-ea"/>
                <a:cs typeface="+mn-cs"/>
              </a:rPr>
              <a:t>Meet changing patient needs by providing lifesaving products and services</a:t>
            </a:r>
          </a:p>
        </p:txBody>
      </p:sp>
      <p:pic>
        <p:nvPicPr>
          <p:cNvPr id="22" name="Picture 21" descr="Icon&#10;&#10;Description automatically generated">
            <a:extLst>
              <a:ext uri="{FF2B5EF4-FFF2-40B4-BE49-F238E27FC236}">
                <a16:creationId xmlns:a16="http://schemas.microsoft.com/office/drawing/2014/main" id="{A81C4FFD-CC32-44CE-A7D6-E183501EC826}"/>
              </a:ext>
            </a:extLst>
          </p:cNvPr>
          <p:cNvPicPr>
            <a:picLocks noChangeAspect="1"/>
          </p:cNvPicPr>
          <p:nvPr userDrawn="1"/>
        </p:nvPicPr>
        <p:blipFill rotWithShape="1">
          <a:blip r:embed="rId4"/>
          <a:srcRect l="27414" r="31483" b="11217"/>
          <a:stretch/>
        </p:blipFill>
        <p:spPr>
          <a:xfrm>
            <a:off x="777431" y="544933"/>
            <a:ext cx="567483" cy="1225783"/>
          </a:xfrm>
          <a:prstGeom prst="rect">
            <a:avLst/>
          </a:prstGeom>
        </p:spPr>
      </p:pic>
      <p:sp>
        <p:nvSpPr>
          <p:cNvPr id="23" name="Content Placeholder 2">
            <a:extLst>
              <a:ext uri="{FF2B5EF4-FFF2-40B4-BE49-F238E27FC236}">
                <a16:creationId xmlns:a16="http://schemas.microsoft.com/office/drawing/2014/main" id="{14AC6EF2-3CD5-435B-A373-BC3C3AF9F51F}"/>
              </a:ext>
            </a:extLst>
          </p:cNvPr>
          <p:cNvSpPr>
            <a:spLocks noGrp="1"/>
          </p:cNvSpPr>
          <p:nvPr>
            <p:ph idx="27" hasCustomPrompt="1"/>
          </p:nvPr>
        </p:nvSpPr>
        <p:spPr>
          <a:xfrm>
            <a:off x="762000" y="1825603"/>
            <a:ext cx="4773038" cy="4065243"/>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Tree>
    <p:extLst>
      <p:ext uri="{BB962C8B-B14F-4D97-AF65-F5344CB8AC3E}">
        <p14:creationId xmlns:p14="http://schemas.microsoft.com/office/powerpoint/2010/main" val="37307671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oard KFA 1: 1Column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a:xfrm>
            <a:off x="765594" y="1644073"/>
            <a:ext cx="10515600" cy="42949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0877106" y="6356350"/>
            <a:ext cx="643921" cy="365125"/>
          </a:xfrm>
        </p:spPr>
        <p:txBody>
          <a:bodyPr/>
          <a:lstStyle/>
          <a:p>
            <a:fld id="{7A1A82D1-6124-764A-B015-8BB5F625E955}" type="slidenum">
              <a:rPr lang="en-US" smtClean="0"/>
              <a:t>‹#›</a:t>
            </a:fld>
            <a:endParaRPr lang="en-US"/>
          </a:p>
        </p:txBody>
      </p:sp>
      <p:sp>
        <p:nvSpPr>
          <p:cNvPr id="11" name="TextBox 10">
            <a:extLst>
              <a:ext uri="{FF2B5EF4-FFF2-40B4-BE49-F238E27FC236}">
                <a16:creationId xmlns:a16="http://schemas.microsoft.com/office/drawing/2014/main" id="{7538F976-24FE-8645-926E-0084D3964B0B}"/>
              </a:ext>
            </a:extLst>
          </p:cNvPr>
          <p:cNvSpPr txBox="1"/>
          <p:nvPr userDrawn="1"/>
        </p:nvSpPr>
        <p:spPr>
          <a:xfrm>
            <a:off x="1496291" y="312982"/>
            <a:ext cx="9781309" cy="338554"/>
          </a:xfrm>
          <a:prstGeom prst="rect">
            <a:avLst/>
          </a:prstGeom>
          <a:noFill/>
        </p:spPr>
        <p:txBody>
          <a:bodyPr wrap="square" rtlCol="0">
            <a:spAutoFit/>
          </a:bodyPr>
          <a:lstStyle/>
          <a:p>
            <a:r>
              <a:rPr lang="en-CA" sz="1600" b="1" i="1" kern="1200">
                <a:solidFill>
                  <a:schemeClr val="tx2"/>
                </a:solidFill>
                <a:effectLst/>
                <a:latin typeface="+mn-lt"/>
                <a:ea typeface="+mn-ea"/>
                <a:cs typeface="+mn-cs"/>
              </a:rPr>
              <a:t>Meet changing patient needs by providing lifesaving products and services</a:t>
            </a:r>
          </a:p>
        </p:txBody>
      </p:sp>
      <p:sp>
        <p:nvSpPr>
          <p:cNvPr id="10" name="Content Placeholder 2">
            <a:extLst>
              <a:ext uri="{FF2B5EF4-FFF2-40B4-BE49-F238E27FC236}">
                <a16:creationId xmlns:a16="http://schemas.microsoft.com/office/drawing/2014/main" id="{90C1889F-D2F5-154C-B27C-EE48644013DD}"/>
              </a:ext>
            </a:extLst>
          </p:cNvPr>
          <p:cNvSpPr>
            <a:spLocks noGrp="1"/>
          </p:cNvSpPr>
          <p:nvPr>
            <p:ph idx="27"/>
          </p:nvPr>
        </p:nvSpPr>
        <p:spPr>
          <a:xfrm>
            <a:off x="1505527" y="692729"/>
            <a:ext cx="9762838" cy="517234"/>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edit Master text styles</a:t>
            </a:r>
          </a:p>
        </p:txBody>
      </p:sp>
      <p:sp>
        <p:nvSpPr>
          <p:cNvPr id="12" name="Content Placeholder 3">
            <a:extLst>
              <a:ext uri="{FF2B5EF4-FFF2-40B4-BE49-F238E27FC236}">
                <a16:creationId xmlns:a16="http://schemas.microsoft.com/office/drawing/2014/main" id="{211FCAA4-8817-1746-BDE2-A7E10C02A2BD}"/>
              </a:ext>
            </a:extLst>
          </p:cNvPr>
          <p:cNvSpPr>
            <a:spLocks noGrp="1"/>
          </p:cNvSpPr>
          <p:nvPr>
            <p:ph sz="quarter" idx="15" hasCustomPrompt="1"/>
          </p:nvPr>
        </p:nvSpPr>
        <p:spPr>
          <a:xfrm>
            <a:off x="1496292" y="1212699"/>
            <a:ext cx="9781308" cy="341124"/>
          </a:xfrm>
        </p:spPr>
        <p:txBody>
          <a:bodyPr>
            <a:noAutofit/>
          </a:bodyPr>
          <a:lstStyle>
            <a:lvl1pPr marL="0" indent="0" algn="l">
              <a:buNone/>
              <a:defRPr sz="1800" b="1" i="0">
                <a:solidFill>
                  <a:schemeClr val="tx1"/>
                </a:solidFill>
              </a:defRPr>
            </a:lvl1pPr>
            <a:lvl2pPr algn="r">
              <a:defRPr/>
            </a:lvl2pPr>
            <a:lvl3pPr algn="r">
              <a:defRPr/>
            </a:lvl3pPr>
            <a:lvl4pPr algn="r">
              <a:defRPr/>
            </a:lvl4pPr>
            <a:lvl5pPr algn="r">
              <a:defRPr/>
            </a:lvl5pPr>
          </a:lstStyle>
          <a:p>
            <a:pPr lvl="0"/>
            <a:r>
              <a:rPr lang="en-US"/>
              <a:t>Sub title</a:t>
            </a:r>
          </a:p>
        </p:txBody>
      </p:sp>
      <p:pic>
        <p:nvPicPr>
          <p:cNvPr id="8" name="Picture 7" descr="Icon&#10;&#10;Description automatically generated">
            <a:extLst>
              <a:ext uri="{FF2B5EF4-FFF2-40B4-BE49-F238E27FC236}">
                <a16:creationId xmlns:a16="http://schemas.microsoft.com/office/drawing/2014/main" id="{E0FCC046-0B57-8248-B5C9-34BEAD4517A5}"/>
              </a:ext>
            </a:extLst>
          </p:cNvPr>
          <p:cNvPicPr>
            <a:picLocks noChangeAspect="1"/>
          </p:cNvPicPr>
          <p:nvPr userDrawn="1"/>
        </p:nvPicPr>
        <p:blipFill rotWithShape="1">
          <a:blip r:embed="rId2"/>
          <a:srcRect l="27414" r="31483" b="11217"/>
          <a:stretch/>
        </p:blipFill>
        <p:spPr>
          <a:xfrm>
            <a:off x="771790" y="141732"/>
            <a:ext cx="426127" cy="920450"/>
          </a:xfrm>
          <a:prstGeom prst="rect">
            <a:avLst/>
          </a:prstGeom>
        </p:spPr>
      </p:pic>
    </p:spTree>
    <p:extLst>
      <p:ext uri="{BB962C8B-B14F-4D97-AF65-F5344CB8AC3E}">
        <p14:creationId xmlns:p14="http://schemas.microsoft.com/office/powerpoint/2010/main" val="36504688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oard KFA 1: 2Column, Bullet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0877106" y="6356350"/>
            <a:ext cx="643921" cy="365125"/>
          </a:xfrm>
        </p:spPr>
        <p:txBody>
          <a:bodyPr/>
          <a:lstStyle/>
          <a:p>
            <a:fld id="{7A1A82D1-6124-764A-B015-8BB5F625E955}" type="slidenum">
              <a:rPr lang="en-US" smtClean="0"/>
              <a:t>‹#›</a:t>
            </a:fld>
            <a:endParaRPr lang="en-US"/>
          </a:p>
        </p:txBody>
      </p:sp>
      <p:sp>
        <p:nvSpPr>
          <p:cNvPr id="13" name="Content Placeholder 2">
            <a:extLst>
              <a:ext uri="{FF2B5EF4-FFF2-40B4-BE49-F238E27FC236}">
                <a16:creationId xmlns:a16="http://schemas.microsoft.com/office/drawing/2014/main" id="{7162F4BC-C734-E84E-A5A2-ACC2C6226E88}"/>
              </a:ext>
            </a:extLst>
          </p:cNvPr>
          <p:cNvSpPr>
            <a:spLocks noGrp="1"/>
          </p:cNvSpPr>
          <p:nvPr>
            <p:ph sz="half" idx="1" hasCustomPrompt="1"/>
          </p:nvPr>
        </p:nvSpPr>
        <p:spPr>
          <a:xfrm>
            <a:off x="762000" y="1825625"/>
            <a:ext cx="5098129" cy="4214957"/>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A7578E3E-6A2E-E34A-9DFC-542D41EA575C}"/>
              </a:ext>
            </a:extLst>
          </p:cNvPr>
          <p:cNvSpPr>
            <a:spLocks noGrp="1"/>
          </p:cNvSpPr>
          <p:nvPr>
            <p:ph sz="half" idx="2" hasCustomPrompt="1"/>
          </p:nvPr>
        </p:nvSpPr>
        <p:spPr>
          <a:xfrm>
            <a:off x="6096000" y="1825625"/>
            <a:ext cx="5098129" cy="4214957"/>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CEAFFE48-077C-6D4C-AD9B-DADAF4FB7A4C}"/>
              </a:ext>
            </a:extLst>
          </p:cNvPr>
          <p:cNvSpPr txBox="1"/>
          <p:nvPr userDrawn="1"/>
        </p:nvSpPr>
        <p:spPr>
          <a:xfrm>
            <a:off x="1496291" y="312982"/>
            <a:ext cx="9781309" cy="338554"/>
          </a:xfrm>
          <a:prstGeom prst="rect">
            <a:avLst/>
          </a:prstGeom>
          <a:noFill/>
        </p:spPr>
        <p:txBody>
          <a:bodyPr wrap="square" rtlCol="0">
            <a:spAutoFit/>
          </a:bodyPr>
          <a:lstStyle/>
          <a:p>
            <a:r>
              <a:rPr lang="en-CA" sz="1600" b="1" i="1" kern="1200">
                <a:solidFill>
                  <a:schemeClr val="tx2"/>
                </a:solidFill>
                <a:effectLst/>
                <a:latin typeface="+mn-lt"/>
                <a:ea typeface="+mn-ea"/>
                <a:cs typeface="+mn-cs"/>
              </a:rPr>
              <a:t>Meet changing patient needs by providing lifesaving products and services</a:t>
            </a:r>
          </a:p>
        </p:txBody>
      </p:sp>
      <p:sp>
        <p:nvSpPr>
          <p:cNvPr id="22" name="Content Placeholder 2">
            <a:extLst>
              <a:ext uri="{FF2B5EF4-FFF2-40B4-BE49-F238E27FC236}">
                <a16:creationId xmlns:a16="http://schemas.microsoft.com/office/drawing/2014/main" id="{EB61EAA3-5048-0449-B8B8-04B7D2088A02}"/>
              </a:ext>
            </a:extLst>
          </p:cNvPr>
          <p:cNvSpPr>
            <a:spLocks noGrp="1"/>
          </p:cNvSpPr>
          <p:nvPr>
            <p:ph idx="27" hasCustomPrompt="1"/>
          </p:nvPr>
        </p:nvSpPr>
        <p:spPr>
          <a:xfrm>
            <a:off x="1505527" y="692729"/>
            <a:ext cx="9762838" cy="517234"/>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
        <p:nvSpPr>
          <p:cNvPr id="23" name="Content Placeholder 3">
            <a:extLst>
              <a:ext uri="{FF2B5EF4-FFF2-40B4-BE49-F238E27FC236}">
                <a16:creationId xmlns:a16="http://schemas.microsoft.com/office/drawing/2014/main" id="{7F0F8CD8-8C92-6247-A947-1D0D1C4FE6D3}"/>
              </a:ext>
            </a:extLst>
          </p:cNvPr>
          <p:cNvSpPr>
            <a:spLocks noGrp="1"/>
          </p:cNvSpPr>
          <p:nvPr>
            <p:ph sz="quarter" idx="15" hasCustomPrompt="1"/>
          </p:nvPr>
        </p:nvSpPr>
        <p:spPr>
          <a:xfrm>
            <a:off x="1496292" y="1212699"/>
            <a:ext cx="9781308" cy="341124"/>
          </a:xfrm>
        </p:spPr>
        <p:txBody>
          <a:bodyPr>
            <a:noAutofit/>
          </a:bodyPr>
          <a:lstStyle>
            <a:lvl1pPr marL="0" indent="0" algn="l">
              <a:buNone/>
              <a:defRPr sz="1800" b="1" i="0">
                <a:solidFill>
                  <a:schemeClr val="tx1"/>
                </a:solidFill>
              </a:defRPr>
            </a:lvl1pPr>
            <a:lvl2pPr algn="r">
              <a:defRPr/>
            </a:lvl2pPr>
            <a:lvl3pPr algn="r">
              <a:defRPr/>
            </a:lvl3pPr>
            <a:lvl4pPr algn="r">
              <a:defRPr/>
            </a:lvl4pPr>
            <a:lvl5pPr algn="r">
              <a:defRPr/>
            </a:lvl5pPr>
          </a:lstStyle>
          <a:p>
            <a:pPr lvl="0"/>
            <a:r>
              <a:rPr lang="en-US"/>
              <a:t>Sub title</a:t>
            </a:r>
          </a:p>
        </p:txBody>
      </p:sp>
      <p:pic>
        <p:nvPicPr>
          <p:cNvPr id="9" name="Picture 8" descr="Icon&#10;&#10;Description automatically generated">
            <a:extLst>
              <a:ext uri="{FF2B5EF4-FFF2-40B4-BE49-F238E27FC236}">
                <a16:creationId xmlns:a16="http://schemas.microsoft.com/office/drawing/2014/main" id="{47B3D43E-4488-1842-B907-F5A951B1667C}"/>
              </a:ext>
            </a:extLst>
          </p:cNvPr>
          <p:cNvPicPr>
            <a:picLocks noChangeAspect="1"/>
          </p:cNvPicPr>
          <p:nvPr userDrawn="1"/>
        </p:nvPicPr>
        <p:blipFill rotWithShape="1">
          <a:blip r:embed="rId2"/>
          <a:srcRect l="27414" r="31483" b="11217"/>
          <a:stretch/>
        </p:blipFill>
        <p:spPr>
          <a:xfrm>
            <a:off x="771790" y="141732"/>
            <a:ext cx="426127" cy="920450"/>
          </a:xfrm>
          <a:prstGeom prst="rect">
            <a:avLst/>
          </a:prstGeom>
        </p:spPr>
      </p:pic>
    </p:spTree>
    <p:extLst>
      <p:ext uri="{BB962C8B-B14F-4D97-AF65-F5344CB8AC3E}">
        <p14:creationId xmlns:p14="http://schemas.microsoft.com/office/powerpoint/2010/main" val="16426636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oard KFA 2: Section Divider">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7CFED1E-0A60-2A47-8260-589426A8C3D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pic>
        <p:nvPicPr>
          <p:cNvPr id="7" name="Picture 6" descr="Company name&#10;&#10;Description automatically generated with low confidence">
            <a:extLst>
              <a:ext uri="{FF2B5EF4-FFF2-40B4-BE49-F238E27FC236}">
                <a16:creationId xmlns:a16="http://schemas.microsoft.com/office/drawing/2014/main" id="{F2052AE4-4D47-2844-ADAE-63234AFAE986}"/>
              </a:ext>
            </a:extLst>
          </p:cNvPr>
          <p:cNvPicPr>
            <a:picLocks noChangeAspect="1"/>
          </p:cNvPicPr>
          <p:nvPr userDrawn="1"/>
        </p:nvPicPr>
        <p:blipFill rotWithShape="1">
          <a:blip r:embed="rId2"/>
          <a:srcRect l="8203" t="8068" r="9284" b="16296"/>
          <a:stretch/>
        </p:blipFill>
        <p:spPr>
          <a:xfrm>
            <a:off x="588937" y="575352"/>
            <a:ext cx="1266333" cy="1160805"/>
          </a:xfrm>
          <a:prstGeom prst="rect">
            <a:avLst/>
          </a:prstGeom>
        </p:spPr>
      </p:pic>
      <p:sp>
        <p:nvSpPr>
          <p:cNvPr id="8" name="TextBox 7">
            <a:extLst>
              <a:ext uri="{FF2B5EF4-FFF2-40B4-BE49-F238E27FC236}">
                <a16:creationId xmlns:a16="http://schemas.microsoft.com/office/drawing/2014/main" id="{59D2DA98-5B2E-124E-A394-630DE6FA32EA}"/>
              </a:ext>
            </a:extLst>
          </p:cNvPr>
          <p:cNvSpPr txBox="1"/>
          <p:nvPr userDrawn="1"/>
        </p:nvSpPr>
        <p:spPr>
          <a:xfrm>
            <a:off x="707518" y="1726754"/>
            <a:ext cx="10676248" cy="2477601"/>
          </a:xfrm>
          <a:prstGeom prst="rect">
            <a:avLst/>
          </a:prstGeom>
          <a:noFill/>
        </p:spPr>
        <p:txBody>
          <a:bodyPr wrap="square" rtlCol="0">
            <a:spAutoFit/>
          </a:bodyPr>
          <a:lstStyle/>
          <a:p>
            <a:pPr>
              <a:lnSpc>
                <a:spcPts val="6200"/>
              </a:lnSpc>
            </a:pPr>
            <a:r>
              <a:rPr lang="en-US" sz="6000" b="1">
                <a:solidFill>
                  <a:schemeClr val="tx1"/>
                </a:solidFill>
              </a:rPr>
              <a:t>Build and deepen relationships with the donors of the future</a:t>
            </a:r>
          </a:p>
        </p:txBody>
      </p:sp>
      <p:sp>
        <p:nvSpPr>
          <p:cNvPr id="9" name="Text Placeholder 21">
            <a:extLst>
              <a:ext uri="{FF2B5EF4-FFF2-40B4-BE49-F238E27FC236}">
                <a16:creationId xmlns:a16="http://schemas.microsoft.com/office/drawing/2014/main" id="{BC21907C-615E-A749-940F-C9F3BF6567B4}"/>
              </a:ext>
            </a:extLst>
          </p:cNvPr>
          <p:cNvSpPr>
            <a:spLocks noGrp="1"/>
          </p:cNvSpPr>
          <p:nvPr>
            <p:ph type="body" sz="quarter" idx="24" hasCustomPrompt="1"/>
          </p:nvPr>
        </p:nvSpPr>
        <p:spPr>
          <a:xfrm>
            <a:off x="717580" y="4231016"/>
            <a:ext cx="10682603" cy="1474045"/>
          </a:xfrm>
        </p:spPr>
        <p:txBody>
          <a:bodyPr anchor="t">
            <a:normAutofit/>
          </a:bodyPr>
          <a:lstStyle>
            <a:lvl1pPr marL="0" indent="0">
              <a:lnSpc>
                <a:spcPct val="100000"/>
              </a:lnSpc>
              <a:spcBef>
                <a:spcPts val="0"/>
              </a:spcBef>
              <a:spcAft>
                <a:spcPts val="600"/>
              </a:spcAft>
              <a:buClr>
                <a:schemeClr val="tx2"/>
              </a:buClr>
              <a:buFont typeface="Arial" panose="020B0604020202020204" pitchFamily="34" charset="0"/>
              <a:buNone/>
              <a:tabLst/>
              <a:defRPr sz="1600" b="0"/>
            </a:lvl1pPr>
          </a:lstStyle>
          <a:p>
            <a:pPr lvl="0"/>
            <a:r>
              <a:rPr lang="en-US"/>
              <a:t>[Subtitle and/or intent]</a:t>
            </a:r>
          </a:p>
        </p:txBody>
      </p:sp>
    </p:spTree>
    <p:extLst>
      <p:ext uri="{BB962C8B-B14F-4D97-AF65-F5344CB8AC3E}">
        <p14:creationId xmlns:p14="http://schemas.microsoft.com/office/powerpoint/2010/main" val="3461414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8" name="Title 1">
            <a:extLst>
              <a:ext uri="{FF2B5EF4-FFF2-40B4-BE49-F238E27FC236}">
                <a16:creationId xmlns:a16="http://schemas.microsoft.com/office/drawing/2014/main" id="{EFB5BC5E-3730-9249-9CB4-33295CE7D98F}"/>
              </a:ext>
            </a:extLst>
          </p:cNvPr>
          <p:cNvSpPr>
            <a:spLocks noGrp="1"/>
          </p:cNvSpPr>
          <p:nvPr>
            <p:ph type="title" hasCustomPrompt="1"/>
          </p:nvPr>
        </p:nvSpPr>
        <p:spPr>
          <a:xfrm>
            <a:off x="678529" y="365760"/>
            <a:ext cx="10617274" cy="977538"/>
          </a:xfrm>
          <a:prstGeom prst="rect">
            <a:avLst/>
          </a:prstGeom>
        </p:spPr>
        <p:txBody>
          <a:bodyPr vert="horz" lIns="91440" tIns="45720" rIns="91440" bIns="45720" rtlCol="0" anchor="t">
            <a:normAutofit/>
          </a:bodyPr>
          <a:lstStyle>
            <a:lvl1pPr>
              <a:defRPr lang="en-US"/>
            </a:lvl1pPr>
          </a:lstStyle>
          <a:p>
            <a:pPr lvl="0"/>
            <a:r>
              <a:rPr lang="en-US"/>
              <a:t>Click to add text</a:t>
            </a:r>
          </a:p>
        </p:txBody>
      </p:sp>
    </p:spTree>
    <p:extLst>
      <p:ext uri="{BB962C8B-B14F-4D97-AF65-F5344CB8AC3E}">
        <p14:creationId xmlns:p14="http://schemas.microsoft.com/office/powerpoint/2010/main" val="826861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oard KFA 2: Divider + 2Column + ImageSourc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1015932" y="6356350"/>
            <a:ext cx="505095" cy="365125"/>
          </a:xfrm>
        </p:spPr>
        <p:txBody>
          <a:bodyPr/>
          <a:lstStyle/>
          <a:p>
            <a:fld id="{7A1A82D1-6124-764A-B015-8BB5F625E955}" type="slidenum">
              <a:rPr lang="en-US" smtClean="0"/>
              <a:t>‹#›</a:t>
            </a:fld>
            <a:endParaRPr lang="en-US"/>
          </a:p>
        </p:txBody>
      </p:sp>
      <p:cxnSp>
        <p:nvCxnSpPr>
          <p:cNvPr id="11" name="Straight Connector 10">
            <a:extLst>
              <a:ext uri="{FF2B5EF4-FFF2-40B4-BE49-F238E27FC236}">
                <a16:creationId xmlns:a16="http://schemas.microsoft.com/office/drawing/2014/main" id="{AA25ED3D-9CA6-7C45-BFFA-219181D3585A}"/>
              </a:ext>
            </a:extLst>
          </p:cNvPr>
          <p:cNvCxnSpPr/>
          <p:nvPr userDrawn="1"/>
        </p:nvCxnSpPr>
        <p:spPr>
          <a:xfrm flipV="1">
            <a:off x="5007344" y="0"/>
            <a:ext cx="0" cy="6037385"/>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Company name&#10;&#10;Description automatically generated with low confidence">
            <a:extLst>
              <a:ext uri="{FF2B5EF4-FFF2-40B4-BE49-F238E27FC236}">
                <a16:creationId xmlns:a16="http://schemas.microsoft.com/office/drawing/2014/main" id="{5BEE558A-DCAC-DB40-ACAA-6030F7DA16F4}"/>
              </a:ext>
            </a:extLst>
          </p:cNvPr>
          <p:cNvPicPr>
            <a:picLocks noChangeAspect="1"/>
          </p:cNvPicPr>
          <p:nvPr userDrawn="1"/>
        </p:nvPicPr>
        <p:blipFill rotWithShape="1">
          <a:blip r:embed="rId2"/>
          <a:srcRect l="8203" t="8068" r="9284" b="16296"/>
          <a:stretch/>
        </p:blipFill>
        <p:spPr>
          <a:xfrm>
            <a:off x="585651" y="626663"/>
            <a:ext cx="1160268" cy="1063579"/>
          </a:xfrm>
          <a:prstGeom prst="rect">
            <a:avLst/>
          </a:prstGeom>
        </p:spPr>
      </p:pic>
      <p:sp>
        <p:nvSpPr>
          <p:cNvPr id="10" name="TextBox 9">
            <a:extLst>
              <a:ext uri="{FF2B5EF4-FFF2-40B4-BE49-F238E27FC236}">
                <a16:creationId xmlns:a16="http://schemas.microsoft.com/office/drawing/2014/main" id="{12CB8745-0AA6-47F2-900F-B003F33FE653}"/>
              </a:ext>
            </a:extLst>
          </p:cNvPr>
          <p:cNvSpPr txBox="1"/>
          <p:nvPr userDrawn="1"/>
        </p:nvSpPr>
        <p:spPr>
          <a:xfrm>
            <a:off x="1660185" y="806679"/>
            <a:ext cx="2992133" cy="830997"/>
          </a:xfrm>
          <a:prstGeom prst="rect">
            <a:avLst/>
          </a:prstGeom>
          <a:noFill/>
        </p:spPr>
        <p:txBody>
          <a:bodyPr wrap="square" rtlCol="0">
            <a:spAutoFit/>
          </a:bodyPr>
          <a:lstStyle/>
          <a:p>
            <a:r>
              <a:rPr lang="en-CA" sz="1600" b="1" i="1" kern="1200">
                <a:solidFill>
                  <a:schemeClr val="tx2"/>
                </a:solidFill>
                <a:effectLst/>
                <a:latin typeface="+mn-lt"/>
                <a:ea typeface="+mn-ea"/>
                <a:cs typeface="+mn-cs"/>
              </a:rPr>
              <a:t>Build and deepen relationships with the donors of the future</a:t>
            </a:r>
          </a:p>
        </p:txBody>
      </p:sp>
      <p:sp>
        <p:nvSpPr>
          <p:cNvPr id="15" name="Content Placeholder 2">
            <a:extLst>
              <a:ext uri="{FF2B5EF4-FFF2-40B4-BE49-F238E27FC236}">
                <a16:creationId xmlns:a16="http://schemas.microsoft.com/office/drawing/2014/main" id="{7162D398-1D73-4881-ADD7-6B0933A920B2}"/>
              </a:ext>
            </a:extLst>
          </p:cNvPr>
          <p:cNvSpPr>
            <a:spLocks noGrp="1"/>
          </p:cNvSpPr>
          <p:nvPr>
            <p:ph idx="27" hasCustomPrompt="1"/>
          </p:nvPr>
        </p:nvSpPr>
        <p:spPr>
          <a:xfrm>
            <a:off x="762000" y="1825603"/>
            <a:ext cx="3926479" cy="4065243"/>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
        <p:nvSpPr>
          <p:cNvPr id="16" name="Text Placeholder 2">
            <a:extLst>
              <a:ext uri="{FF2B5EF4-FFF2-40B4-BE49-F238E27FC236}">
                <a16:creationId xmlns:a16="http://schemas.microsoft.com/office/drawing/2014/main" id="{8951F391-36B7-436C-A2C3-481E9EEBD5A8}"/>
              </a:ext>
            </a:extLst>
          </p:cNvPr>
          <p:cNvSpPr>
            <a:spLocks noGrp="1"/>
          </p:cNvSpPr>
          <p:nvPr>
            <p:ph type="body" sz="quarter" idx="10" hasCustomPrompt="1"/>
          </p:nvPr>
        </p:nvSpPr>
        <p:spPr>
          <a:xfrm>
            <a:off x="5322888" y="544933"/>
            <a:ext cx="6107112" cy="5345913"/>
          </a:xfrm>
        </p:spPr>
        <p:txBody>
          <a:bodyPr anchor="ctr" anchorCtr="0"/>
          <a:lstStyle>
            <a:lvl1pPr>
              <a:lnSpc>
                <a:spcPct val="100000"/>
              </a:lnSpc>
              <a:spcAft>
                <a:spcPts val="600"/>
              </a:spcAft>
              <a:buClr>
                <a:schemeClr val="tx2"/>
              </a:buClr>
              <a:defRPr sz="2600"/>
            </a:lvl1pPr>
            <a:lvl2pPr>
              <a:lnSpc>
                <a:spcPct val="100000"/>
              </a:lnSpc>
              <a:spcAft>
                <a:spcPts val="600"/>
              </a:spcAft>
              <a:buClr>
                <a:schemeClr val="tx2"/>
              </a:buClr>
              <a:defRPr/>
            </a:lvl2pPr>
            <a:lvl3pPr>
              <a:lnSpc>
                <a:spcPct val="100000"/>
              </a:lnSpc>
              <a:spcAft>
                <a:spcPts val="600"/>
              </a:spcAft>
              <a:buClr>
                <a:schemeClr val="tx2"/>
              </a:buClr>
              <a:defRPr/>
            </a:lvl3pPr>
            <a:lvl4pPr>
              <a:lnSpc>
                <a:spcPct val="100000"/>
              </a:lnSpc>
              <a:spcAft>
                <a:spcPts val="600"/>
              </a:spcAft>
              <a:buClr>
                <a:schemeClr val="tx2"/>
              </a:buClr>
              <a:defRPr/>
            </a:lvl4pPr>
            <a:lvl5pPr>
              <a:lnSpc>
                <a:spcPct val="100000"/>
              </a:lnSpc>
              <a:spcAft>
                <a:spcPts val="600"/>
              </a:spcAft>
              <a:buClr>
                <a:schemeClr val="tx2"/>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6234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oard KFA 2: Divider + Image + ImageSourc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6096000" y="0"/>
            <a:ext cx="6096000" cy="6019800"/>
          </a:xfrm>
        </p:spPr>
        <p:txBody>
          <a:bodyPr anchor="ctr" anchorCtr="0"/>
          <a:lstStyle>
            <a:lvl1pPr marL="0" indent="0" algn="ctr">
              <a:buNone/>
              <a:defRPr/>
            </a:lvl1pPr>
          </a:lstStyle>
          <a:p>
            <a:endParaRPr lang="en-US"/>
          </a:p>
        </p:txBody>
      </p:sp>
      <p:pic>
        <p:nvPicPr>
          <p:cNvPr id="8" name="Image" descr="Image">
            <a:extLst>
              <a:ext uri="{FF2B5EF4-FFF2-40B4-BE49-F238E27FC236}">
                <a16:creationId xmlns:a16="http://schemas.microsoft.com/office/drawing/2014/main" id="{F8C46134-8D99-6E4F-9958-54C3EF33486F}"/>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cxnSp>
        <p:nvCxnSpPr>
          <p:cNvPr id="3" name="Straight Connector 2">
            <a:extLst>
              <a:ext uri="{FF2B5EF4-FFF2-40B4-BE49-F238E27FC236}">
                <a16:creationId xmlns:a16="http://schemas.microsoft.com/office/drawing/2014/main" id="{69A433DB-2EDC-FF4D-9BD8-D62204475ABC}"/>
              </a:ext>
            </a:extLst>
          </p:cNvPr>
          <p:cNvCxnSpPr/>
          <p:nvPr userDrawn="1"/>
        </p:nvCxnSpPr>
        <p:spPr>
          <a:xfrm flipV="1">
            <a:off x="6107723" y="0"/>
            <a:ext cx="0" cy="603738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008D6D-51DB-F140-A642-C3F7C818ED5B}"/>
              </a:ext>
            </a:extLst>
          </p:cNvPr>
          <p:cNvPicPr>
            <a:picLocks noChangeAspect="1"/>
          </p:cNvPicPr>
          <p:nvPr userDrawn="1"/>
        </p:nvPicPr>
        <p:blipFill>
          <a:blip r:embed="rId3"/>
          <a:stretch>
            <a:fillRect/>
          </a:stretch>
        </p:blipFill>
        <p:spPr>
          <a:xfrm>
            <a:off x="770372" y="5986416"/>
            <a:ext cx="10659628" cy="66170"/>
          </a:xfrm>
          <a:prstGeom prst="rect">
            <a:avLst/>
          </a:prstGeom>
        </p:spPr>
      </p:pic>
      <p:sp>
        <p:nvSpPr>
          <p:cNvPr id="14" name="Content Placeholder 3">
            <a:extLst>
              <a:ext uri="{FF2B5EF4-FFF2-40B4-BE49-F238E27FC236}">
                <a16:creationId xmlns:a16="http://schemas.microsoft.com/office/drawing/2014/main" id="{C455AF88-955D-C74B-A684-63B2074994AC}"/>
              </a:ext>
            </a:extLst>
          </p:cNvPr>
          <p:cNvSpPr>
            <a:spLocks noGrp="1"/>
          </p:cNvSpPr>
          <p:nvPr>
            <p:ph sz="quarter" idx="15" hasCustomPrompt="1"/>
          </p:nvPr>
        </p:nvSpPr>
        <p:spPr>
          <a:xfrm>
            <a:off x="3642102" y="6366590"/>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5" name="Slide Number Placeholder 5">
            <a:extLst>
              <a:ext uri="{FF2B5EF4-FFF2-40B4-BE49-F238E27FC236}">
                <a16:creationId xmlns:a16="http://schemas.microsoft.com/office/drawing/2014/main" id="{61896A6F-CCBE-A849-B780-D66B8E1606DC}"/>
              </a:ext>
            </a:extLst>
          </p:cNvPr>
          <p:cNvSpPr>
            <a:spLocks noGrp="1"/>
          </p:cNvSpPr>
          <p:nvPr>
            <p:ph type="sldNum" sz="quarter" idx="4"/>
          </p:nvPr>
        </p:nvSpPr>
        <p:spPr>
          <a:xfrm>
            <a:off x="11024558" y="6356350"/>
            <a:ext cx="49647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pic>
        <p:nvPicPr>
          <p:cNvPr id="16" name="Picture 15" descr="Company name&#10;&#10;Description automatically generated with low confidence">
            <a:extLst>
              <a:ext uri="{FF2B5EF4-FFF2-40B4-BE49-F238E27FC236}">
                <a16:creationId xmlns:a16="http://schemas.microsoft.com/office/drawing/2014/main" id="{E245E810-CFEC-43D8-BE56-EA44D5182878}"/>
              </a:ext>
            </a:extLst>
          </p:cNvPr>
          <p:cNvPicPr>
            <a:picLocks noChangeAspect="1"/>
          </p:cNvPicPr>
          <p:nvPr userDrawn="1"/>
        </p:nvPicPr>
        <p:blipFill rotWithShape="1">
          <a:blip r:embed="rId4"/>
          <a:srcRect l="8203" t="8068" r="9284" b="16296"/>
          <a:stretch/>
        </p:blipFill>
        <p:spPr>
          <a:xfrm>
            <a:off x="585651" y="626663"/>
            <a:ext cx="1160268" cy="1063579"/>
          </a:xfrm>
          <a:prstGeom prst="rect">
            <a:avLst/>
          </a:prstGeom>
        </p:spPr>
      </p:pic>
      <p:sp>
        <p:nvSpPr>
          <p:cNvPr id="18" name="TextBox 17">
            <a:extLst>
              <a:ext uri="{FF2B5EF4-FFF2-40B4-BE49-F238E27FC236}">
                <a16:creationId xmlns:a16="http://schemas.microsoft.com/office/drawing/2014/main" id="{26DC9169-E002-47CB-BAE1-8E17F8CB9BF7}"/>
              </a:ext>
            </a:extLst>
          </p:cNvPr>
          <p:cNvSpPr txBox="1"/>
          <p:nvPr userDrawn="1"/>
        </p:nvSpPr>
        <p:spPr>
          <a:xfrm>
            <a:off x="1660185" y="806679"/>
            <a:ext cx="2992133" cy="830997"/>
          </a:xfrm>
          <a:prstGeom prst="rect">
            <a:avLst/>
          </a:prstGeom>
          <a:noFill/>
        </p:spPr>
        <p:txBody>
          <a:bodyPr wrap="square" rtlCol="0">
            <a:spAutoFit/>
          </a:bodyPr>
          <a:lstStyle/>
          <a:p>
            <a:r>
              <a:rPr lang="en-CA" sz="1600" b="1" i="1" kern="1200">
                <a:solidFill>
                  <a:schemeClr val="tx2"/>
                </a:solidFill>
                <a:effectLst/>
                <a:latin typeface="+mn-lt"/>
                <a:ea typeface="+mn-ea"/>
                <a:cs typeface="+mn-cs"/>
              </a:rPr>
              <a:t>Build and deepen relationships with the donors of the future</a:t>
            </a:r>
          </a:p>
        </p:txBody>
      </p:sp>
      <p:sp>
        <p:nvSpPr>
          <p:cNvPr id="19" name="Content Placeholder 2">
            <a:extLst>
              <a:ext uri="{FF2B5EF4-FFF2-40B4-BE49-F238E27FC236}">
                <a16:creationId xmlns:a16="http://schemas.microsoft.com/office/drawing/2014/main" id="{A0CF3E32-7297-4357-B18B-27C1F94F7235}"/>
              </a:ext>
            </a:extLst>
          </p:cNvPr>
          <p:cNvSpPr>
            <a:spLocks noGrp="1"/>
          </p:cNvSpPr>
          <p:nvPr>
            <p:ph idx="27" hasCustomPrompt="1"/>
          </p:nvPr>
        </p:nvSpPr>
        <p:spPr>
          <a:xfrm>
            <a:off x="762000" y="1825603"/>
            <a:ext cx="4773038" cy="4065243"/>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Tree>
    <p:extLst>
      <p:ext uri="{BB962C8B-B14F-4D97-AF65-F5344CB8AC3E}">
        <p14:creationId xmlns:p14="http://schemas.microsoft.com/office/powerpoint/2010/main" val="17906032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oard KFA 2: 1Column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a:xfrm>
            <a:off x="765594" y="1644073"/>
            <a:ext cx="10515600" cy="42949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0877106" y="6356350"/>
            <a:ext cx="643921" cy="365125"/>
          </a:xfrm>
        </p:spPr>
        <p:txBody>
          <a:bodyPr/>
          <a:lstStyle/>
          <a:p>
            <a:fld id="{7A1A82D1-6124-764A-B015-8BB5F625E955}" type="slidenum">
              <a:rPr lang="en-US" smtClean="0"/>
              <a:t>‹#›</a:t>
            </a:fld>
            <a:endParaRPr lang="en-US"/>
          </a:p>
        </p:txBody>
      </p:sp>
      <p:sp>
        <p:nvSpPr>
          <p:cNvPr id="11" name="TextBox 10">
            <a:extLst>
              <a:ext uri="{FF2B5EF4-FFF2-40B4-BE49-F238E27FC236}">
                <a16:creationId xmlns:a16="http://schemas.microsoft.com/office/drawing/2014/main" id="{7538F976-24FE-8645-926E-0084D3964B0B}"/>
              </a:ext>
            </a:extLst>
          </p:cNvPr>
          <p:cNvSpPr txBox="1"/>
          <p:nvPr userDrawn="1"/>
        </p:nvSpPr>
        <p:spPr>
          <a:xfrm>
            <a:off x="1496291" y="312982"/>
            <a:ext cx="9781309" cy="338554"/>
          </a:xfrm>
          <a:prstGeom prst="rect">
            <a:avLst/>
          </a:prstGeom>
          <a:noFill/>
        </p:spPr>
        <p:txBody>
          <a:bodyPr wrap="square" rtlCol="0">
            <a:spAutoFit/>
          </a:bodyPr>
          <a:lstStyle/>
          <a:p>
            <a:r>
              <a:rPr lang="en-CA" sz="1600" b="1" i="1" kern="1200">
                <a:solidFill>
                  <a:schemeClr val="tx2"/>
                </a:solidFill>
                <a:effectLst/>
                <a:latin typeface="+mn-lt"/>
                <a:ea typeface="+mn-ea"/>
                <a:cs typeface="+mn-cs"/>
              </a:rPr>
              <a:t>Build and deepen relationships with the donors of the future</a:t>
            </a:r>
          </a:p>
        </p:txBody>
      </p:sp>
      <p:sp>
        <p:nvSpPr>
          <p:cNvPr id="10" name="Content Placeholder 2">
            <a:extLst>
              <a:ext uri="{FF2B5EF4-FFF2-40B4-BE49-F238E27FC236}">
                <a16:creationId xmlns:a16="http://schemas.microsoft.com/office/drawing/2014/main" id="{90C1889F-D2F5-154C-B27C-EE48644013DD}"/>
              </a:ext>
            </a:extLst>
          </p:cNvPr>
          <p:cNvSpPr>
            <a:spLocks noGrp="1"/>
          </p:cNvSpPr>
          <p:nvPr>
            <p:ph idx="27" hasCustomPrompt="1"/>
          </p:nvPr>
        </p:nvSpPr>
        <p:spPr>
          <a:xfrm>
            <a:off x="1505527" y="692729"/>
            <a:ext cx="9762838" cy="517234"/>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
        <p:nvSpPr>
          <p:cNvPr id="12" name="Content Placeholder 3">
            <a:extLst>
              <a:ext uri="{FF2B5EF4-FFF2-40B4-BE49-F238E27FC236}">
                <a16:creationId xmlns:a16="http://schemas.microsoft.com/office/drawing/2014/main" id="{211FCAA4-8817-1746-BDE2-A7E10C02A2BD}"/>
              </a:ext>
            </a:extLst>
          </p:cNvPr>
          <p:cNvSpPr>
            <a:spLocks noGrp="1"/>
          </p:cNvSpPr>
          <p:nvPr>
            <p:ph sz="quarter" idx="15" hasCustomPrompt="1"/>
          </p:nvPr>
        </p:nvSpPr>
        <p:spPr>
          <a:xfrm>
            <a:off x="1496292" y="1212699"/>
            <a:ext cx="9781308" cy="341124"/>
          </a:xfrm>
        </p:spPr>
        <p:txBody>
          <a:bodyPr>
            <a:noAutofit/>
          </a:bodyPr>
          <a:lstStyle>
            <a:lvl1pPr marL="0" indent="0" algn="l">
              <a:buNone/>
              <a:defRPr sz="1800" b="1" i="0">
                <a:solidFill>
                  <a:schemeClr val="tx1"/>
                </a:solidFill>
              </a:defRPr>
            </a:lvl1pPr>
            <a:lvl2pPr algn="r">
              <a:defRPr/>
            </a:lvl2pPr>
            <a:lvl3pPr algn="r">
              <a:defRPr/>
            </a:lvl3pPr>
            <a:lvl4pPr algn="r">
              <a:defRPr/>
            </a:lvl4pPr>
            <a:lvl5pPr algn="r">
              <a:defRPr/>
            </a:lvl5pPr>
          </a:lstStyle>
          <a:p>
            <a:pPr lvl="0"/>
            <a:r>
              <a:rPr lang="en-US"/>
              <a:t>Sub title</a:t>
            </a:r>
          </a:p>
        </p:txBody>
      </p:sp>
      <p:pic>
        <p:nvPicPr>
          <p:cNvPr id="9" name="Picture 8" descr="Company name&#10;&#10;Description automatically generated with low confidence">
            <a:extLst>
              <a:ext uri="{FF2B5EF4-FFF2-40B4-BE49-F238E27FC236}">
                <a16:creationId xmlns:a16="http://schemas.microsoft.com/office/drawing/2014/main" id="{5B4A5C6B-7FC3-0C45-87D1-7F9BD8768149}"/>
              </a:ext>
            </a:extLst>
          </p:cNvPr>
          <p:cNvPicPr>
            <a:picLocks noChangeAspect="1"/>
          </p:cNvPicPr>
          <p:nvPr userDrawn="1"/>
        </p:nvPicPr>
        <p:blipFill rotWithShape="1">
          <a:blip r:embed="rId2"/>
          <a:srcRect l="8203" t="8068" r="9284" b="16296"/>
          <a:stretch/>
        </p:blipFill>
        <p:spPr>
          <a:xfrm>
            <a:off x="649323" y="201802"/>
            <a:ext cx="817684" cy="749544"/>
          </a:xfrm>
          <a:prstGeom prst="rect">
            <a:avLst/>
          </a:prstGeom>
        </p:spPr>
      </p:pic>
    </p:spTree>
    <p:extLst>
      <p:ext uri="{BB962C8B-B14F-4D97-AF65-F5344CB8AC3E}">
        <p14:creationId xmlns:p14="http://schemas.microsoft.com/office/powerpoint/2010/main" val="42722112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ard KFA 2: 2Column, Bullet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0877106" y="6356350"/>
            <a:ext cx="643921" cy="365125"/>
          </a:xfrm>
        </p:spPr>
        <p:txBody>
          <a:bodyPr/>
          <a:lstStyle/>
          <a:p>
            <a:fld id="{7A1A82D1-6124-764A-B015-8BB5F625E955}" type="slidenum">
              <a:rPr lang="en-US" smtClean="0"/>
              <a:t>‹#›</a:t>
            </a:fld>
            <a:endParaRPr lang="en-US"/>
          </a:p>
        </p:txBody>
      </p:sp>
      <p:sp>
        <p:nvSpPr>
          <p:cNvPr id="13" name="Content Placeholder 2">
            <a:extLst>
              <a:ext uri="{FF2B5EF4-FFF2-40B4-BE49-F238E27FC236}">
                <a16:creationId xmlns:a16="http://schemas.microsoft.com/office/drawing/2014/main" id="{7162F4BC-C734-E84E-A5A2-ACC2C6226E88}"/>
              </a:ext>
            </a:extLst>
          </p:cNvPr>
          <p:cNvSpPr>
            <a:spLocks noGrp="1"/>
          </p:cNvSpPr>
          <p:nvPr>
            <p:ph sz="half" idx="1" hasCustomPrompt="1"/>
          </p:nvPr>
        </p:nvSpPr>
        <p:spPr>
          <a:xfrm>
            <a:off x="762000" y="1825625"/>
            <a:ext cx="5098129" cy="4214957"/>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A7578E3E-6A2E-E34A-9DFC-542D41EA575C}"/>
              </a:ext>
            </a:extLst>
          </p:cNvPr>
          <p:cNvSpPr>
            <a:spLocks noGrp="1"/>
          </p:cNvSpPr>
          <p:nvPr>
            <p:ph sz="half" idx="2" hasCustomPrompt="1"/>
          </p:nvPr>
        </p:nvSpPr>
        <p:spPr>
          <a:xfrm>
            <a:off x="6096000" y="1825625"/>
            <a:ext cx="5098129" cy="4214957"/>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CEAFFE48-077C-6D4C-AD9B-DADAF4FB7A4C}"/>
              </a:ext>
            </a:extLst>
          </p:cNvPr>
          <p:cNvSpPr txBox="1"/>
          <p:nvPr userDrawn="1"/>
        </p:nvSpPr>
        <p:spPr>
          <a:xfrm>
            <a:off x="1496291" y="312982"/>
            <a:ext cx="9781309" cy="338554"/>
          </a:xfrm>
          <a:prstGeom prst="rect">
            <a:avLst/>
          </a:prstGeom>
          <a:noFill/>
        </p:spPr>
        <p:txBody>
          <a:bodyPr wrap="square" rtlCol="0">
            <a:spAutoFit/>
          </a:bodyPr>
          <a:lstStyle/>
          <a:p>
            <a:r>
              <a:rPr lang="en-CA" sz="1600" b="1" i="1" kern="1200">
                <a:solidFill>
                  <a:schemeClr val="tx2"/>
                </a:solidFill>
                <a:effectLst/>
                <a:latin typeface="+mn-lt"/>
                <a:ea typeface="+mn-ea"/>
                <a:cs typeface="+mn-cs"/>
              </a:rPr>
              <a:t>Build and deepen relationships with the donors of the future</a:t>
            </a:r>
          </a:p>
        </p:txBody>
      </p:sp>
      <p:sp>
        <p:nvSpPr>
          <p:cNvPr id="22" name="Content Placeholder 2">
            <a:extLst>
              <a:ext uri="{FF2B5EF4-FFF2-40B4-BE49-F238E27FC236}">
                <a16:creationId xmlns:a16="http://schemas.microsoft.com/office/drawing/2014/main" id="{EB61EAA3-5048-0449-B8B8-04B7D2088A02}"/>
              </a:ext>
            </a:extLst>
          </p:cNvPr>
          <p:cNvSpPr>
            <a:spLocks noGrp="1"/>
          </p:cNvSpPr>
          <p:nvPr>
            <p:ph idx="27" hasCustomPrompt="1"/>
          </p:nvPr>
        </p:nvSpPr>
        <p:spPr>
          <a:xfrm>
            <a:off x="1505527" y="692729"/>
            <a:ext cx="9762838" cy="517234"/>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
        <p:nvSpPr>
          <p:cNvPr id="23" name="Content Placeholder 3">
            <a:extLst>
              <a:ext uri="{FF2B5EF4-FFF2-40B4-BE49-F238E27FC236}">
                <a16:creationId xmlns:a16="http://schemas.microsoft.com/office/drawing/2014/main" id="{7F0F8CD8-8C92-6247-A947-1D0D1C4FE6D3}"/>
              </a:ext>
            </a:extLst>
          </p:cNvPr>
          <p:cNvSpPr>
            <a:spLocks noGrp="1"/>
          </p:cNvSpPr>
          <p:nvPr>
            <p:ph sz="quarter" idx="15" hasCustomPrompt="1"/>
          </p:nvPr>
        </p:nvSpPr>
        <p:spPr>
          <a:xfrm>
            <a:off x="1496292" y="1212699"/>
            <a:ext cx="9781308" cy="341124"/>
          </a:xfrm>
        </p:spPr>
        <p:txBody>
          <a:bodyPr>
            <a:noAutofit/>
          </a:bodyPr>
          <a:lstStyle>
            <a:lvl1pPr marL="0" indent="0" algn="l">
              <a:buNone/>
              <a:defRPr sz="1800" b="1" i="0">
                <a:solidFill>
                  <a:schemeClr val="tx1"/>
                </a:solidFill>
              </a:defRPr>
            </a:lvl1pPr>
            <a:lvl2pPr algn="r">
              <a:defRPr/>
            </a:lvl2pPr>
            <a:lvl3pPr algn="r">
              <a:defRPr/>
            </a:lvl3pPr>
            <a:lvl4pPr algn="r">
              <a:defRPr/>
            </a:lvl4pPr>
            <a:lvl5pPr algn="r">
              <a:defRPr/>
            </a:lvl5pPr>
          </a:lstStyle>
          <a:p>
            <a:pPr lvl="0"/>
            <a:r>
              <a:rPr lang="en-US"/>
              <a:t>Sub title</a:t>
            </a:r>
          </a:p>
        </p:txBody>
      </p:sp>
      <p:pic>
        <p:nvPicPr>
          <p:cNvPr id="10" name="Picture 9" descr="Company name&#10;&#10;Description automatically generated with low confidence">
            <a:extLst>
              <a:ext uri="{FF2B5EF4-FFF2-40B4-BE49-F238E27FC236}">
                <a16:creationId xmlns:a16="http://schemas.microsoft.com/office/drawing/2014/main" id="{D15DAD51-12B4-BC49-B3F3-01C3DAA6E997}"/>
              </a:ext>
            </a:extLst>
          </p:cNvPr>
          <p:cNvPicPr>
            <a:picLocks noChangeAspect="1"/>
          </p:cNvPicPr>
          <p:nvPr userDrawn="1"/>
        </p:nvPicPr>
        <p:blipFill rotWithShape="1">
          <a:blip r:embed="rId2"/>
          <a:srcRect l="8203" t="8068" r="9284" b="16296"/>
          <a:stretch/>
        </p:blipFill>
        <p:spPr>
          <a:xfrm>
            <a:off x="649323" y="201802"/>
            <a:ext cx="817684" cy="749544"/>
          </a:xfrm>
          <a:prstGeom prst="rect">
            <a:avLst/>
          </a:prstGeom>
        </p:spPr>
      </p:pic>
    </p:spTree>
    <p:extLst>
      <p:ext uri="{BB962C8B-B14F-4D97-AF65-F5344CB8AC3E}">
        <p14:creationId xmlns:p14="http://schemas.microsoft.com/office/powerpoint/2010/main" val="3112755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oard KFA 3: Section Divider">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7CFED1E-0A60-2A47-8260-589426A8C3D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pic>
        <p:nvPicPr>
          <p:cNvPr id="6" name="Picture 5" descr="Icon&#10;&#10;Description automatically generated with low confidence">
            <a:extLst>
              <a:ext uri="{FF2B5EF4-FFF2-40B4-BE49-F238E27FC236}">
                <a16:creationId xmlns:a16="http://schemas.microsoft.com/office/drawing/2014/main" id="{4D34E64D-8983-674F-BC33-630061E679F0}"/>
              </a:ext>
            </a:extLst>
          </p:cNvPr>
          <p:cNvPicPr>
            <a:picLocks noChangeAspect="1"/>
          </p:cNvPicPr>
          <p:nvPr userDrawn="1"/>
        </p:nvPicPr>
        <p:blipFill rotWithShape="1">
          <a:blip r:embed="rId2"/>
          <a:srcRect l="15887" t="14549" r="16547" b="13749"/>
          <a:stretch/>
        </p:blipFill>
        <p:spPr>
          <a:xfrm>
            <a:off x="646005" y="571832"/>
            <a:ext cx="1069779" cy="1135277"/>
          </a:xfrm>
          <a:prstGeom prst="rect">
            <a:avLst/>
          </a:prstGeom>
        </p:spPr>
      </p:pic>
      <p:sp>
        <p:nvSpPr>
          <p:cNvPr id="7" name="TextBox 6">
            <a:extLst>
              <a:ext uri="{FF2B5EF4-FFF2-40B4-BE49-F238E27FC236}">
                <a16:creationId xmlns:a16="http://schemas.microsoft.com/office/drawing/2014/main" id="{FF644F88-28CA-CE45-829F-0E6B725C3279}"/>
              </a:ext>
            </a:extLst>
          </p:cNvPr>
          <p:cNvSpPr txBox="1"/>
          <p:nvPr userDrawn="1"/>
        </p:nvSpPr>
        <p:spPr>
          <a:xfrm>
            <a:off x="697243" y="1726754"/>
            <a:ext cx="9258415" cy="2477601"/>
          </a:xfrm>
          <a:prstGeom prst="rect">
            <a:avLst/>
          </a:prstGeom>
          <a:noFill/>
        </p:spPr>
        <p:txBody>
          <a:bodyPr wrap="square" rtlCol="0">
            <a:spAutoFit/>
          </a:bodyPr>
          <a:lstStyle/>
          <a:p>
            <a:pPr>
              <a:lnSpc>
                <a:spcPts val="6200"/>
              </a:lnSpc>
            </a:pPr>
            <a:r>
              <a:rPr lang="en-US" sz="6000" b="1">
                <a:solidFill>
                  <a:schemeClr val="tx1"/>
                </a:solidFill>
              </a:rPr>
              <a:t>Ensure a secure supply of Canadian plasma for immune globulin </a:t>
            </a:r>
          </a:p>
        </p:txBody>
      </p:sp>
      <p:sp>
        <p:nvSpPr>
          <p:cNvPr id="11" name="Text Placeholder 21">
            <a:extLst>
              <a:ext uri="{FF2B5EF4-FFF2-40B4-BE49-F238E27FC236}">
                <a16:creationId xmlns:a16="http://schemas.microsoft.com/office/drawing/2014/main" id="{E43FBC1F-CC65-994C-984F-39E824050650}"/>
              </a:ext>
            </a:extLst>
          </p:cNvPr>
          <p:cNvSpPr>
            <a:spLocks noGrp="1"/>
          </p:cNvSpPr>
          <p:nvPr>
            <p:ph type="body" sz="quarter" idx="24" hasCustomPrompt="1"/>
          </p:nvPr>
        </p:nvSpPr>
        <p:spPr>
          <a:xfrm>
            <a:off x="717580" y="4231016"/>
            <a:ext cx="10682603" cy="1474045"/>
          </a:xfrm>
        </p:spPr>
        <p:txBody>
          <a:bodyPr anchor="t">
            <a:normAutofit/>
          </a:bodyPr>
          <a:lstStyle>
            <a:lvl1pPr marL="0" indent="0">
              <a:lnSpc>
                <a:spcPct val="100000"/>
              </a:lnSpc>
              <a:spcBef>
                <a:spcPts val="0"/>
              </a:spcBef>
              <a:spcAft>
                <a:spcPts val="600"/>
              </a:spcAft>
              <a:buClr>
                <a:schemeClr val="tx2"/>
              </a:buClr>
              <a:buFont typeface="Arial" panose="020B0604020202020204" pitchFamily="34" charset="0"/>
              <a:buNone/>
              <a:tabLst/>
              <a:defRPr sz="1600" b="0"/>
            </a:lvl1pPr>
          </a:lstStyle>
          <a:p>
            <a:pPr lvl="0"/>
            <a:r>
              <a:rPr lang="en-US"/>
              <a:t>[Subtitle and/or intent]</a:t>
            </a:r>
          </a:p>
        </p:txBody>
      </p:sp>
    </p:spTree>
    <p:extLst>
      <p:ext uri="{BB962C8B-B14F-4D97-AF65-F5344CB8AC3E}">
        <p14:creationId xmlns:p14="http://schemas.microsoft.com/office/powerpoint/2010/main" val="37624742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oard KFA 3: Divider + 2Column + ImageSourc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1015932" y="6356350"/>
            <a:ext cx="505095" cy="365125"/>
          </a:xfrm>
        </p:spPr>
        <p:txBody>
          <a:bodyPr/>
          <a:lstStyle/>
          <a:p>
            <a:fld id="{7A1A82D1-6124-764A-B015-8BB5F625E955}" type="slidenum">
              <a:rPr lang="en-US" smtClean="0"/>
              <a:t>‹#›</a:t>
            </a:fld>
            <a:endParaRPr lang="en-US"/>
          </a:p>
        </p:txBody>
      </p:sp>
      <p:cxnSp>
        <p:nvCxnSpPr>
          <p:cNvPr id="11" name="Straight Connector 10">
            <a:extLst>
              <a:ext uri="{FF2B5EF4-FFF2-40B4-BE49-F238E27FC236}">
                <a16:creationId xmlns:a16="http://schemas.microsoft.com/office/drawing/2014/main" id="{AA25ED3D-9CA6-7C45-BFFA-219181D3585A}"/>
              </a:ext>
            </a:extLst>
          </p:cNvPr>
          <p:cNvCxnSpPr/>
          <p:nvPr userDrawn="1"/>
        </p:nvCxnSpPr>
        <p:spPr>
          <a:xfrm flipV="1">
            <a:off x="5007344" y="0"/>
            <a:ext cx="0" cy="6037385"/>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852E6F1-F856-BC45-B2AF-7E5A72EEB009}"/>
              </a:ext>
            </a:extLst>
          </p:cNvPr>
          <p:cNvSpPr txBox="1"/>
          <p:nvPr userDrawn="1"/>
        </p:nvSpPr>
        <p:spPr>
          <a:xfrm>
            <a:off x="1668637" y="721548"/>
            <a:ext cx="2659624" cy="830997"/>
          </a:xfrm>
          <a:prstGeom prst="rect">
            <a:avLst/>
          </a:prstGeom>
          <a:noFill/>
        </p:spPr>
        <p:txBody>
          <a:bodyPr wrap="square" rtlCol="0">
            <a:spAutoFit/>
          </a:bodyPr>
          <a:lstStyle/>
          <a:p>
            <a:r>
              <a:rPr lang="en-CA" sz="1600" b="1" i="1" kern="1200">
                <a:solidFill>
                  <a:schemeClr val="tx2"/>
                </a:solidFill>
                <a:effectLst/>
                <a:latin typeface="+mn-lt"/>
                <a:ea typeface="+mn-ea"/>
                <a:cs typeface="+mn-cs"/>
              </a:rPr>
              <a:t>Ensure a secure supply of Canadian plasma for immune globulin</a:t>
            </a:r>
          </a:p>
        </p:txBody>
      </p:sp>
      <p:sp>
        <p:nvSpPr>
          <p:cNvPr id="13" name="Content Placeholder 2">
            <a:extLst>
              <a:ext uri="{FF2B5EF4-FFF2-40B4-BE49-F238E27FC236}">
                <a16:creationId xmlns:a16="http://schemas.microsoft.com/office/drawing/2014/main" id="{D21FCBC5-7BD9-E14D-93EA-9A4A253255E2}"/>
              </a:ext>
            </a:extLst>
          </p:cNvPr>
          <p:cNvSpPr>
            <a:spLocks noGrp="1"/>
          </p:cNvSpPr>
          <p:nvPr>
            <p:ph idx="27" hasCustomPrompt="1"/>
          </p:nvPr>
        </p:nvSpPr>
        <p:spPr>
          <a:xfrm>
            <a:off x="762000" y="1773742"/>
            <a:ext cx="3926479" cy="4211782"/>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pic>
        <p:nvPicPr>
          <p:cNvPr id="8" name="Picture 7" descr="Icon&#10;&#10;Description automatically generated with low confidence">
            <a:extLst>
              <a:ext uri="{FF2B5EF4-FFF2-40B4-BE49-F238E27FC236}">
                <a16:creationId xmlns:a16="http://schemas.microsoft.com/office/drawing/2014/main" id="{2F294FF7-F525-E04A-9025-46AEFB1B2FAD}"/>
              </a:ext>
            </a:extLst>
          </p:cNvPr>
          <p:cNvPicPr>
            <a:picLocks noChangeAspect="1"/>
          </p:cNvPicPr>
          <p:nvPr userDrawn="1"/>
        </p:nvPicPr>
        <p:blipFill rotWithShape="1">
          <a:blip r:embed="rId2"/>
          <a:srcRect l="15887" t="14549" r="16547" b="13749"/>
          <a:stretch/>
        </p:blipFill>
        <p:spPr>
          <a:xfrm>
            <a:off x="586297" y="517035"/>
            <a:ext cx="1044946" cy="1108924"/>
          </a:xfrm>
          <a:prstGeom prst="rect">
            <a:avLst/>
          </a:prstGeom>
        </p:spPr>
      </p:pic>
      <p:sp>
        <p:nvSpPr>
          <p:cNvPr id="15" name="Text Placeholder 2">
            <a:extLst>
              <a:ext uri="{FF2B5EF4-FFF2-40B4-BE49-F238E27FC236}">
                <a16:creationId xmlns:a16="http://schemas.microsoft.com/office/drawing/2014/main" id="{1C533300-72C6-4B79-9EE3-0E5F01DA33DA}"/>
              </a:ext>
            </a:extLst>
          </p:cNvPr>
          <p:cNvSpPr>
            <a:spLocks noGrp="1"/>
          </p:cNvSpPr>
          <p:nvPr>
            <p:ph type="body" sz="quarter" idx="10" hasCustomPrompt="1"/>
          </p:nvPr>
        </p:nvSpPr>
        <p:spPr>
          <a:xfrm>
            <a:off x="5322888" y="544933"/>
            <a:ext cx="6107112" cy="5345913"/>
          </a:xfrm>
        </p:spPr>
        <p:txBody>
          <a:bodyPr anchor="ctr" anchorCtr="0"/>
          <a:lstStyle>
            <a:lvl1pPr>
              <a:lnSpc>
                <a:spcPct val="100000"/>
              </a:lnSpc>
              <a:spcAft>
                <a:spcPts val="600"/>
              </a:spcAft>
              <a:buClr>
                <a:schemeClr val="tx2"/>
              </a:buClr>
              <a:defRPr sz="2600"/>
            </a:lvl1pPr>
            <a:lvl2pPr>
              <a:lnSpc>
                <a:spcPct val="100000"/>
              </a:lnSpc>
              <a:spcAft>
                <a:spcPts val="600"/>
              </a:spcAft>
              <a:buClr>
                <a:schemeClr val="tx2"/>
              </a:buClr>
              <a:defRPr/>
            </a:lvl2pPr>
            <a:lvl3pPr>
              <a:lnSpc>
                <a:spcPct val="100000"/>
              </a:lnSpc>
              <a:spcAft>
                <a:spcPts val="600"/>
              </a:spcAft>
              <a:buClr>
                <a:schemeClr val="tx2"/>
              </a:buClr>
              <a:defRPr/>
            </a:lvl3pPr>
            <a:lvl4pPr>
              <a:lnSpc>
                <a:spcPct val="100000"/>
              </a:lnSpc>
              <a:spcAft>
                <a:spcPts val="600"/>
              </a:spcAft>
              <a:buClr>
                <a:schemeClr val="tx2"/>
              </a:buClr>
              <a:defRPr/>
            </a:lvl4pPr>
            <a:lvl5pPr>
              <a:lnSpc>
                <a:spcPct val="100000"/>
              </a:lnSpc>
              <a:spcAft>
                <a:spcPts val="600"/>
              </a:spcAft>
              <a:buClr>
                <a:schemeClr val="tx2"/>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0542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oard KFA 3: Divider + Image + ImageSourc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6096000" y="0"/>
            <a:ext cx="6096000" cy="6019800"/>
          </a:xfrm>
        </p:spPr>
        <p:txBody>
          <a:bodyPr anchor="ctr" anchorCtr="0"/>
          <a:lstStyle>
            <a:lvl1pPr marL="0" indent="0" algn="ctr">
              <a:buNone/>
              <a:defRPr/>
            </a:lvl1pPr>
          </a:lstStyle>
          <a:p>
            <a:endParaRPr lang="en-US"/>
          </a:p>
        </p:txBody>
      </p:sp>
      <p:pic>
        <p:nvPicPr>
          <p:cNvPr id="8" name="Image" descr="Image">
            <a:extLst>
              <a:ext uri="{FF2B5EF4-FFF2-40B4-BE49-F238E27FC236}">
                <a16:creationId xmlns:a16="http://schemas.microsoft.com/office/drawing/2014/main" id="{F8C46134-8D99-6E4F-9958-54C3EF33486F}"/>
              </a:ext>
            </a:extLst>
          </p:cNvPr>
          <p:cNvPicPr>
            <a:picLocks noChangeAspect="1"/>
          </p:cNvPicPr>
          <p:nvPr userDrawn="1"/>
        </p:nvPicPr>
        <p:blipFill>
          <a:blip r:embed="rId2"/>
          <a:srcRect l="20701" t="42362" r="20701" b="42362"/>
          <a:stretch>
            <a:fillRect/>
          </a:stretch>
        </p:blipFill>
        <p:spPr>
          <a:xfrm>
            <a:off x="730612" y="6243521"/>
            <a:ext cx="2086341" cy="420277"/>
          </a:xfrm>
          <a:prstGeom prst="rect">
            <a:avLst/>
          </a:prstGeom>
          <a:ln w="12700">
            <a:miter lim="400000"/>
          </a:ln>
        </p:spPr>
      </p:pic>
      <p:cxnSp>
        <p:nvCxnSpPr>
          <p:cNvPr id="3" name="Straight Connector 2">
            <a:extLst>
              <a:ext uri="{FF2B5EF4-FFF2-40B4-BE49-F238E27FC236}">
                <a16:creationId xmlns:a16="http://schemas.microsoft.com/office/drawing/2014/main" id="{69A433DB-2EDC-FF4D-9BD8-D62204475ABC}"/>
              </a:ext>
            </a:extLst>
          </p:cNvPr>
          <p:cNvCxnSpPr/>
          <p:nvPr userDrawn="1"/>
        </p:nvCxnSpPr>
        <p:spPr>
          <a:xfrm flipV="1">
            <a:off x="6107723" y="0"/>
            <a:ext cx="0" cy="603738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008D6D-51DB-F140-A642-C3F7C818ED5B}"/>
              </a:ext>
            </a:extLst>
          </p:cNvPr>
          <p:cNvPicPr>
            <a:picLocks noChangeAspect="1"/>
          </p:cNvPicPr>
          <p:nvPr userDrawn="1"/>
        </p:nvPicPr>
        <p:blipFill>
          <a:blip r:embed="rId3"/>
          <a:stretch>
            <a:fillRect/>
          </a:stretch>
        </p:blipFill>
        <p:spPr>
          <a:xfrm>
            <a:off x="770372" y="5986416"/>
            <a:ext cx="10659628" cy="66170"/>
          </a:xfrm>
          <a:prstGeom prst="rect">
            <a:avLst/>
          </a:prstGeom>
        </p:spPr>
      </p:pic>
      <p:sp>
        <p:nvSpPr>
          <p:cNvPr id="14" name="Content Placeholder 3">
            <a:extLst>
              <a:ext uri="{FF2B5EF4-FFF2-40B4-BE49-F238E27FC236}">
                <a16:creationId xmlns:a16="http://schemas.microsoft.com/office/drawing/2014/main" id="{C455AF88-955D-C74B-A684-63B2074994AC}"/>
              </a:ext>
            </a:extLst>
          </p:cNvPr>
          <p:cNvSpPr>
            <a:spLocks noGrp="1"/>
          </p:cNvSpPr>
          <p:nvPr>
            <p:ph sz="quarter" idx="15" hasCustomPrompt="1"/>
          </p:nvPr>
        </p:nvSpPr>
        <p:spPr>
          <a:xfrm>
            <a:off x="3642102" y="6366590"/>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5" name="Slide Number Placeholder 5">
            <a:extLst>
              <a:ext uri="{FF2B5EF4-FFF2-40B4-BE49-F238E27FC236}">
                <a16:creationId xmlns:a16="http://schemas.microsoft.com/office/drawing/2014/main" id="{61896A6F-CCBE-A849-B780-D66B8E1606DC}"/>
              </a:ext>
            </a:extLst>
          </p:cNvPr>
          <p:cNvSpPr>
            <a:spLocks noGrp="1"/>
          </p:cNvSpPr>
          <p:nvPr>
            <p:ph type="sldNum" sz="quarter" idx="4"/>
          </p:nvPr>
        </p:nvSpPr>
        <p:spPr>
          <a:xfrm>
            <a:off x="11024558" y="6356350"/>
            <a:ext cx="49647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Content Placeholder 2">
            <a:extLst>
              <a:ext uri="{FF2B5EF4-FFF2-40B4-BE49-F238E27FC236}">
                <a16:creationId xmlns:a16="http://schemas.microsoft.com/office/drawing/2014/main" id="{775F4316-4B37-4C23-9400-1703C8D1272D}"/>
              </a:ext>
            </a:extLst>
          </p:cNvPr>
          <p:cNvSpPr>
            <a:spLocks noGrp="1"/>
          </p:cNvSpPr>
          <p:nvPr>
            <p:ph idx="27" hasCustomPrompt="1"/>
          </p:nvPr>
        </p:nvSpPr>
        <p:spPr>
          <a:xfrm>
            <a:off x="762000" y="1777478"/>
            <a:ext cx="4773038" cy="4065243"/>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
        <p:nvSpPr>
          <p:cNvPr id="16" name="TextBox 15">
            <a:extLst>
              <a:ext uri="{FF2B5EF4-FFF2-40B4-BE49-F238E27FC236}">
                <a16:creationId xmlns:a16="http://schemas.microsoft.com/office/drawing/2014/main" id="{F076829E-51A4-8749-80E6-825FE4CB38EF}"/>
              </a:ext>
            </a:extLst>
          </p:cNvPr>
          <p:cNvSpPr txBox="1"/>
          <p:nvPr userDrawn="1"/>
        </p:nvSpPr>
        <p:spPr>
          <a:xfrm>
            <a:off x="1668637" y="721548"/>
            <a:ext cx="2659624" cy="830997"/>
          </a:xfrm>
          <a:prstGeom prst="rect">
            <a:avLst/>
          </a:prstGeom>
          <a:noFill/>
        </p:spPr>
        <p:txBody>
          <a:bodyPr wrap="square" rtlCol="0">
            <a:spAutoFit/>
          </a:bodyPr>
          <a:lstStyle/>
          <a:p>
            <a:r>
              <a:rPr lang="en-CA" sz="1600" b="1" i="1" kern="1200">
                <a:solidFill>
                  <a:schemeClr val="tx2"/>
                </a:solidFill>
                <a:effectLst/>
                <a:latin typeface="+mn-lt"/>
                <a:ea typeface="+mn-ea"/>
                <a:cs typeface="+mn-cs"/>
              </a:rPr>
              <a:t>Ensure a secure supply of Canadian plasma for immune globulin</a:t>
            </a:r>
          </a:p>
        </p:txBody>
      </p:sp>
      <p:pic>
        <p:nvPicPr>
          <p:cNvPr id="17" name="Picture 16" descr="Icon&#10;&#10;Description automatically generated with low confidence">
            <a:extLst>
              <a:ext uri="{FF2B5EF4-FFF2-40B4-BE49-F238E27FC236}">
                <a16:creationId xmlns:a16="http://schemas.microsoft.com/office/drawing/2014/main" id="{0177DC5E-E6F6-0A42-9C68-D8163FBB2182}"/>
              </a:ext>
            </a:extLst>
          </p:cNvPr>
          <p:cNvPicPr>
            <a:picLocks noChangeAspect="1"/>
          </p:cNvPicPr>
          <p:nvPr userDrawn="1"/>
        </p:nvPicPr>
        <p:blipFill rotWithShape="1">
          <a:blip r:embed="rId4"/>
          <a:srcRect l="15887" t="14549" r="16547" b="13749"/>
          <a:stretch/>
        </p:blipFill>
        <p:spPr>
          <a:xfrm>
            <a:off x="586297" y="517035"/>
            <a:ext cx="1044946" cy="1108924"/>
          </a:xfrm>
          <a:prstGeom prst="rect">
            <a:avLst/>
          </a:prstGeom>
        </p:spPr>
      </p:pic>
    </p:spTree>
    <p:extLst>
      <p:ext uri="{BB962C8B-B14F-4D97-AF65-F5344CB8AC3E}">
        <p14:creationId xmlns:p14="http://schemas.microsoft.com/office/powerpoint/2010/main" val="6661685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oard KFA 3: 1Column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a:xfrm>
            <a:off x="765594" y="1644073"/>
            <a:ext cx="10515600" cy="42949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0877106" y="6356350"/>
            <a:ext cx="643921" cy="365125"/>
          </a:xfrm>
        </p:spPr>
        <p:txBody>
          <a:bodyPr/>
          <a:lstStyle/>
          <a:p>
            <a:fld id="{7A1A82D1-6124-764A-B015-8BB5F625E955}" type="slidenum">
              <a:rPr lang="en-US" smtClean="0"/>
              <a:t>‹#›</a:t>
            </a:fld>
            <a:endParaRPr lang="en-US"/>
          </a:p>
        </p:txBody>
      </p:sp>
      <p:sp>
        <p:nvSpPr>
          <p:cNvPr id="11" name="TextBox 10">
            <a:extLst>
              <a:ext uri="{FF2B5EF4-FFF2-40B4-BE49-F238E27FC236}">
                <a16:creationId xmlns:a16="http://schemas.microsoft.com/office/drawing/2014/main" id="{7538F976-24FE-8645-926E-0084D3964B0B}"/>
              </a:ext>
            </a:extLst>
          </p:cNvPr>
          <p:cNvSpPr txBox="1"/>
          <p:nvPr userDrawn="1"/>
        </p:nvSpPr>
        <p:spPr>
          <a:xfrm>
            <a:off x="1496291" y="312982"/>
            <a:ext cx="9781309" cy="338554"/>
          </a:xfrm>
          <a:prstGeom prst="rect">
            <a:avLst/>
          </a:prstGeom>
          <a:noFill/>
        </p:spPr>
        <p:txBody>
          <a:bodyPr wrap="square" rtlCol="0">
            <a:spAutoFit/>
          </a:bodyPr>
          <a:lstStyle/>
          <a:p>
            <a:r>
              <a:rPr lang="en-CA" sz="1600" b="1" i="1" kern="1200">
                <a:solidFill>
                  <a:schemeClr val="tx2"/>
                </a:solidFill>
                <a:effectLst/>
                <a:latin typeface="+mn-lt"/>
                <a:ea typeface="+mn-ea"/>
                <a:cs typeface="+mn-cs"/>
              </a:rPr>
              <a:t>Ensure a secure supply of Canadian plasma for immune globulin</a:t>
            </a:r>
          </a:p>
        </p:txBody>
      </p:sp>
      <p:sp>
        <p:nvSpPr>
          <p:cNvPr id="10" name="Content Placeholder 2">
            <a:extLst>
              <a:ext uri="{FF2B5EF4-FFF2-40B4-BE49-F238E27FC236}">
                <a16:creationId xmlns:a16="http://schemas.microsoft.com/office/drawing/2014/main" id="{90C1889F-D2F5-154C-B27C-EE48644013DD}"/>
              </a:ext>
            </a:extLst>
          </p:cNvPr>
          <p:cNvSpPr>
            <a:spLocks noGrp="1"/>
          </p:cNvSpPr>
          <p:nvPr>
            <p:ph idx="27" hasCustomPrompt="1"/>
          </p:nvPr>
        </p:nvSpPr>
        <p:spPr>
          <a:xfrm>
            <a:off x="1505527" y="692729"/>
            <a:ext cx="9762838" cy="517234"/>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
        <p:nvSpPr>
          <p:cNvPr id="12" name="Content Placeholder 3">
            <a:extLst>
              <a:ext uri="{FF2B5EF4-FFF2-40B4-BE49-F238E27FC236}">
                <a16:creationId xmlns:a16="http://schemas.microsoft.com/office/drawing/2014/main" id="{211FCAA4-8817-1746-BDE2-A7E10C02A2BD}"/>
              </a:ext>
            </a:extLst>
          </p:cNvPr>
          <p:cNvSpPr>
            <a:spLocks noGrp="1"/>
          </p:cNvSpPr>
          <p:nvPr>
            <p:ph sz="quarter" idx="15" hasCustomPrompt="1"/>
          </p:nvPr>
        </p:nvSpPr>
        <p:spPr>
          <a:xfrm>
            <a:off x="1496292" y="1212699"/>
            <a:ext cx="9781308" cy="341124"/>
          </a:xfrm>
        </p:spPr>
        <p:txBody>
          <a:bodyPr>
            <a:noAutofit/>
          </a:bodyPr>
          <a:lstStyle>
            <a:lvl1pPr marL="0" indent="0" algn="l">
              <a:buNone/>
              <a:defRPr sz="1800" b="1" i="0">
                <a:solidFill>
                  <a:schemeClr val="tx1"/>
                </a:solidFill>
              </a:defRPr>
            </a:lvl1pPr>
            <a:lvl2pPr algn="r">
              <a:defRPr/>
            </a:lvl2pPr>
            <a:lvl3pPr algn="r">
              <a:defRPr/>
            </a:lvl3pPr>
            <a:lvl4pPr algn="r">
              <a:defRPr/>
            </a:lvl4pPr>
            <a:lvl5pPr algn="r">
              <a:defRPr/>
            </a:lvl5pPr>
          </a:lstStyle>
          <a:p>
            <a:pPr lvl="0"/>
            <a:r>
              <a:rPr lang="en-US"/>
              <a:t>Sub title</a:t>
            </a:r>
          </a:p>
        </p:txBody>
      </p:sp>
      <p:pic>
        <p:nvPicPr>
          <p:cNvPr id="8" name="Picture 7" descr="Icon&#10;&#10;Description automatically generated with low confidence">
            <a:extLst>
              <a:ext uri="{FF2B5EF4-FFF2-40B4-BE49-F238E27FC236}">
                <a16:creationId xmlns:a16="http://schemas.microsoft.com/office/drawing/2014/main" id="{32FAB742-9D7C-B24A-9FF1-E548F96B75F1}"/>
              </a:ext>
            </a:extLst>
          </p:cNvPr>
          <p:cNvPicPr>
            <a:picLocks noChangeAspect="1"/>
          </p:cNvPicPr>
          <p:nvPr userDrawn="1"/>
        </p:nvPicPr>
        <p:blipFill rotWithShape="1">
          <a:blip r:embed="rId2"/>
          <a:srcRect l="15887" t="14549" r="16547" b="13749"/>
          <a:stretch/>
        </p:blipFill>
        <p:spPr>
          <a:xfrm>
            <a:off x="636072" y="242809"/>
            <a:ext cx="716968" cy="760865"/>
          </a:xfrm>
          <a:prstGeom prst="rect">
            <a:avLst/>
          </a:prstGeom>
        </p:spPr>
      </p:pic>
    </p:spTree>
    <p:extLst>
      <p:ext uri="{BB962C8B-B14F-4D97-AF65-F5344CB8AC3E}">
        <p14:creationId xmlns:p14="http://schemas.microsoft.com/office/powerpoint/2010/main" val="262856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oard KFA 3: 2Column, Bullet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a:xfrm>
            <a:off x="10877106" y="6356350"/>
            <a:ext cx="643921" cy="365125"/>
          </a:xfrm>
        </p:spPr>
        <p:txBody>
          <a:bodyPr/>
          <a:lstStyle/>
          <a:p>
            <a:fld id="{7A1A82D1-6124-764A-B015-8BB5F625E955}" type="slidenum">
              <a:rPr lang="en-US" smtClean="0"/>
              <a:t>‹#›</a:t>
            </a:fld>
            <a:endParaRPr lang="en-US"/>
          </a:p>
        </p:txBody>
      </p:sp>
      <p:sp>
        <p:nvSpPr>
          <p:cNvPr id="13" name="Content Placeholder 2">
            <a:extLst>
              <a:ext uri="{FF2B5EF4-FFF2-40B4-BE49-F238E27FC236}">
                <a16:creationId xmlns:a16="http://schemas.microsoft.com/office/drawing/2014/main" id="{7162F4BC-C734-E84E-A5A2-ACC2C6226E88}"/>
              </a:ext>
            </a:extLst>
          </p:cNvPr>
          <p:cNvSpPr>
            <a:spLocks noGrp="1"/>
          </p:cNvSpPr>
          <p:nvPr>
            <p:ph sz="half" idx="1" hasCustomPrompt="1"/>
          </p:nvPr>
        </p:nvSpPr>
        <p:spPr>
          <a:xfrm>
            <a:off x="762000" y="1825625"/>
            <a:ext cx="5098129" cy="4214957"/>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A7578E3E-6A2E-E34A-9DFC-542D41EA575C}"/>
              </a:ext>
            </a:extLst>
          </p:cNvPr>
          <p:cNvSpPr>
            <a:spLocks noGrp="1"/>
          </p:cNvSpPr>
          <p:nvPr>
            <p:ph sz="half" idx="2" hasCustomPrompt="1"/>
          </p:nvPr>
        </p:nvSpPr>
        <p:spPr>
          <a:xfrm>
            <a:off x="6096000" y="1825625"/>
            <a:ext cx="5098129" cy="4214957"/>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CEAFFE48-077C-6D4C-AD9B-DADAF4FB7A4C}"/>
              </a:ext>
            </a:extLst>
          </p:cNvPr>
          <p:cNvSpPr txBox="1"/>
          <p:nvPr userDrawn="1"/>
        </p:nvSpPr>
        <p:spPr>
          <a:xfrm>
            <a:off x="1496291" y="312982"/>
            <a:ext cx="9781309" cy="338554"/>
          </a:xfrm>
          <a:prstGeom prst="rect">
            <a:avLst/>
          </a:prstGeom>
          <a:noFill/>
        </p:spPr>
        <p:txBody>
          <a:bodyPr wrap="square" rtlCol="0">
            <a:spAutoFit/>
          </a:bodyPr>
          <a:lstStyle/>
          <a:p>
            <a:r>
              <a:rPr lang="en-CA" sz="1600" b="1" i="1" kern="1200">
                <a:solidFill>
                  <a:schemeClr val="tx2"/>
                </a:solidFill>
                <a:effectLst/>
                <a:latin typeface="+mn-lt"/>
                <a:ea typeface="+mn-ea"/>
                <a:cs typeface="+mn-cs"/>
              </a:rPr>
              <a:t>Ensure a secure supply of Canadian plasma for immune globulin</a:t>
            </a:r>
          </a:p>
        </p:txBody>
      </p:sp>
      <p:sp>
        <p:nvSpPr>
          <p:cNvPr id="22" name="Content Placeholder 2">
            <a:extLst>
              <a:ext uri="{FF2B5EF4-FFF2-40B4-BE49-F238E27FC236}">
                <a16:creationId xmlns:a16="http://schemas.microsoft.com/office/drawing/2014/main" id="{EB61EAA3-5048-0449-B8B8-04B7D2088A02}"/>
              </a:ext>
            </a:extLst>
          </p:cNvPr>
          <p:cNvSpPr>
            <a:spLocks noGrp="1"/>
          </p:cNvSpPr>
          <p:nvPr>
            <p:ph idx="27" hasCustomPrompt="1"/>
          </p:nvPr>
        </p:nvSpPr>
        <p:spPr>
          <a:xfrm>
            <a:off x="1505527" y="692729"/>
            <a:ext cx="9762838" cy="517234"/>
          </a:xfrm>
        </p:spPr>
        <p:txBody>
          <a:bodyPr anchor="t">
            <a:normAutofit/>
          </a:bodyPr>
          <a:lstStyle>
            <a:lvl1pPr marL="0" indent="0">
              <a:lnSpc>
                <a:spcPct val="100000"/>
              </a:lnSpc>
              <a:buFontTx/>
              <a:buNone/>
              <a:defRPr sz="2800" b="1"/>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Click to add text</a:t>
            </a:r>
          </a:p>
        </p:txBody>
      </p:sp>
      <p:sp>
        <p:nvSpPr>
          <p:cNvPr id="23" name="Content Placeholder 3">
            <a:extLst>
              <a:ext uri="{FF2B5EF4-FFF2-40B4-BE49-F238E27FC236}">
                <a16:creationId xmlns:a16="http://schemas.microsoft.com/office/drawing/2014/main" id="{7F0F8CD8-8C92-6247-A947-1D0D1C4FE6D3}"/>
              </a:ext>
            </a:extLst>
          </p:cNvPr>
          <p:cNvSpPr>
            <a:spLocks noGrp="1"/>
          </p:cNvSpPr>
          <p:nvPr>
            <p:ph sz="quarter" idx="15" hasCustomPrompt="1"/>
          </p:nvPr>
        </p:nvSpPr>
        <p:spPr>
          <a:xfrm>
            <a:off x="1496292" y="1212699"/>
            <a:ext cx="9781308" cy="341124"/>
          </a:xfrm>
        </p:spPr>
        <p:txBody>
          <a:bodyPr>
            <a:noAutofit/>
          </a:bodyPr>
          <a:lstStyle>
            <a:lvl1pPr marL="0" indent="0" algn="l">
              <a:buNone/>
              <a:defRPr sz="1800" b="1" i="0">
                <a:solidFill>
                  <a:schemeClr val="tx1"/>
                </a:solidFill>
              </a:defRPr>
            </a:lvl1pPr>
            <a:lvl2pPr algn="r">
              <a:defRPr/>
            </a:lvl2pPr>
            <a:lvl3pPr algn="r">
              <a:defRPr/>
            </a:lvl3pPr>
            <a:lvl4pPr algn="r">
              <a:defRPr/>
            </a:lvl4pPr>
            <a:lvl5pPr algn="r">
              <a:defRPr/>
            </a:lvl5pPr>
          </a:lstStyle>
          <a:p>
            <a:pPr lvl="0"/>
            <a:r>
              <a:rPr lang="en-US"/>
              <a:t>Sub title</a:t>
            </a:r>
          </a:p>
        </p:txBody>
      </p:sp>
      <p:pic>
        <p:nvPicPr>
          <p:cNvPr id="9" name="Picture 8" descr="Icon&#10;&#10;Description automatically generated with low confidence">
            <a:extLst>
              <a:ext uri="{FF2B5EF4-FFF2-40B4-BE49-F238E27FC236}">
                <a16:creationId xmlns:a16="http://schemas.microsoft.com/office/drawing/2014/main" id="{2100ED57-C832-5C4D-A446-5580F498EAE9}"/>
              </a:ext>
            </a:extLst>
          </p:cNvPr>
          <p:cNvPicPr>
            <a:picLocks noChangeAspect="1"/>
          </p:cNvPicPr>
          <p:nvPr userDrawn="1"/>
        </p:nvPicPr>
        <p:blipFill rotWithShape="1">
          <a:blip r:embed="rId2"/>
          <a:srcRect l="15887" t="14549" r="16547" b="13749"/>
          <a:stretch/>
        </p:blipFill>
        <p:spPr>
          <a:xfrm>
            <a:off x="636072" y="242809"/>
            <a:ext cx="716968" cy="760865"/>
          </a:xfrm>
          <a:prstGeom prst="rect">
            <a:avLst/>
          </a:prstGeom>
        </p:spPr>
      </p:pic>
    </p:spTree>
    <p:extLst>
      <p:ext uri="{BB962C8B-B14F-4D97-AF65-F5344CB8AC3E}">
        <p14:creationId xmlns:p14="http://schemas.microsoft.com/office/powerpoint/2010/main" val="41590017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oard KFA 4: Section Divider">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7CFED1E-0A60-2A47-8260-589426A8C3D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pic>
        <p:nvPicPr>
          <p:cNvPr id="7" name="Picture 6" descr="Icon&#10;&#10;Description automatically generated">
            <a:extLst>
              <a:ext uri="{FF2B5EF4-FFF2-40B4-BE49-F238E27FC236}">
                <a16:creationId xmlns:a16="http://schemas.microsoft.com/office/drawing/2014/main" id="{A9DDC453-908C-4F4A-A5B4-8E58386E11E3}"/>
              </a:ext>
            </a:extLst>
          </p:cNvPr>
          <p:cNvPicPr>
            <a:picLocks noChangeAspect="1"/>
          </p:cNvPicPr>
          <p:nvPr userDrawn="1"/>
        </p:nvPicPr>
        <p:blipFill rotWithShape="1">
          <a:blip r:embed="rId2"/>
          <a:srcRect l="14679" t="13203" r="15596" b="15237"/>
          <a:stretch/>
        </p:blipFill>
        <p:spPr>
          <a:xfrm>
            <a:off x="726071" y="553002"/>
            <a:ext cx="1052946" cy="1080655"/>
          </a:xfrm>
          <a:prstGeom prst="rect">
            <a:avLst/>
          </a:prstGeom>
        </p:spPr>
      </p:pic>
      <p:sp>
        <p:nvSpPr>
          <p:cNvPr id="8" name="TextBox 7">
            <a:extLst>
              <a:ext uri="{FF2B5EF4-FFF2-40B4-BE49-F238E27FC236}">
                <a16:creationId xmlns:a16="http://schemas.microsoft.com/office/drawing/2014/main" id="{6F46DDC6-6AEE-7B4F-9C36-8240A2F43D0D}"/>
              </a:ext>
            </a:extLst>
          </p:cNvPr>
          <p:cNvSpPr txBox="1"/>
          <p:nvPr userDrawn="1"/>
        </p:nvSpPr>
        <p:spPr>
          <a:xfrm>
            <a:off x="717792" y="1716480"/>
            <a:ext cx="10655700" cy="2477601"/>
          </a:xfrm>
          <a:prstGeom prst="rect">
            <a:avLst/>
          </a:prstGeom>
          <a:noFill/>
        </p:spPr>
        <p:txBody>
          <a:bodyPr wrap="square" rtlCol="0">
            <a:spAutoFit/>
          </a:bodyPr>
          <a:lstStyle/>
          <a:p>
            <a:pPr>
              <a:lnSpc>
                <a:spcPts val="6200"/>
              </a:lnSpc>
            </a:pPr>
            <a:r>
              <a:rPr lang="en-US" sz="6000" b="1">
                <a:solidFill>
                  <a:schemeClr val="tx1"/>
                </a:solidFill>
              </a:rPr>
              <a:t>Create an engaging and empowering employee experience</a:t>
            </a:r>
          </a:p>
        </p:txBody>
      </p:sp>
      <p:sp>
        <p:nvSpPr>
          <p:cNvPr id="10" name="Text Placeholder 21">
            <a:extLst>
              <a:ext uri="{FF2B5EF4-FFF2-40B4-BE49-F238E27FC236}">
                <a16:creationId xmlns:a16="http://schemas.microsoft.com/office/drawing/2014/main" id="{786937B9-0B3B-B54D-B825-4DDAC7F83AF3}"/>
              </a:ext>
            </a:extLst>
          </p:cNvPr>
          <p:cNvSpPr>
            <a:spLocks noGrp="1"/>
          </p:cNvSpPr>
          <p:nvPr>
            <p:ph type="body" sz="quarter" idx="24" hasCustomPrompt="1"/>
          </p:nvPr>
        </p:nvSpPr>
        <p:spPr>
          <a:xfrm>
            <a:off x="717580" y="4231016"/>
            <a:ext cx="10682603" cy="1474045"/>
          </a:xfrm>
        </p:spPr>
        <p:txBody>
          <a:bodyPr anchor="t">
            <a:normAutofit/>
          </a:bodyPr>
          <a:lstStyle>
            <a:lvl1pPr marL="0" indent="0">
              <a:lnSpc>
                <a:spcPct val="100000"/>
              </a:lnSpc>
              <a:spcBef>
                <a:spcPts val="0"/>
              </a:spcBef>
              <a:spcAft>
                <a:spcPts val="600"/>
              </a:spcAft>
              <a:buClr>
                <a:schemeClr val="tx2"/>
              </a:buClr>
              <a:buFont typeface="Arial" panose="020B0604020202020204" pitchFamily="34" charset="0"/>
              <a:buNone/>
              <a:tabLst/>
              <a:defRPr sz="1600" b="0"/>
            </a:lvl1pPr>
          </a:lstStyle>
          <a:p>
            <a:pPr lvl="0"/>
            <a:r>
              <a:rPr lang="en-US"/>
              <a:t>[Subtitle and/or intent]</a:t>
            </a:r>
          </a:p>
        </p:txBody>
      </p:sp>
    </p:spTree>
    <p:extLst>
      <p:ext uri="{BB962C8B-B14F-4D97-AF65-F5344CB8AC3E}">
        <p14:creationId xmlns:p14="http://schemas.microsoft.com/office/powerpoint/2010/main" val="357410446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110" Type="http://schemas.openxmlformats.org/officeDocument/2006/relationships/slideLayout" Target="../slideLayouts/slideLayout110.xml"/><Relationship Id="rId115" Type="http://schemas.openxmlformats.org/officeDocument/2006/relationships/image" Target="../media/image2.emf"/><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slideLayout" Target="../slideLayouts/slideLayout151.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42" Type="http://schemas.openxmlformats.org/officeDocument/2006/relationships/slideLayout" Target="../slideLayouts/slideLayout154.xml"/><Relationship Id="rId47" Type="http://schemas.openxmlformats.org/officeDocument/2006/relationships/slideLayout" Target="../slideLayouts/slideLayout159.xml"/><Relationship Id="rId50" Type="http://schemas.openxmlformats.org/officeDocument/2006/relationships/slideLayout" Target="../slideLayouts/slideLayout162.xml"/><Relationship Id="rId55" Type="http://schemas.openxmlformats.org/officeDocument/2006/relationships/slideLayout" Target="../slideLayouts/slideLayout167.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41" Type="http://schemas.openxmlformats.org/officeDocument/2006/relationships/slideLayout" Target="../slideLayouts/slideLayout153.xml"/><Relationship Id="rId54" Type="http://schemas.openxmlformats.org/officeDocument/2006/relationships/slideLayout" Target="../slideLayouts/slideLayout166.xml"/><Relationship Id="rId62" Type="http://schemas.openxmlformats.org/officeDocument/2006/relationships/image" Target="../media/image2.emf"/><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53" Type="http://schemas.openxmlformats.org/officeDocument/2006/relationships/slideLayout" Target="../slideLayouts/slideLayout165.xml"/><Relationship Id="rId58" Type="http://schemas.openxmlformats.org/officeDocument/2006/relationships/slideLayout" Target="../slideLayouts/slideLayout170.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49" Type="http://schemas.openxmlformats.org/officeDocument/2006/relationships/slideLayout" Target="../slideLayouts/slideLayout161.xml"/><Relationship Id="rId57" Type="http://schemas.openxmlformats.org/officeDocument/2006/relationships/slideLayout" Target="../slideLayouts/slideLayout169.xml"/><Relationship Id="rId61" Type="http://schemas.openxmlformats.org/officeDocument/2006/relationships/image" Target="../media/image1.png"/><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52" Type="http://schemas.openxmlformats.org/officeDocument/2006/relationships/slideLayout" Target="../slideLayouts/slideLayout164.xml"/><Relationship Id="rId60" Type="http://schemas.openxmlformats.org/officeDocument/2006/relationships/theme" Target="../theme/theme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43" Type="http://schemas.openxmlformats.org/officeDocument/2006/relationships/slideLayout" Target="../slideLayouts/slideLayout155.xml"/><Relationship Id="rId48" Type="http://schemas.openxmlformats.org/officeDocument/2006/relationships/slideLayout" Target="../slideLayouts/slideLayout160.xml"/><Relationship Id="rId56" Type="http://schemas.openxmlformats.org/officeDocument/2006/relationships/slideLayout" Target="../slideLayouts/slideLayout168.xml"/><Relationship Id="rId8" Type="http://schemas.openxmlformats.org/officeDocument/2006/relationships/slideLayout" Target="../slideLayouts/slideLayout120.xml"/><Relationship Id="rId51" Type="http://schemas.openxmlformats.org/officeDocument/2006/relationships/slideLayout" Target="../slideLayouts/slideLayout163.xml"/><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46" Type="http://schemas.openxmlformats.org/officeDocument/2006/relationships/slideLayout" Target="../slideLayouts/slideLayout158.xml"/><Relationship Id="rId59" Type="http://schemas.openxmlformats.org/officeDocument/2006/relationships/slideLayout" Target="../slideLayouts/slideLayout1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79DCA1-89C9-E441-A147-E4CCDB997EF8}"/>
              </a:ext>
            </a:extLst>
          </p:cNvPr>
          <p:cNvSpPr>
            <a:spLocks noGrp="1"/>
          </p:cNvSpPr>
          <p:nvPr>
            <p:ph type="title"/>
          </p:nvPr>
        </p:nvSpPr>
        <p:spPr>
          <a:xfrm>
            <a:off x="678268" y="366108"/>
            <a:ext cx="10655374" cy="977538"/>
          </a:xfrm>
          <a:prstGeom prst="rect">
            <a:avLst/>
          </a:prstGeom>
        </p:spPr>
        <p:txBody>
          <a:bodyPr vert="horz" lIns="91440" tIns="45720" rIns="91440" bIns="45720" rtlCol="0" anchor="t">
            <a:normAutofit/>
          </a:bodyPr>
          <a:lstStyle/>
          <a:p>
            <a:pPr lvl="0"/>
            <a:r>
              <a:rPr lang="en-US"/>
              <a:t>Click to add text</a:t>
            </a:r>
          </a:p>
        </p:txBody>
      </p:sp>
      <p:sp>
        <p:nvSpPr>
          <p:cNvPr id="3" name="Text Placeholder 2">
            <a:extLst>
              <a:ext uri="{FF2B5EF4-FFF2-40B4-BE49-F238E27FC236}">
                <a16:creationId xmlns:a16="http://schemas.microsoft.com/office/drawing/2014/main" id="{12765051-DAB3-0E45-8CE1-285F7345E4BE}"/>
              </a:ext>
            </a:extLst>
          </p:cNvPr>
          <p:cNvSpPr>
            <a:spLocks noGrp="1"/>
          </p:cNvSpPr>
          <p:nvPr>
            <p:ph type="body" idx="1"/>
          </p:nvPr>
        </p:nvSpPr>
        <p:spPr>
          <a:xfrm>
            <a:off x="765594" y="1158642"/>
            <a:ext cx="10515600" cy="4571575"/>
          </a:xfrm>
          <a:prstGeom prst="rect">
            <a:avLst/>
          </a:prstGeom>
        </p:spPr>
        <p:txBody>
          <a:bodyPr vert="horz" lIns="91440" tIns="45720" rIns="91440" bIns="45720" rtlCol="0" anchor="ctr">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D658A1-8682-414C-8CD9-49C560E5452C}"/>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pic>
        <p:nvPicPr>
          <p:cNvPr id="7" name="Image" descr="Image">
            <a:extLst>
              <a:ext uri="{FF2B5EF4-FFF2-40B4-BE49-F238E27FC236}">
                <a16:creationId xmlns:a16="http://schemas.microsoft.com/office/drawing/2014/main" id="{CE4412F0-CEEE-5F4F-BD37-46DF1BB56A59}"/>
              </a:ext>
            </a:extLst>
          </p:cNvPr>
          <p:cNvPicPr>
            <a:picLocks noChangeAspect="1"/>
          </p:cNvPicPr>
          <p:nvPr userDrawn="1"/>
        </p:nvPicPr>
        <p:blipFill>
          <a:blip r:embed="rId114"/>
          <a:srcRect l="20701" t="42362" r="20701" b="42362"/>
          <a:stretch>
            <a:fillRect/>
          </a:stretch>
        </p:blipFill>
        <p:spPr>
          <a:xfrm>
            <a:off x="730612" y="6243521"/>
            <a:ext cx="2086341" cy="420277"/>
          </a:xfrm>
          <a:prstGeom prst="rect">
            <a:avLst/>
          </a:prstGeom>
          <a:ln w="12700">
            <a:miter lim="400000"/>
          </a:ln>
        </p:spPr>
      </p:pic>
      <p:pic>
        <p:nvPicPr>
          <p:cNvPr id="8" name="Picture 7">
            <a:extLst>
              <a:ext uri="{FF2B5EF4-FFF2-40B4-BE49-F238E27FC236}">
                <a16:creationId xmlns:a16="http://schemas.microsoft.com/office/drawing/2014/main" id="{7F021365-594A-B74F-97DE-498DC38F1FFD}"/>
              </a:ext>
            </a:extLst>
          </p:cNvPr>
          <p:cNvPicPr>
            <a:picLocks noChangeAspect="1"/>
          </p:cNvPicPr>
          <p:nvPr userDrawn="1"/>
        </p:nvPicPr>
        <p:blipFill>
          <a:blip r:embed="rId115"/>
          <a:stretch>
            <a:fillRect/>
          </a:stretch>
        </p:blipFill>
        <p:spPr>
          <a:xfrm>
            <a:off x="770372" y="5986416"/>
            <a:ext cx="10659628" cy="66170"/>
          </a:xfrm>
          <a:prstGeom prst="rect">
            <a:avLst/>
          </a:prstGeom>
        </p:spPr>
      </p:pic>
    </p:spTree>
    <p:extLst>
      <p:ext uri="{BB962C8B-B14F-4D97-AF65-F5344CB8AC3E}">
        <p14:creationId xmlns:p14="http://schemas.microsoft.com/office/powerpoint/2010/main" val="2394128255"/>
      </p:ext>
    </p:extLst>
  </p:cSld>
  <p:clrMap bg1="lt1" tx1="dk1" bg2="lt2" tx2="dk2" accent1="accent1" accent2="accent2" accent3="accent3" accent4="accent4" accent5="accent5" accent6="accent6" hlink="hlink" folHlink="folHlink"/>
  <p:sldLayoutIdLst>
    <p:sldLayoutId id="2147483719" r:id="rId1"/>
    <p:sldLayoutId id="2147483717" r:id="rId2"/>
    <p:sldLayoutId id="2147483716" r:id="rId3"/>
    <p:sldLayoutId id="2147483879" r:id="rId4"/>
    <p:sldLayoutId id="2147483662" r:id="rId5"/>
    <p:sldLayoutId id="2147483650" r:id="rId6"/>
    <p:sldLayoutId id="2147483664" r:id="rId7"/>
    <p:sldLayoutId id="2147483654" r:id="rId8"/>
    <p:sldLayoutId id="2147483939" r:id="rId9"/>
    <p:sldLayoutId id="2147483718" r:id="rId10"/>
    <p:sldLayoutId id="2147483652" r:id="rId11"/>
    <p:sldLayoutId id="2147483666" r:id="rId12"/>
    <p:sldLayoutId id="2147483933" r:id="rId13"/>
    <p:sldLayoutId id="2147483711" r:id="rId14"/>
    <p:sldLayoutId id="2147483935" r:id="rId15"/>
    <p:sldLayoutId id="2147483937" r:id="rId16"/>
    <p:sldLayoutId id="2147483929" r:id="rId17"/>
    <p:sldLayoutId id="2147483680" r:id="rId18"/>
    <p:sldLayoutId id="2147483720" r:id="rId19"/>
    <p:sldLayoutId id="2147483671" r:id="rId20"/>
    <p:sldLayoutId id="2147483721" r:id="rId21"/>
    <p:sldLayoutId id="2147483722" r:id="rId22"/>
    <p:sldLayoutId id="2147483682" r:id="rId23"/>
    <p:sldLayoutId id="2147483932" r:id="rId24"/>
    <p:sldLayoutId id="2147483940" r:id="rId25"/>
    <p:sldLayoutId id="2147483712" r:id="rId26"/>
    <p:sldLayoutId id="2147483690" r:id="rId27"/>
    <p:sldLayoutId id="2147483681" r:id="rId28"/>
    <p:sldLayoutId id="2147483723" r:id="rId29"/>
    <p:sldLayoutId id="2147483675" r:id="rId30"/>
    <p:sldLayoutId id="2147483724" r:id="rId31"/>
    <p:sldLayoutId id="2147483725" r:id="rId32"/>
    <p:sldLayoutId id="2147483683" r:id="rId33"/>
    <p:sldLayoutId id="2147483934" r:id="rId34"/>
    <p:sldLayoutId id="2147483700" r:id="rId35"/>
    <p:sldLayoutId id="2147483713" r:id="rId36"/>
    <p:sldLayoutId id="2147483928" r:id="rId37"/>
    <p:sldLayoutId id="2147483678" r:id="rId38"/>
    <p:sldLayoutId id="2147483726" r:id="rId39"/>
    <p:sldLayoutId id="2147483676" r:id="rId40"/>
    <p:sldLayoutId id="2147483728" r:id="rId41"/>
    <p:sldLayoutId id="2147483684" r:id="rId42"/>
    <p:sldLayoutId id="2147483727" r:id="rId43"/>
    <p:sldLayoutId id="2147483936" r:id="rId44"/>
    <p:sldLayoutId id="2147483701" r:id="rId45"/>
    <p:sldLayoutId id="2147483714" r:id="rId46"/>
    <p:sldLayoutId id="2147483691" r:id="rId47"/>
    <p:sldLayoutId id="2147483924" r:id="rId48"/>
    <p:sldLayoutId id="2147483729" r:id="rId49"/>
    <p:sldLayoutId id="2147483677" r:id="rId50"/>
    <p:sldLayoutId id="2147483730" r:id="rId51"/>
    <p:sldLayoutId id="2147483685" r:id="rId52"/>
    <p:sldLayoutId id="2147483731" r:id="rId53"/>
    <p:sldLayoutId id="2147483938" r:id="rId54"/>
    <p:sldLayoutId id="2147483702" r:id="rId55"/>
    <p:sldLayoutId id="2147483715" r:id="rId56"/>
    <p:sldLayoutId id="2147483692" r:id="rId57"/>
    <p:sldLayoutId id="2147483694" r:id="rId58"/>
    <p:sldLayoutId id="2147483705" r:id="rId59"/>
    <p:sldLayoutId id="2147483732" r:id="rId60"/>
    <p:sldLayoutId id="2147483733" r:id="rId61"/>
    <p:sldLayoutId id="2147483734" r:id="rId62"/>
    <p:sldLayoutId id="2147483706" r:id="rId63"/>
    <p:sldLayoutId id="2147483707" r:id="rId64"/>
    <p:sldLayoutId id="2147483709" r:id="rId65"/>
    <p:sldLayoutId id="2147483880" r:id="rId66"/>
    <p:sldLayoutId id="2147483792" r:id="rId67"/>
    <p:sldLayoutId id="2147483836" r:id="rId68"/>
    <p:sldLayoutId id="2147483837" r:id="rId69"/>
    <p:sldLayoutId id="2147483835" r:id="rId70"/>
    <p:sldLayoutId id="2147483840" r:id="rId71"/>
    <p:sldLayoutId id="2147483841" r:id="rId72"/>
    <p:sldLayoutId id="2147483839" r:id="rId73"/>
    <p:sldLayoutId id="2147483844" r:id="rId74"/>
    <p:sldLayoutId id="2147483845" r:id="rId75"/>
    <p:sldLayoutId id="2147483843" r:id="rId76"/>
    <p:sldLayoutId id="2147483848" r:id="rId77"/>
    <p:sldLayoutId id="2147483849" r:id="rId78"/>
    <p:sldLayoutId id="2147483847" r:id="rId79"/>
    <p:sldLayoutId id="2147483852" r:id="rId80"/>
    <p:sldLayoutId id="2147483853" r:id="rId81"/>
    <p:sldLayoutId id="2147483851" r:id="rId82"/>
    <p:sldLayoutId id="2147483833" r:id="rId83"/>
    <p:sldLayoutId id="2147483854" r:id="rId84"/>
    <p:sldLayoutId id="2147483855" r:id="rId85"/>
    <p:sldLayoutId id="2147483856" r:id="rId86"/>
    <p:sldLayoutId id="2147483857" r:id="rId87"/>
    <p:sldLayoutId id="2147483858" r:id="rId88"/>
    <p:sldLayoutId id="2147483859" r:id="rId89"/>
    <p:sldLayoutId id="2147483860" r:id="rId90"/>
    <p:sldLayoutId id="2147483861" r:id="rId91"/>
    <p:sldLayoutId id="2147483862" r:id="rId92"/>
    <p:sldLayoutId id="2147483863" r:id="rId93"/>
    <p:sldLayoutId id="2147483864" r:id="rId94"/>
    <p:sldLayoutId id="2147483865" r:id="rId95"/>
    <p:sldLayoutId id="2147483866" r:id="rId96"/>
    <p:sldLayoutId id="2147483867" r:id="rId97"/>
    <p:sldLayoutId id="2147483868" r:id="rId98"/>
    <p:sldLayoutId id="2147483869" r:id="rId99"/>
    <p:sldLayoutId id="2147483870" r:id="rId100"/>
    <p:sldLayoutId id="2147483871" r:id="rId101"/>
    <p:sldLayoutId id="2147483872" r:id="rId102"/>
    <p:sldLayoutId id="2147483873" r:id="rId103"/>
    <p:sldLayoutId id="2147483874" r:id="rId104"/>
    <p:sldLayoutId id="2147483875" r:id="rId105"/>
    <p:sldLayoutId id="2147483876" r:id="rId106"/>
    <p:sldLayoutId id="2147483877" r:id="rId107"/>
    <p:sldLayoutId id="2147483878" r:id="rId108"/>
    <p:sldLayoutId id="2147483925" r:id="rId109"/>
    <p:sldLayoutId id="2147483736" r:id="rId110"/>
    <p:sldLayoutId id="2147483735" r:id="rId111"/>
    <p:sldLayoutId id="2147483926" r:id="rId112"/>
  </p:sldLayoutIdLst>
  <p:hf hdr="0" ftr="0" dt="0"/>
  <p:txStyles>
    <p:titleStyle>
      <a:lvl1pPr algn="l" defTabSz="914400" rtl="0" eaLnBrk="1" latinLnBrk="0" hangingPunct="1">
        <a:lnSpc>
          <a:spcPct val="90000"/>
        </a:lnSpc>
        <a:spcBef>
          <a:spcPct val="0"/>
        </a:spcBef>
        <a:buNone/>
        <a:defRPr lang="en-US" sz="36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92" userDrawn="1">
          <p15:clr>
            <a:srgbClr val="F26B43"/>
          </p15:clr>
        </p15:guide>
        <p15:guide id="2" pos="480" userDrawn="1">
          <p15:clr>
            <a:srgbClr val="F26B43"/>
          </p15:clr>
        </p15:guide>
        <p15:guide id="3" pos="7200" userDrawn="1">
          <p15:clr>
            <a:srgbClr val="F26B43"/>
          </p15:clr>
        </p15:guide>
        <p15:guide id="4" pos="3840" userDrawn="1">
          <p15:clr>
            <a:srgbClr val="F26B43"/>
          </p15:clr>
        </p15:guide>
        <p15:guide id="5" orient="horz" pos="7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61"/>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62"/>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Tree>
    <p:extLst>
      <p:ext uri="{BB962C8B-B14F-4D97-AF65-F5344CB8AC3E}">
        <p14:creationId xmlns:p14="http://schemas.microsoft.com/office/powerpoint/2010/main" val="296870285"/>
      </p:ext>
    </p:extLst>
  </p:cSld>
  <p:clrMap bg1="lt1" tx1="dk1" bg2="lt2" tx2="dk2" accent1="accent1" accent2="accent2" accent3="accent3" accent4="accent4" accent5="accent5" accent6="accent6" hlink="hlink" folHlink="folHlink"/>
  <p:sldLayoutIdLst>
    <p:sldLayoutId id="2147483882" r:id="rId1"/>
    <p:sldLayoutId id="2147483693" r:id="rId2"/>
    <p:sldLayoutId id="2147483670"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930" r:id="rId16"/>
    <p:sldLayoutId id="2147483931" r:id="rId17"/>
    <p:sldLayoutId id="2147483704" r:id="rId18"/>
    <p:sldLayoutId id="2147483679" r:id="rId19"/>
    <p:sldLayoutId id="2147483895" r:id="rId20"/>
    <p:sldLayoutId id="2147483896" r:id="rId21"/>
    <p:sldLayoutId id="2147483695" r:id="rId22"/>
    <p:sldLayoutId id="2147483667" r:id="rId23"/>
    <p:sldLayoutId id="2147483897" r:id="rId24"/>
    <p:sldLayoutId id="2147483898" r:id="rId25"/>
    <p:sldLayoutId id="2147483899" r:id="rId26"/>
    <p:sldLayoutId id="2147483900" r:id="rId27"/>
    <p:sldLayoutId id="2147483696" r:id="rId28"/>
    <p:sldLayoutId id="2147483668" r:id="rId29"/>
    <p:sldLayoutId id="2147483901" r:id="rId30"/>
    <p:sldLayoutId id="2147483902" r:id="rId31"/>
    <p:sldLayoutId id="2147483903" r:id="rId32"/>
    <p:sldLayoutId id="2147483904" r:id="rId33"/>
    <p:sldLayoutId id="2147483697" r:id="rId34"/>
    <p:sldLayoutId id="2147483669" r:id="rId35"/>
    <p:sldLayoutId id="2147483905" r:id="rId36"/>
    <p:sldLayoutId id="2147483906" r:id="rId37"/>
    <p:sldLayoutId id="2147483907" r:id="rId38"/>
    <p:sldLayoutId id="2147483908" r:id="rId39"/>
    <p:sldLayoutId id="2147483698" r:id="rId40"/>
    <p:sldLayoutId id="2147483665" r:id="rId41"/>
    <p:sldLayoutId id="2147483909" r:id="rId42"/>
    <p:sldLayoutId id="2147483910" r:id="rId43"/>
    <p:sldLayoutId id="2147483911" r:id="rId44"/>
    <p:sldLayoutId id="2147483912" r:id="rId45"/>
    <p:sldLayoutId id="2147483672" r:id="rId46"/>
    <p:sldLayoutId id="2147483913" r:id="rId47"/>
    <p:sldLayoutId id="2147483914" r:id="rId48"/>
    <p:sldLayoutId id="2147483915" r:id="rId49"/>
    <p:sldLayoutId id="2147483916" r:id="rId50"/>
    <p:sldLayoutId id="2147483917" r:id="rId51"/>
    <p:sldLayoutId id="2147483918" r:id="rId52"/>
    <p:sldLayoutId id="2147483919" r:id="rId53"/>
    <p:sldLayoutId id="2147483920" r:id="rId54"/>
    <p:sldLayoutId id="2147483699" r:id="rId55"/>
    <p:sldLayoutId id="2147483921" r:id="rId56"/>
    <p:sldLayoutId id="2147483922" r:id="rId57"/>
    <p:sldLayoutId id="2147483923" r:id="rId58"/>
    <p:sldLayoutId id="2147483703" r:id="rId59"/>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3.xml"/><Relationship Id="rId1" Type="http://schemas.openxmlformats.org/officeDocument/2006/relationships/tags" Target="../tags/tag2.xml"/><Relationship Id="rId4" Type="http://schemas.openxmlformats.org/officeDocument/2006/relationships/hyperlink" Target="https://www.octapharma.ca/fr/therapies/product-overview"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hyperlink" Target="https://www.octapharma.ca/fr/therapies/product-overview"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hyperlink" Target="https://www.octapharma.ca/fr/therapies/product-overview"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hyperlink" Target="https://www.octapharma.ca/fr/therapies/product-overview"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2.xml"/><Relationship Id="rId1" Type="http://schemas.openxmlformats.org/officeDocument/2006/relationships/tags" Target="../tags/tag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8.xml"/><Relationship Id="rId1" Type="http://schemas.openxmlformats.org/officeDocument/2006/relationships/tags" Target="../tags/tag15.xml"/><Relationship Id="rId6" Type="http://schemas.openxmlformats.org/officeDocument/2006/relationships/hyperlink" Target="https://profedu.blood.ca/fr/transfusion/publications/faq-solvent-detergent-sd-treated-plasma-octaplasma" TargetMode="External"/><Relationship Id="rId5" Type="http://schemas.openxmlformats.org/officeDocument/2006/relationships/hyperlink" Target="https://www.octapharma.ca/fr/therapies/product-overview" TargetMode="External"/><Relationship Id="rId4" Type="http://schemas.openxmlformats.org/officeDocument/2006/relationships/hyperlink" Target="https://octapharma.ca/fr"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8.xml"/><Relationship Id="rId1" Type="http://schemas.openxmlformats.org/officeDocument/2006/relationships/tags" Target="../tags/tag16.xml"/><Relationship Id="rId6" Type="http://schemas.openxmlformats.org/officeDocument/2006/relationships/hyperlink" Target="https://www.octapharma.ca/fr/therapies/product-overview" TargetMode="External"/><Relationship Id="rId5" Type="http://schemas.openxmlformats.org/officeDocument/2006/relationships/image" Target="../media/image38.jpeg"/><Relationship Id="rId4" Type="http://schemas.openxmlformats.org/officeDocument/2006/relationships/hyperlink" Target="https://www.blood.ca/fr/hopitaux/service-la-clientele-hospitaliere/agents-de-liaison-avec-les-hopitaux"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09.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hyperlink" Target="https://www.octapharma.ca/fr/therapies/product-overview" TargetMode="Externa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hyperlink" Target="https://www.octapharma.ca/fr/therapies/product-overview"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28.jpeg"/><Relationship Id="rId4" Type="http://schemas.openxmlformats.org/officeDocument/2006/relationships/hyperlink" Target="https://www.octapharma.ca/fr/therapies/product-overview"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hyperlink" Target="https://www.octapharma.ca/fr/therapies/product-overview"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hyperlink" Target="https://www.blood.ca/fr/hopitaux/service-la-clientele-hospitaliere/communications/lettres-aux-clients" TargetMode="External"/><Relationship Id="rId5" Type="http://schemas.openxmlformats.org/officeDocument/2006/relationships/hyperlink" Target="https://www.octapharma.ca/fr/therapies/product-overview" TargetMode="Externa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31.png"/><Relationship Id="rId5" Type="http://schemas.openxmlformats.org/officeDocument/2006/relationships/hyperlink" Target="https://www.blood.ca/fr/hopitaux/service-la-clientele-hospitaliere/communications/lettres-aux-clients" TargetMode="Externa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www.octapharma.ca/fr/therapies/product-overview"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hyperlink" Target="https://www.octapharma.ca/fr/therapies/product-overview" TargetMode="External"/><Relationship Id="rId5" Type="http://schemas.openxmlformats.org/officeDocument/2006/relationships/image" Target="../media/image34.png"/><Relationship Id="rId4" Type="http://schemas.microsoft.com/office/2018/10/relationships/comments" Target="../comments/modernComment_189_801A619D.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nvPr>
        </p:nvSpPr>
        <p:spPr>
          <a:xfrm>
            <a:off x="879846" y="5381634"/>
            <a:ext cx="7190678" cy="1068953"/>
          </a:xfrm>
        </p:spPr>
        <p:txBody>
          <a:bodyPr/>
          <a:lstStyle/>
          <a:p>
            <a:r>
              <a:rPr lang="fr-CA"/>
              <a:t>Janvier 2023 </a:t>
            </a:r>
          </a:p>
        </p:txBody>
      </p:sp>
      <p:sp>
        <p:nvSpPr>
          <p:cNvPr id="6" name="Title 5">
            <a:extLst>
              <a:ext uri="{FF2B5EF4-FFF2-40B4-BE49-F238E27FC236}">
                <a16:creationId xmlns:a16="http://schemas.microsoft.com/office/drawing/2014/main" id="{452A08F9-90DE-48B9-B836-9095668485EA}"/>
              </a:ext>
            </a:extLst>
          </p:cNvPr>
          <p:cNvSpPr>
            <a:spLocks noGrp="1"/>
          </p:cNvSpPr>
          <p:nvPr>
            <p:ph type="title"/>
          </p:nvPr>
        </p:nvSpPr>
        <p:spPr>
          <a:xfrm>
            <a:off x="780691" y="685679"/>
            <a:ext cx="9009485" cy="2599547"/>
          </a:xfrm>
        </p:spPr>
        <p:txBody>
          <a:bodyPr>
            <a:normAutofit fontScale="90000"/>
          </a:bodyPr>
          <a:lstStyle/>
          <a:p>
            <a:r>
              <a:rPr lang="fr-CA" sz="4800" dirty="0">
                <a:latin typeface="Arial"/>
                <a:cs typeface="Arial"/>
              </a:rPr>
              <a:t>Octaplasma :</a:t>
            </a:r>
            <a:br>
              <a:rPr lang="fr-CA" sz="4800" dirty="0">
                <a:latin typeface="Arial"/>
                <a:cs typeface="Arial"/>
              </a:rPr>
            </a:br>
            <a:r>
              <a:rPr lang="fr-CA" sz="4800" dirty="0">
                <a:latin typeface="Arial"/>
                <a:cs typeface="Arial"/>
              </a:rPr>
              <a:t>information à l’intention des technologues de laboratoire</a:t>
            </a:r>
            <a:br>
              <a:rPr lang="fr-CA" dirty="0">
                <a:latin typeface="Arial"/>
                <a:cs typeface="Arial"/>
              </a:rPr>
            </a:br>
            <a:endParaRPr lang="fr-CA" dirty="0">
              <a:latin typeface="Arial"/>
              <a:cs typeface="Arial"/>
            </a:endParaRPr>
          </a:p>
        </p:txBody>
      </p:sp>
      <p:sp>
        <p:nvSpPr>
          <p:cNvPr id="2" name="TextBox 1">
            <a:extLst>
              <a:ext uri="{FF2B5EF4-FFF2-40B4-BE49-F238E27FC236}">
                <a16:creationId xmlns:a16="http://schemas.microsoft.com/office/drawing/2014/main" id="{8D76A2EC-A405-08D5-7DC7-ED533EA11C7A}"/>
              </a:ext>
            </a:extLst>
          </p:cNvPr>
          <p:cNvSpPr txBox="1"/>
          <p:nvPr/>
        </p:nvSpPr>
        <p:spPr>
          <a:xfrm>
            <a:off x="3596640" y="6104705"/>
            <a:ext cx="7890510" cy="784830"/>
          </a:xfrm>
          <a:prstGeom prst="rect">
            <a:avLst/>
          </a:prstGeom>
          <a:noFill/>
        </p:spPr>
        <p:txBody>
          <a:bodyPr wrap="square" lIns="91440" tIns="45720" rIns="91440" bIns="45720" rtlCol="0" anchor="t">
            <a:spAutoFit/>
          </a:bodyPr>
          <a:lstStyle/>
          <a:p>
            <a:r>
              <a:rPr lang="fr-CA" sz="1100" dirty="0">
                <a:solidFill>
                  <a:schemeClr val="bg1">
                    <a:lumMod val="50000"/>
                  </a:schemeClr>
                </a:solidFill>
                <a:latin typeface="Arial" panose="020B0604020202020204" pitchFamily="34" charset="0"/>
                <a:cs typeface="Arial" panose="020B0604020202020204" pitchFamily="34" charset="0"/>
              </a:rPr>
              <a:t>Ce document </a:t>
            </a:r>
            <a:r>
              <a:rPr lang="fr-CA" sz="1100" b="0" dirty="0">
                <a:solidFill>
                  <a:schemeClr val="bg1">
                    <a:lumMod val="50000"/>
                  </a:schemeClr>
                </a:solidFill>
                <a:latin typeface="Arial" panose="020B0604020202020204" pitchFamily="34" charset="0"/>
                <a:cs typeface="Arial" panose="020B0604020202020204" pitchFamily="34" charset="0"/>
              </a:rPr>
              <a:t>est</a:t>
            </a:r>
            <a:r>
              <a:rPr lang="fr-CA" sz="1100" dirty="0">
                <a:solidFill>
                  <a:schemeClr val="bg1">
                    <a:lumMod val="50000"/>
                  </a:schemeClr>
                </a:solidFill>
                <a:latin typeface="Arial" panose="020B0604020202020204" pitchFamily="34" charset="0"/>
                <a:cs typeface="Arial" panose="020B0604020202020204" pitchFamily="34" charset="0"/>
              </a:rPr>
              <a:t> accessible sur</a:t>
            </a:r>
            <a:r>
              <a:rPr lang="fr-CA" sz="1100" b="0" dirty="0">
                <a:solidFill>
                  <a:schemeClr val="bg1">
                    <a:lumMod val="50000"/>
                  </a:schemeClr>
                </a:solidFill>
                <a:latin typeface="Arial" panose="020B0604020202020204" pitchFamily="34" charset="0"/>
                <a:cs typeface="Arial" panose="020B0604020202020204" pitchFamily="34" charset="0"/>
              </a:rPr>
              <a:t> </a:t>
            </a:r>
            <a:r>
              <a:rPr lang="fr-CA" sz="1100" dirty="0">
                <a:solidFill>
                  <a:schemeClr val="bg1">
                    <a:lumMod val="50000"/>
                  </a:schemeClr>
                </a:solidFill>
                <a:latin typeface="Arial" panose="020B0604020202020204" pitchFamily="34" charset="0"/>
                <a:cs typeface="Arial" panose="020B0604020202020204" pitchFamily="34" charset="0"/>
              </a:rPr>
              <a:t>profedu.ca, le site Web de développement professionnel de la Société canadienne du sang.</a:t>
            </a:r>
          </a:p>
          <a:p>
            <a:r>
              <a:rPr lang="fr-CA" sz="1100" dirty="0">
                <a:solidFill>
                  <a:schemeClr val="bg1">
                    <a:lumMod val="50000"/>
                  </a:schemeClr>
                </a:solidFill>
                <a:latin typeface="Arial" panose="020B0604020202020204" pitchFamily="34" charset="0"/>
                <a:ea typeface="+mn-lt"/>
                <a:cs typeface="Arial" panose="020B0604020202020204" pitchFamily="34" charset="0"/>
              </a:rPr>
              <a:t>Informations valables au 12 janvier 2023. Consultez systématiquement la monographie du produit pour obtenir les renseignements les plus récents.</a:t>
            </a:r>
            <a:r>
              <a:rPr lang="fr-CA" sz="1100" dirty="0">
                <a:latin typeface="Arial" panose="020B0604020202020204" pitchFamily="34" charset="0"/>
                <a:ea typeface="+mn-lt"/>
                <a:cs typeface="Arial" panose="020B0604020202020204" pitchFamily="34" charset="0"/>
              </a:rPr>
              <a:t> </a:t>
            </a:r>
            <a:r>
              <a:rPr lang="fr-CA" sz="1100" dirty="0">
                <a:latin typeface="Arial" panose="020B0604020202020204" pitchFamily="34" charset="0"/>
                <a:ea typeface="+mn-lt"/>
                <a:cs typeface="Arial" panose="020B0604020202020204" pitchFamily="34" charset="0"/>
                <a:hlinkClick r:id="rId4"/>
              </a:rPr>
              <a:t>Notre gamme de produits (octapharma.ca/</a:t>
            </a:r>
            <a:r>
              <a:rPr lang="fr-CA" sz="1100" dirty="0" err="1">
                <a:latin typeface="Arial" panose="020B0604020202020204" pitchFamily="34" charset="0"/>
                <a:ea typeface="+mn-lt"/>
                <a:cs typeface="Arial" panose="020B0604020202020204" pitchFamily="34" charset="0"/>
                <a:hlinkClick r:id="rId4"/>
              </a:rPr>
              <a:t>fr</a:t>
            </a:r>
            <a:r>
              <a:rPr lang="fr-CA" sz="1100" dirty="0">
                <a:latin typeface="Arial" panose="020B0604020202020204" pitchFamily="34" charset="0"/>
                <a:ea typeface="+mn-lt"/>
                <a:cs typeface="Arial" panose="020B0604020202020204" pitchFamily="34" charset="0"/>
                <a:hlinkClick r:id="rId4"/>
              </a:rPr>
              <a:t>)</a:t>
            </a:r>
          </a:p>
          <a:p>
            <a:endParaRPr lang="en-US" sz="1200" dirty="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C9912B-0151-8B40-9EC6-10CED8E0F530}"/>
              </a:ext>
            </a:extLst>
          </p:cNvPr>
          <p:cNvSpPr>
            <a:spLocks noGrp="1"/>
          </p:cNvSpPr>
          <p:nvPr>
            <p:ph idx="1"/>
          </p:nvPr>
        </p:nvSpPr>
        <p:spPr>
          <a:xfrm>
            <a:off x="765594" y="1278963"/>
            <a:ext cx="10515600" cy="2936280"/>
          </a:xfrm>
        </p:spPr>
        <p:txBody>
          <a:bodyPr>
            <a:normAutofit/>
          </a:bodyPr>
          <a:lstStyle/>
          <a:p>
            <a:pPr>
              <a:buClr>
                <a:srgbClr val="E71324"/>
              </a:buClr>
            </a:pPr>
            <a:r>
              <a:rPr lang="fr-CA" dirty="0"/>
              <a:t>Dès la réception, il faut inspecter le produit conformément aux procédures opérationnelles normalisées de votre service de transfusion.</a:t>
            </a:r>
          </a:p>
          <a:p>
            <a:pPr>
              <a:buClr>
                <a:srgbClr val="E71324"/>
              </a:buClr>
            </a:pPr>
            <a:r>
              <a:rPr lang="fr-CA" dirty="0"/>
              <a:t>Nous recommandons de configurer ce produit dans le système d’information de laboratoire en utilisant le numéro d’identification unique, ainsi que le numéro de lot du produit.</a:t>
            </a:r>
          </a:p>
        </p:txBody>
      </p:sp>
      <p:sp>
        <p:nvSpPr>
          <p:cNvPr id="2" name="Title 1">
            <a:extLst>
              <a:ext uri="{FF2B5EF4-FFF2-40B4-BE49-F238E27FC236}">
                <a16:creationId xmlns:a16="http://schemas.microsoft.com/office/drawing/2014/main" id="{D706F060-70FA-5E48-87BC-0C924E518A56}"/>
              </a:ext>
            </a:extLst>
          </p:cNvPr>
          <p:cNvSpPr>
            <a:spLocks noGrp="1"/>
          </p:cNvSpPr>
          <p:nvPr>
            <p:ph type="title"/>
          </p:nvPr>
        </p:nvSpPr>
        <p:spPr>
          <a:xfrm>
            <a:off x="740765" y="181105"/>
            <a:ext cx="10540429" cy="977538"/>
          </a:xfrm>
        </p:spPr>
        <p:txBody>
          <a:bodyPr vert="horz" lIns="91440" tIns="45720" rIns="91440" bIns="45720" rtlCol="0" anchor="b">
            <a:normAutofit fontScale="90000"/>
          </a:bodyPr>
          <a:lstStyle/>
          <a:p>
            <a:r>
              <a:rPr lang="fr-CA" dirty="0">
                <a:latin typeface="Arial"/>
                <a:cs typeface="Arial"/>
              </a:rPr>
              <a:t>Octaplasma : réception et système d’information de laboratoire</a:t>
            </a:r>
          </a:p>
        </p:txBody>
      </p:sp>
      <p:sp>
        <p:nvSpPr>
          <p:cNvPr id="7" name="Slide Number Placeholder 6">
            <a:extLst>
              <a:ext uri="{FF2B5EF4-FFF2-40B4-BE49-F238E27FC236}">
                <a16:creationId xmlns:a16="http://schemas.microsoft.com/office/drawing/2014/main" id="{58585E63-FFF5-9148-8D64-CF1B347D1338}"/>
              </a:ext>
            </a:extLst>
          </p:cNvPr>
          <p:cNvSpPr>
            <a:spLocks noGrp="1"/>
          </p:cNvSpPr>
          <p:nvPr>
            <p:ph type="sldNum" sz="quarter" idx="12"/>
          </p:nvPr>
        </p:nvSpPr>
        <p:spPr/>
        <p:txBody>
          <a:bodyPr/>
          <a:lstStyle/>
          <a:p>
            <a:fld id="{7A1A82D1-6124-764A-B015-8BB5F625E955}" type="slidenum">
              <a:rPr lang="en-US" smtClean="0"/>
              <a:t>10</a:t>
            </a:fld>
            <a:endParaRPr lang="en-US"/>
          </a:p>
        </p:txBody>
      </p:sp>
      <p:sp>
        <p:nvSpPr>
          <p:cNvPr id="4" name="TextBox 3">
            <a:extLst>
              <a:ext uri="{FF2B5EF4-FFF2-40B4-BE49-F238E27FC236}">
                <a16:creationId xmlns:a16="http://schemas.microsoft.com/office/drawing/2014/main" id="{C4E41913-0836-4513-3591-68E9888DAAA9}"/>
              </a:ext>
            </a:extLst>
          </p:cNvPr>
          <p:cNvSpPr txBox="1"/>
          <p:nvPr/>
        </p:nvSpPr>
        <p:spPr>
          <a:xfrm>
            <a:off x="3596640" y="6104705"/>
            <a:ext cx="7890510" cy="784830"/>
          </a:xfrm>
          <a:prstGeom prst="rect">
            <a:avLst/>
          </a:prstGeom>
          <a:noFill/>
        </p:spPr>
        <p:txBody>
          <a:bodyPr wrap="square" lIns="91440" tIns="45720" rIns="91440" bIns="45720" rtlCol="0" anchor="t">
            <a:spAutoFit/>
          </a:bodyPr>
          <a:lstStyle/>
          <a:p>
            <a:r>
              <a:rPr lang="fr-CA" sz="1100" dirty="0">
                <a:solidFill>
                  <a:schemeClr val="bg1">
                    <a:lumMod val="50000"/>
                  </a:schemeClr>
                </a:solidFill>
                <a:latin typeface="Arial" panose="020B0604020202020204" pitchFamily="34" charset="0"/>
                <a:cs typeface="Arial" panose="020B0604020202020204" pitchFamily="34" charset="0"/>
              </a:rPr>
              <a:t>Ce document </a:t>
            </a:r>
            <a:r>
              <a:rPr lang="fr-CA" sz="1100" b="0" dirty="0">
                <a:solidFill>
                  <a:schemeClr val="bg1">
                    <a:lumMod val="50000"/>
                  </a:schemeClr>
                </a:solidFill>
                <a:latin typeface="Arial" panose="020B0604020202020204" pitchFamily="34" charset="0"/>
                <a:cs typeface="Arial" panose="020B0604020202020204" pitchFamily="34" charset="0"/>
              </a:rPr>
              <a:t>est</a:t>
            </a:r>
            <a:r>
              <a:rPr lang="fr-CA" sz="1100" dirty="0">
                <a:solidFill>
                  <a:schemeClr val="bg1">
                    <a:lumMod val="50000"/>
                  </a:schemeClr>
                </a:solidFill>
                <a:latin typeface="Arial" panose="020B0604020202020204" pitchFamily="34" charset="0"/>
                <a:cs typeface="Arial" panose="020B0604020202020204" pitchFamily="34" charset="0"/>
              </a:rPr>
              <a:t> accessible sur</a:t>
            </a:r>
            <a:r>
              <a:rPr lang="fr-CA" sz="1100" b="0" dirty="0">
                <a:solidFill>
                  <a:schemeClr val="bg1">
                    <a:lumMod val="50000"/>
                  </a:schemeClr>
                </a:solidFill>
                <a:latin typeface="Arial" panose="020B0604020202020204" pitchFamily="34" charset="0"/>
                <a:cs typeface="Arial" panose="020B0604020202020204" pitchFamily="34" charset="0"/>
              </a:rPr>
              <a:t> </a:t>
            </a:r>
            <a:r>
              <a:rPr lang="fr-CA" sz="1100" dirty="0">
                <a:solidFill>
                  <a:schemeClr val="bg1">
                    <a:lumMod val="50000"/>
                  </a:schemeClr>
                </a:solidFill>
                <a:latin typeface="Arial" panose="020B0604020202020204" pitchFamily="34" charset="0"/>
                <a:cs typeface="Arial" panose="020B0604020202020204" pitchFamily="34" charset="0"/>
              </a:rPr>
              <a:t>profedu.ca, le site Web de développement professionnel de la Société canadienne du sang.</a:t>
            </a:r>
          </a:p>
          <a:p>
            <a:r>
              <a:rPr lang="fr-CA" sz="1100" dirty="0">
                <a:solidFill>
                  <a:schemeClr val="bg1">
                    <a:lumMod val="50000"/>
                  </a:schemeClr>
                </a:solidFill>
                <a:latin typeface="Arial" panose="020B0604020202020204" pitchFamily="34" charset="0"/>
                <a:ea typeface="+mn-lt"/>
                <a:cs typeface="Arial" panose="020B0604020202020204" pitchFamily="34" charset="0"/>
              </a:rPr>
              <a:t>Informations valables au 12 janvier 2023. Consultez systématiquement la monographie du produit pour obtenir les renseignements les plus récents.</a:t>
            </a:r>
            <a:r>
              <a:rPr lang="fr-CA" sz="1100" dirty="0">
                <a:latin typeface="Arial" panose="020B0604020202020204" pitchFamily="34" charset="0"/>
                <a:ea typeface="+mn-lt"/>
                <a:cs typeface="Arial" panose="020B0604020202020204" pitchFamily="34" charset="0"/>
              </a:rPr>
              <a:t> </a:t>
            </a:r>
            <a:r>
              <a:rPr lang="fr-CA" sz="1100" dirty="0">
                <a:latin typeface="Arial" panose="020B0604020202020204" pitchFamily="34" charset="0"/>
                <a:ea typeface="+mn-lt"/>
                <a:cs typeface="Arial" panose="020B0604020202020204" pitchFamily="34" charset="0"/>
                <a:hlinkClick r:id="rId4"/>
              </a:rPr>
              <a:t>Notre gamme de produits (octapharma.ca/</a:t>
            </a:r>
            <a:r>
              <a:rPr lang="fr-CA" sz="1100" dirty="0" err="1">
                <a:latin typeface="Arial" panose="020B0604020202020204" pitchFamily="34" charset="0"/>
                <a:ea typeface="+mn-lt"/>
                <a:cs typeface="Arial" panose="020B0604020202020204" pitchFamily="34" charset="0"/>
                <a:hlinkClick r:id="rId4"/>
              </a:rPr>
              <a:t>fr</a:t>
            </a:r>
            <a:r>
              <a:rPr lang="fr-CA" sz="1100" dirty="0">
                <a:latin typeface="Arial" panose="020B0604020202020204" pitchFamily="34" charset="0"/>
                <a:ea typeface="+mn-lt"/>
                <a:cs typeface="Arial" panose="020B0604020202020204" pitchFamily="34" charset="0"/>
                <a:hlinkClick r:id="rId4"/>
              </a:rPr>
              <a:t>)</a:t>
            </a:r>
          </a:p>
          <a:p>
            <a:endParaRPr lang="en-US" sz="1200" dirty="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56776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C9912B-0151-8B40-9EC6-10CED8E0F530}"/>
              </a:ext>
            </a:extLst>
          </p:cNvPr>
          <p:cNvSpPr>
            <a:spLocks noGrp="1"/>
          </p:cNvSpPr>
          <p:nvPr>
            <p:ph idx="1"/>
          </p:nvPr>
        </p:nvSpPr>
        <p:spPr>
          <a:xfrm>
            <a:off x="765594" y="1158643"/>
            <a:ext cx="10515600" cy="2936280"/>
          </a:xfrm>
        </p:spPr>
        <p:txBody>
          <a:bodyPr>
            <a:normAutofit/>
          </a:bodyPr>
          <a:lstStyle/>
          <a:p>
            <a:pPr>
              <a:buClr>
                <a:srgbClr val="E71324"/>
              </a:buClr>
            </a:pPr>
            <a:r>
              <a:rPr lang="fr-CA">
                <a:latin typeface="Arial"/>
                <a:cs typeface="Arial"/>
              </a:rPr>
              <a:t>Suivre les instructions de la </a:t>
            </a:r>
            <a:r>
              <a:rPr lang="fr-CA">
                <a:latin typeface="Arial"/>
                <a:cs typeface="Arial"/>
                <a:hlinkClick r:id="rId4"/>
              </a:rPr>
              <a:t>monographie d’Octaplasma</a:t>
            </a:r>
          </a:p>
          <a:p>
            <a:pPr>
              <a:buClr>
                <a:srgbClr val="E71324"/>
              </a:buClr>
            </a:pPr>
            <a:r>
              <a:rPr lang="fr-CA">
                <a:latin typeface="Arial"/>
                <a:cs typeface="Arial"/>
              </a:rPr>
              <a:t>Points clés :</a:t>
            </a:r>
          </a:p>
          <a:p>
            <a:pPr lvl="1">
              <a:buClr>
                <a:srgbClr val="E71324"/>
              </a:buClr>
            </a:pPr>
            <a:r>
              <a:rPr lang="fr-CA">
                <a:latin typeface="Arial"/>
                <a:cs typeface="Arial"/>
              </a:rPr>
              <a:t>Ne pas exposer le produit à la lumière</a:t>
            </a:r>
          </a:p>
          <a:p>
            <a:pPr lvl="1">
              <a:buClr>
                <a:srgbClr val="E71324"/>
              </a:buClr>
            </a:pPr>
            <a:r>
              <a:rPr lang="fr-CA">
                <a:latin typeface="Arial"/>
                <a:cs typeface="Arial"/>
              </a:rPr>
              <a:t>Entreposer le produit à une température inférieure à -18 ⁰C</a:t>
            </a:r>
          </a:p>
          <a:p>
            <a:pPr lvl="1">
              <a:buClr>
                <a:srgbClr val="E71324"/>
              </a:buClr>
            </a:pPr>
            <a:r>
              <a:rPr lang="fr-CA">
                <a:latin typeface="Arial"/>
                <a:cs typeface="Arial"/>
              </a:rPr>
              <a:t>Respecter la date de péremption figurant sur le produit</a:t>
            </a:r>
          </a:p>
        </p:txBody>
      </p:sp>
      <p:sp>
        <p:nvSpPr>
          <p:cNvPr id="2" name="Title 1">
            <a:extLst>
              <a:ext uri="{FF2B5EF4-FFF2-40B4-BE49-F238E27FC236}">
                <a16:creationId xmlns:a16="http://schemas.microsoft.com/office/drawing/2014/main" id="{D706F060-70FA-5E48-87BC-0C924E518A56}"/>
              </a:ext>
            </a:extLst>
          </p:cNvPr>
          <p:cNvSpPr>
            <a:spLocks noGrp="1"/>
          </p:cNvSpPr>
          <p:nvPr>
            <p:ph type="title"/>
          </p:nvPr>
        </p:nvSpPr>
        <p:spPr>
          <a:xfrm>
            <a:off x="744000" y="1820"/>
            <a:ext cx="10540429" cy="977538"/>
          </a:xfrm>
        </p:spPr>
        <p:txBody>
          <a:bodyPr vert="horz" lIns="91440" tIns="45720" rIns="91440" bIns="45720" rtlCol="0" anchor="b">
            <a:normAutofit/>
          </a:bodyPr>
          <a:lstStyle/>
          <a:p>
            <a:r>
              <a:rPr lang="fr-CA" dirty="0">
                <a:latin typeface="Arial"/>
                <a:cs typeface="Arial"/>
              </a:rPr>
              <a:t>Octaplasma : entreposage</a:t>
            </a:r>
          </a:p>
        </p:txBody>
      </p:sp>
      <p:sp>
        <p:nvSpPr>
          <p:cNvPr id="7" name="Slide Number Placeholder 6">
            <a:extLst>
              <a:ext uri="{FF2B5EF4-FFF2-40B4-BE49-F238E27FC236}">
                <a16:creationId xmlns:a16="http://schemas.microsoft.com/office/drawing/2014/main" id="{58585E63-FFF5-9148-8D64-CF1B347D1338}"/>
              </a:ext>
            </a:extLst>
          </p:cNvPr>
          <p:cNvSpPr>
            <a:spLocks noGrp="1"/>
          </p:cNvSpPr>
          <p:nvPr>
            <p:ph type="sldNum" sz="quarter" idx="12"/>
          </p:nvPr>
        </p:nvSpPr>
        <p:spPr/>
        <p:txBody>
          <a:bodyPr/>
          <a:lstStyle/>
          <a:p>
            <a:fld id="{7A1A82D1-6124-764A-B015-8BB5F625E955}" type="slidenum">
              <a:rPr lang="en-US" smtClean="0"/>
              <a:t>11</a:t>
            </a:fld>
            <a:endParaRPr lang="en-US"/>
          </a:p>
        </p:txBody>
      </p:sp>
      <p:sp>
        <p:nvSpPr>
          <p:cNvPr id="4" name="TextBox 3">
            <a:extLst>
              <a:ext uri="{FF2B5EF4-FFF2-40B4-BE49-F238E27FC236}">
                <a16:creationId xmlns:a16="http://schemas.microsoft.com/office/drawing/2014/main" id="{EC8F20F5-256B-9DEC-8F23-C77A9C587713}"/>
              </a:ext>
            </a:extLst>
          </p:cNvPr>
          <p:cNvSpPr txBox="1"/>
          <p:nvPr/>
        </p:nvSpPr>
        <p:spPr>
          <a:xfrm>
            <a:off x="3596640" y="6104705"/>
            <a:ext cx="7890510" cy="784830"/>
          </a:xfrm>
          <a:prstGeom prst="rect">
            <a:avLst/>
          </a:prstGeom>
          <a:noFill/>
        </p:spPr>
        <p:txBody>
          <a:bodyPr wrap="square" lIns="91440" tIns="45720" rIns="91440" bIns="45720" rtlCol="0" anchor="t">
            <a:spAutoFit/>
          </a:bodyPr>
          <a:lstStyle/>
          <a:p>
            <a:r>
              <a:rPr lang="fr-CA" sz="1100" dirty="0">
                <a:solidFill>
                  <a:schemeClr val="bg1">
                    <a:lumMod val="50000"/>
                  </a:schemeClr>
                </a:solidFill>
                <a:latin typeface="Arial" panose="020B0604020202020204" pitchFamily="34" charset="0"/>
                <a:cs typeface="Arial" panose="020B0604020202020204" pitchFamily="34" charset="0"/>
              </a:rPr>
              <a:t>Ce document </a:t>
            </a:r>
            <a:r>
              <a:rPr lang="fr-CA" sz="1100" b="0" dirty="0">
                <a:solidFill>
                  <a:schemeClr val="bg1">
                    <a:lumMod val="50000"/>
                  </a:schemeClr>
                </a:solidFill>
                <a:latin typeface="Arial" panose="020B0604020202020204" pitchFamily="34" charset="0"/>
                <a:cs typeface="Arial" panose="020B0604020202020204" pitchFamily="34" charset="0"/>
              </a:rPr>
              <a:t>est</a:t>
            </a:r>
            <a:r>
              <a:rPr lang="fr-CA" sz="1100" dirty="0">
                <a:solidFill>
                  <a:schemeClr val="bg1">
                    <a:lumMod val="50000"/>
                  </a:schemeClr>
                </a:solidFill>
                <a:latin typeface="Arial" panose="020B0604020202020204" pitchFamily="34" charset="0"/>
                <a:cs typeface="Arial" panose="020B0604020202020204" pitchFamily="34" charset="0"/>
              </a:rPr>
              <a:t> accessible sur</a:t>
            </a:r>
            <a:r>
              <a:rPr lang="fr-CA" sz="1100" b="0" dirty="0">
                <a:solidFill>
                  <a:schemeClr val="bg1">
                    <a:lumMod val="50000"/>
                  </a:schemeClr>
                </a:solidFill>
                <a:latin typeface="Arial" panose="020B0604020202020204" pitchFamily="34" charset="0"/>
                <a:cs typeface="Arial" panose="020B0604020202020204" pitchFamily="34" charset="0"/>
              </a:rPr>
              <a:t> </a:t>
            </a:r>
            <a:r>
              <a:rPr lang="fr-CA" sz="1100" dirty="0">
                <a:solidFill>
                  <a:schemeClr val="bg1">
                    <a:lumMod val="50000"/>
                  </a:schemeClr>
                </a:solidFill>
                <a:latin typeface="Arial" panose="020B0604020202020204" pitchFamily="34" charset="0"/>
                <a:cs typeface="Arial" panose="020B0604020202020204" pitchFamily="34" charset="0"/>
              </a:rPr>
              <a:t>profedu.ca, le site Web de développement professionnel de la Société canadienne du sang.</a:t>
            </a:r>
          </a:p>
          <a:p>
            <a:r>
              <a:rPr lang="fr-CA" sz="1100" dirty="0">
                <a:solidFill>
                  <a:schemeClr val="bg1">
                    <a:lumMod val="50000"/>
                  </a:schemeClr>
                </a:solidFill>
                <a:latin typeface="Arial" panose="020B0604020202020204" pitchFamily="34" charset="0"/>
                <a:ea typeface="+mn-lt"/>
                <a:cs typeface="Arial" panose="020B0604020202020204" pitchFamily="34" charset="0"/>
              </a:rPr>
              <a:t>Informations valables au 12 janvier 2023. Consultez systématiquement la monographie du produit pour obtenir les renseignements les plus récents. </a:t>
            </a:r>
            <a:r>
              <a:rPr lang="fr-CA" sz="1100" dirty="0">
                <a:latin typeface="Arial" panose="020B0604020202020204" pitchFamily="34" charset="0"/>
                <a:ea typeface="+mn-lt"/>
                <a:cs typeface="Arial" panose="020B0604020202020204" pitchFamily="34" charset="0"/>
                <a:hlinkClick r:id="rId4"/>
              </a:rPr>
              <a:t>Notre gamme de produits (octapharma.ca/</a:t>
            </a:r>
            <a:r>
              <a:rPr lang="fr-CA" sz="1100" dirty="0" err="1">
                <a:latin typeface="Arial" panose="020B0604020202020204" pitchFamily="34" charset="0"/>
                <a:ea typeface="+mn-lt"/>
                <a:cs typeface="Arial" panose="020B0604020202020204" pitchFamily="34" charset="0"/>
                <a:hlinkClick r:id="rId4"/>
              </a:rPr>
              <a:t>fr</a:t>
            </a:r>
            <a:r>
              <a:rPr lang="fr-CA" sz="1100" dirty="0">
                <a:latin typeface="Arial" panose="020B0604020202020204" pitchFamily="34" charset="0"/>
                <a:ea typeface="+mn-lt"/>
                <a:cs typeface="Arial" panose="020B0604020202020204" pitchFamily="34" charset="0"/>
                <a:hlinkClick r:id="rId4"/>
              </a:rPr>
              <a:t>)</a:t>
            </a:r>
          </a:p>
          <a:p>
            <a:endParaRPr lang="en-US" sz="1200" dirty="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58234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C9912B-0151-8B40-9EC6-10CED8E0F530}"/>
              </a:ext>
            </a:extLst>
          </p:cNvPr>
          <p:cNvSpPr>
            <a:spLocks noGrp="1"/>
          </p:cNvSpPr>
          <p:nvPr>
            <p:ph idx="1"/>
          </p:nvPr>
        </p:nvSpPr>
        <p:spPr>
          <a:xfrm>
            <a:off x="754221" y="1538648"/>
            <a:ext cx="10492854" cy="3982608"/>
          </a:xfrm>
        </p:spPr>
        <p:txBody>
          <a:bodyPr>
            <a:normAutofit/>
          </a:bodyPr>
          <a:lstStyle/>
          <a:p>
            <a:pPr>
              <a:buClr>
                <a:srgbClr val="E71324"/>
              </a:buClr>
            </a:pPr>
            <a:r>
              <a:rPr lang="fr-CA" dirty="0">
                <a:latin typeface="Arial"/>
                <a:cs typeface="Arial"/>
              </a:rPr>
              <a:t>Suivre les instructions de décongélation de la </a:t>
            </a:r>
            <a:r>
              <a:rPr lang="fr-CA" dirty="0">
                <a:latin typeface="Arial"/>
                <a:cs typeface="Arial"/>
                <a:hlinkClick r:id="rId4"/>
              </a:rPr>
              <a:t>monographie d’</a:t>
            </a:r>
            <a:r>
              <a:rPr lang="fr-CA" dirty="0" err="1">
                <a:latin typeface="Arial"/>
                <a:cs typeface="Arial"/>
                <a:hlinkClick r:id="rId4"/>
              </a:rPr>
              <a:t>Octaplasma</a:t>
            </a:r>
            <a:endParaRPr lang="fr-CA" dirty="0">
              <a:latin typeface="Arial"/>
              <a:cs typeface="Arial"/>
              <a:hlinkClick r:id="rId4"/>
            </a:endParaRPr>
          </a:p>
          <a:p>
            <a:pPr>
              <a:buClr>
                <a:srgbClr val="E71324"/>
              </a:buClr>
            </a:pPr>
            <a:r>
              <a:rPr lang="fr-CA" dirty="0">
                <a:latin typeface="Arial"/>
                <a:cs typeface="Arial"/>
              </a:rPr>
              <a:t>Une fois Octaplasma décongelé, il faut l’entreposer à la température prescrite dans la monographie du produit et l’utiliser dans l’intervalle de temps indiqué</a:t>
            </a:r>
          </a:p>
          <a:p>
            <a:pPr>
              <a:buClr>
                <a:srgbClr val="E71324"/>
              </a:buClr>
            </a:pPr>
            <a:r>
              <a:rPr lang="fr-CA" dirty="0">
                <a:latin typeface="Arial"/>
                <a:cs typeface="Arial"/>
              </a:rPr>
              <a:t>À la suite de rapports signalant la présence de filaments de fibrine lors de la décongélation du produit (voir la lettre aux clients 2017-07 de la Société canadienne du sang et la lettre jointe d’</a:t>
            </a:r>
            <a:r>
              <a:rPr lang="fr-CA" dirty="0" err="1">
                <a:latin typeface="Arial"/>
                <a:cs typeface="Arial"/>
              </a:rPr>
              <a:t>Octapharma</a:t>
            </a:r>
            <a:r>
              <a:rPr lang="fr-CA" dirty="0">
                <a:latin typeface="Arial"/>
                <a:cs typeface="Arial"/>
              </a:rPr>
              <a:t>), la monographie d’</a:t>
            </a:r>
            <a:r>
              <a:rPr lang="fr-CA" dirty="0" err="1">
                <a:latin typeface="Arial"/>
                <a:cs typeface="Arial"/>
              </a:rPr>
              <a:t>Octaplasma</a:t>
            </a:r>
            <a:r>
              <a:rPr lang="fr-CA" dirty="0">
                <a:latin typeface="Arial"/>
                <a:cs typeface="Arial"/>
              </a:rPr>
              <a:t> a été mise à jour</a:t>
            </a:r>
          </a:p>
          <a:p>
            <a:pPr>
              <a:buClr>
                <a:srgbClr val="E71324"/>
              </a:buClr>
            </a:pPr>
            <a:endParaRPr lang="en-CA" dirty="0">
              <a:latin typeface="Arial"/>
              <a:cs typeface="Arial"/>
            </a:endParaRPr>
          </a:p>
          <a:p>
            <a:pPr>
              <a:buClr>
                <a:srgbClr val="8C8C8C"/>
              </a:buClr>
            </a:pPr>
            <a:endParaRPr lang="en-US" dirty="0"/>
          </a:p>
        </p:txBody>
      </p:sp>
      <p:sp>
        <p:nvSpPr>
          <p:cNvPr id="2" name="Title 1">
            <a:extLst>
              <a:ext uri="{FF2B5EF4-FFF2-40B4-BE49-F238E27FC236}">
                <a16:creationId xmlns:a16="http://schemas.microsoft.com/office/drawing/2014/main" id="{D706F060-70FA-5E48-87BC-0C924E518A56}"/>
              </a:ext>
            </a:extLst>
          </p:cNvPr>
          <p:cNvSpPr>
            <a:spLocks noGrp="1"/>
          </p:cNvSpPr>
          <p:nvPr>
            <p:ph type="title"/>
          </p:nvPr>
        </p:nvSpPr>
        <p:spPr>
          <a:xfrm>
            <a:off x="755373" y="365760"/>
            <a:ext cx="10540429" cy="977538"/>
          </a:xfrm>
        </p:spPr>
        <p:txBody>
          <a:bodyPr/>
          <a:lstStyle/>
          <a:p>
            <a:r>
              <a:rPr lang="fr-CA" dirty="0">
                <a:latin typeface="Arial"/>
                <a:cs typeface="Arial"/>
              </a:rPr>
              <a:t>Octaplasma : décongélation</a:t>
            </a:r>
          </a:p>
        </p:txBody>
      </p:sp>
      <p:sp>
        <p:nvSpPr>
          <p:cNvPr id="7" name="Slide Number Placeholder 6">
            <a:extLst>
              <a:ext uri="{FF2B5EF4-FFF2-40B4-BE49-F238E27FC236}">
                <a16:creationId xmlns:a16="http://schemas.microsoft.com/office/drawing/2014/main" id="{58585E63-FFF5-9148-8D64-CF1B347D1338}"/>
              </a:ext>
            </a:extLst>
          </p:cNvPr>
          <p:cNvSpPr>
            <a:spLocks noGrp="1"/>
          </p:cNvSpPr>
          <p:nvPr>
            <p:ph type="sldNum" sz="quarter" idx="12"/>
          </p:nvPr>
        </p:nvSpPr>
        <p:spPr/>
        <p:txBody>
          <a:bodyPr/>
          <a:lstStyle/>
          <a:p>
            <a:fld id="{7A1A82D1-6124-764A-B015-8BB5F625E955}" type="slidenum">
              <a:rPr lang="en-US" smtClean="0"/>
              <a:t>12</a:t>
            </a:fld>
            <a:endParaRPr lang="en-US" dirty="0"/>
          </a:p>
        </p:txBody>
      </p:sp>
      <p:sp>
        <p:nvSpPr>
          <p:cNvPr id="4" name="TextBox 3">
            <a:extLst>
              <a:ext uri="{FF2B5EF4-FFF2-40B4-BE49-F238E27FC236}">
                <a16:creationId xmlns:a16="http://schemas.microsoft.com/office/drawing/2014/main" id="{0182CD5A-8D88-DFC3-A8E0-0A0183EFCD87}"/>
              </a:ext>
            </a:extLst>
          </p:cNvPr>
          <p:cNvSpPr txBox="1"/>
          <p:nvPr/>
        </p:nvSpPr>
        <p:spPr>
          <a:xfrm>
            <a:off x="3596640" y="6104705"/>
            <a:ext cx="7890510" cy="784830"/>
          </a:xfrm>
          <a:prstGeom prst="rect">
            <a:avLst/>
          </a:prstGeom>
          <a:noFill/>
        </p:spPr>
        <p:txBody>
          <a:bodyPr wrap="square" lIns="91440" tIns="45720" rIns="91440" bIns="45720" rtlCol="0" anchor="t">
            <a:spAutoFit/>
          </a:bodyPr>
          <a:lstStyle/>
          <a:p>
            <a:r>
              <a:rPr lang="fr-CA" sz="1100" dirty="0">
                <a:solidFill>
                  <a:schemeClr val="bg1">
                    <a:lumMod val="50000"/>
                  </a:schemeClr>
                </a:solidFill>
                <a:latin typeface="Arial" panose="020B0604020202020204" pitchFamily="34" charset="0"/>
                <a:cs typeface="Arial" panose="020B0604020202020204" pitchFamily="34" charset="0"/>
              </a:rPr>
              <a:t>Ce document </a:t>
            </a:r>
            <a:r>
              <a:rPr lang="fr-CA" sz="1100" b="0" dirty="0">
                <a:solidFill>
                  <a:schemeClr val="bg1">
                    <a:lumMod val="50000"/>
                  </a:schemeClr>
                </a:solidFill>
                <a:latin typeface="Arial" panose="020B0604020202020204" pitchFamily="34" charset="0"/>
                <a:cs typeface="Arial" panose="020B0604020202020204" pitchFamily="34" charset="0"/>
              </a:rPr>
              <a:t>est</a:t>
            </a:r>
            <a:r>
              <a:rPr lang="fr-CA" sz="1100" dirty="0">
                <a:solidFill>
                  <a:schemeClr val="bg1">
                    <a:lumMod val="50000"/>
                  </a:schemeClr>
                </a:solidFill>
                <a:latin typeface="Arial" panose="020B0604020202020204" pitchFamily="34" charset="0"/>
                <a:cs typeface="Arial" panose="020B0604020202020204" pitchFamily="34" charset="0"/>
              </a:rPr>
              <a:t> accessible sur</a:t>
            </a:r>
            <a:r>
              <a:rPr lang="fr-CA" sz="1100" b="0" dirty="0">
                <a:solidFill>
                  <a:schemeClr val="bg1">
                    <a:lumMod val="50000"/>
                  </a:schemeClr>
                </a:solidFill>
                <a:latin typeface="Arial" panose="020B0604020202020204" pitchFamily="34" charset="0"/>
                <a:cs typeface="Arial" panose="020B0604020202020204" pitchFamily="34" charset="0"/>
              </a:rPr>
              <a:t> </a:t>
            </a:r>
            <a:r>
              <a:rPr lang="fr-CA" sz="1100" dirty="0">
                <a:solidFill>
                  <a:schemeClr val="bg1">
                    <a:lumMod val="50000"/>
                  </a:schemeClr>
                </a:solidFill>
                <a:latin typeface="Arial" panose="020B0604020202020204" pitchFamily="34" charset="0"/>
                <a:cs typeface="Arial" panose="020B0604020202020204" pitchFamily="34" charset="0"/>
              </a:rPr>
              <a:t>profedu.ca, le site Web de développement professionnel de la Société canadienne du sang.</a:t>
            </a:r>
          </a:p>
          <a:p>
            <a:r>
              <a:rPr lang="fr-CA" sz="1100" dirty="0">
                <a:solidFill>
                  <a:schemeClr val="bg1">
                    <a:lumMod val="50000"/>
                  </a:schemeClr>
                </a:solidFill>
                <a:latin typeface="Arial" panose="020B0604020202020204" pitchFamily="34" charset="0"/>
                <a:ea typeface="+mn-lt"/>
                <a:cs typeface="Arial" panose="020B0604020202020204" pitchFamily="34" charset="0"/>
              </a:rPr>
              <a:t>Informations valables au 12 janvier 2023. Consultez systématiquement la monographie du produit pour obtenir les renseignements les plus récents.</a:t>
            </a:r>
            <a:r>
              <a:rPr lang="fr-CA" sz="1100" dirty="0">
                <a:latin typeface="Arial" panose="020B0604020202020204" pitchFamily="34" charset="0"/>
                <a:ea typeface="+mn-lt"/>
                <a:cs typeface="Arial" panose="020B0604020202020204" pitchFamily="34" charset="0"/>
              </a:rPr>
              <a:t> </a:t>
            </a:r>
            <a:r>
              <a:rPr lang="fr-CA" sz="1100" dirty="0">
                <a:latin typeface="Arial" panose="020B0604020202020204" pitchFamily="34" charset="0"/>
                <a:ea typeface="+mn-lt"/>
                <a:cs typeface="Arial" panose="020B0604020202020204" pitchFamily="34" charset="0"/>
                <a:hlinkClick r:id="rId4"/>
              </a:rPr>
              <a:t>Notre gamme de produits (octapharma.ca/</a:t>
            </a:r>
            <a:r>
              <a:rPr lang="fr-CA" sz="1100" dirty="0" err="1">
                <a:latin typeface="Arial" panose="020B0604020202020204" pitchFamily="34" charset="0"/>
                <a:ea typeface="+mn-lt"/>
                <a:cs typeface="Arial" panose="020B0604020202020204" pitchFamily="34" charset="0"/>
                <a:hlinkClick r:id="rId4"/>
              </a:rPr>
              <a:t>fr</a:t>
            </a:r>
            <a:r>
              <a:rPr lang="fr-CA" sz="1100" dirty="0">
                <a:latin typeface="Arial" panose="020B0604020202020204" pitchFamily="34" charset="0"/>
                <a:ea typeface="+mn-lt"/>
                <a:cs typeface="Arial" panose="020B0604020202020204" pitchFamily="34" charset="0"/>
                <a:hlinkClick r:id="rId4"/>
              </a:rPr>
              <a:t>)</a:t>
            </a:r>
          </a:p>
          <a:p>
            <a:endParaRPr lang="en-US" sz="1200" dirty="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88043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fr-CA" dirty="0"/>
              <a:t>Ressources supplémentaires</a:t>
            </a:r>
            <a:br>
              <a:rPr lang="fr-CA" dirty="0"/>
            </a:br>
            <a:endParaRPr lang="fr-CA" dirty="0"/>
          </a:p>
        </p:txBody>
      </p:sp>
      <p:pic>
        <p:nvPicPr>
          <p:cNvPr id="9" name="Picture 2" descr="Icon&#10;&#10;Description automatically generated">
            <a:extLst>
              <a:ext uri="{FF2B5EF4-FFF2-40B4-BE49-F238E27FC236}">
                <a16:creationId xmlns:a16="http://schemas.microsoft.com/office/drawing/2014/main" id="{6AA4C750-08DA-2D49-5A10-92C179D2B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04" y="1017233"/>
            <a:ext cx="5308147" cy="5031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website&#10;&#10;Description automatically generated">
            <a:extLst>
              <a:ext uri="{FF2B5EF4-FFF2-40B4-BE49-F238E27FC236}">
                <a16:creationId xmlns:a16="http://schemas.microsoft.com/office/drawing/2014/main" id="{B28D3166-699C-81F7-A6CD-FE690233AC73}"/>
              </a:ext>
            </a:extLst>
          </p:cNvPr>
          <p:cNvPicPr>
            <a:picLocks noChangeAspect="1"/>
          </p:cNvPicPr>
          <p:nvPr/>
        </p:nvPicPr>
        <p:blipFill rotWithShape="1">
          <a:blip r:embed="rId5"/>
          <a:srcRect l="4040" r="2424" b="2076"/>
          <a:stretch/>
        </p:blipFill>
        <p:spPr>
          <a:xfrm>
            <a:off x="974889" y="1544375"/>
            <a:ext cx="4303091" cy="2629559"/>
          </a:xfrm>
          <a:prstGeom prst="rect">
            <a:avLst/>
          </a:prstGeom>
        </p:spPr>
      </p:pic>
      <p:pic>
        <p:nvPicPr>
          <p:cNvPr id="3" name="Picture 2">
            <a:extLst>
              <a:ext uri="{FF2B5EF4-FFF2-40B4-BE49-F238E27FC236}">
                <a16:creationId xmlns:a16="http://schemas.microsoft.com/office/drawing/2014/main" id="{6AEA0908-5487-1819-E9FD-07380B16C1DC}"/>
              </a:ext>
            </a:extLst>
          </p:cNvPr>
          <p:cNvPicPr>
            <a:picLocks noChangeAspect="1"/>
          </p:cNvPicPr>
          <p:nvPr/>
        </p:nvPicPr>
        <p:blipFill>
          <a:blip r:embed="rId6"/>
          <a:stretch>
            <a:fillRect/>
          </a:stretch>
        </p:blipFill>
        <p:spPr>
          <a:xfrm>
            <a:off x="974888" y="1427306"/>
            <a:ext cx="4303091" cy="2906442"/>
          </a:xfrm>
          <a:prstGeom prst="rect">
            <a:avLst/>
          </a:prstGeom>
        </p:spPr>
      </p:pic>
    </p:spTree>
    <p:custDataLst>
      <p:tags r:id="rId1"/>
    </p:custDataLst>
    <p:extLst>
      <p:ext uri="{BB962C8B-B14F-4D97-AF65-F5344CB8AC3E}">
        <p14:creationId xmlns:p14="http://schemas.microsoft.com/office/powerpoint/2010/main" val="783352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93C04CD-BBCB-7850-6602-C09734A310DE}"/>
              </a:ext>
            </a:extLst>
          </p:cNvPr>
          <p:cNvSpPr>
            <a:spLocks noGrp="1"/>
          </p:cNvSpPr>
          <p:nvPr>
            <p:ph type="body" sz="quarter" idx="13"/>
          </p:nvPr>
        </p:nvSpPr>
        <p:spPr>
          <a:xfrm>
            <a:off x="411481" y="1143000"/>
            <a:ext cx="11384280" cy="5069456"/>
          </a:xfrm>
        </p:spPr>
        <p:txBody>
          <a:bodyPr>
            <a:normAutofit fontScale="92500" lnSpcReduction="20000"/>
          </a:bodyPr>
          <a:lstStyle/>
          <a:p>
            <a:endParaRPr lang="en-US" sz="2400" dirty="0">
              <a:latin typeface="Arial"/>
              <a:cs typeface="Arial"/>
            </a:endParaRPr>
          </a:p>
          <a:p>
            <a:r>
              <a:rPr lang="fr-CA" sz="2400" dirty="0">
                <a:latin typeface="Arial"/>
                <a:cs typeface="Arial"/>
              </a:rPr>
              <a:t>Site Web d’</a:t>
            </a:r>
            <a:r>
              <a:rPr lang="fr-CA" sz="2400" dirty="0" err="1">
                <a:latin typeface="Arial"/>
                <a:cs typeface="Arial"/>
              </a:rPr>
              <a:t>Octapharma</a:t>
            </a:r>
            <a:r>
              <a:rPr lang="fr-CA" sz="2400" dirty="0">
                <a:latin typeface="Arial"/>
                <a:cs typeface="Arial"/>
              </a:rPr>
              <a:t> Canada (</a:t>
            </a:r>
            <a:r>
              <a:rPr lang="fr-CA" sz="2400" dirty="0">
                <a:latin typeface="Arial"/>
                <a:cs typeface="Arial"/>
                <a:hlinkClick r:id="rId4"/>
              </a:rPr>
              <a:t>https://octapharma.ca/fr</a:t>
            </a:r>
            <a:r>
              <a:rPr lang="fr-CA" sz="2400" dirty="0">
                <a:latin typeface="Arial"/>
                <a:cs typeface="Arial"/>
              </a:rPr>
              <a:t>)</a:t>
            </a:r>
          </a:p>
          <a:p>
            <a:r>
              <a:rPr lang="fr-CA" sz="2400" dirty="0">
                <a:latin typeface="Arial"/>
                <a:cs typeface="Arial"/>
              </a:rPr>
              <a:t>Monographie d’</a:t>
            </a:r>
            <a:r>
              <a:rPr lang="fr-CA" sz="2400" dirty="0" err="1">
                <a:latin typeface="Arial"/>
                <a:cs typeface="Arial"/>
              </a:rPr>
              <a:t>Octaplasma</a:t>
            </a:r>
            <a:endParaRPr lang="fr-CA" sz="2400" dirty="0">
              <a:latin typeface="Arial"/>
              <a:cs typeface="Arial"/>
            </a:endParaRPr>
          </a:p>
          <a:p>
            <a:pPr indent="228600">
              <a:buNone/>
            </a:pPr>
            <a:r>
              <a:rPr lang="fr-CA" sz="2400" dirty="0">
                <a:latin typeface="Arial"/>
                <a:cs typeface="Arial"/>
              </a:rPr>
              <a:t>(</a:t>
            </a:r>
            <a:r>
              <a:rPr lang="fr-CA" sz="2400" dirty="0">
                <a:latin typeface="Arial"/>
                <a:cs typeface="Arial"/>
                <a:hlinkClick r:id="rId5"/>
              </a:rPr>
              <a:t>https://octapharma.ca/fr/therapies/product-overview</a:t>
            </a:r>
            <a:r>
              <a:rPr lang="fr-CA" sz="2400" dirty="0">
                <a:latin typeface="Arial"/>
                <a:cs typeface="Arial"/>
              </a:rPr>
              <a:t>)  </a:t>
            </a:r>
          </a:p>
          <a:p>
            <a:endParaRPr lang="en-US" sz="2400" dirty="0">
              <a:latin typeface="Arial"/>
              <a:cs typeface="Arial"/>
            </a:endParaRPr>
          </a:p>
          <a:p>
            <a:r>
              <a:rPr lang="fr-CA" sz="2400" dirty="0">
                <a:latin typeface="Arial"/>
                <a:cs typeface="Arial"/>
              </a:rPr>
              <a:t>Foire aux questions : plasma traité au solvant-détergent (Octaplasma) (</a:t>
            </a:r>
            <a:r>
              <a:rPr lang="fr-CA" sz="2400" dirty="0">
                <a:latin typeface="Arial"/>
                <a:cs typeface="Arial"/>
                <a:hlinkClick r:id="rId6"/>
              </a:rPr>
              <a:t>profedu.ca</a:t>
            </a:r>
            <a:r>
              <a:rPr lang="fr-CA" sz="2400" dirty="0">
                <a:latin typeface="Arial"/>
                <a:cs typeface="Arial"/>
              </a:rPr>
              <a:t>, rubrique Publications)</a:t>
            </a:r>
          </a:p>
          <a:p>
            <a:pPr marL="457200" indent="0">
              <a:buNone/>
            </a:pPr>
            <a:r>
              <a:rPr lang="fr-CA" dirty="0">
                <a:latin typeface="Arial"/>
                <a:cs typeface="Arial"/>
              </a:rPr>
              <a:t>Ressources complémentaires : </a:t>
            </a:r>
          </a:p>
          <a:p>
            <a:pPr marL="685800">
              <a:buFont typeface="Arial"/>
            </a:pPr>
            <a:r>
              <a:rPr lang="fr-CA" dirty="0">
                <a:latin typeface="Arial"/>
                <a:cs typeface="Arial"/>
              </a:rPr>
              <a:t>Présentation PowerPoint – Octaplasma : informations cliniques (aussi disponible sous forme de vidéo) </a:t>
            </a:r>
          </a:p>
          <a:p>
            <a:pPr marL="685800">
              <a:buFont typeface="Arial"/>
            </a:pPr>
            <a:r>
              <a:rPr lang="fr-CA" dirty="0">
                <a:latin typeface="Arial"/>
                <a:cs typeface="Arial"/>
              </a:rPr>
              <a:t>Présentation PowerPoint – Octaplasma : information destinée aux technologues de laboratoire (aussi disponible sous forme de vidéo) </a:t>
            </a:r>
          </a:p>
          <a:p>
            <a:pPr marL="685800">
              <a:buFont typeface="Arial"/>
            </a:pPr>
            <a:r>
              <a:rPr lang="fr-CA" dirty="0">
                <a:latin typeface="Arial"/>
                <a:cs typeface="Arial"/>
              </a:rPr>
              <a:t>Octaplasma (plasma traité au solvant-détergent) : synthèse clinique d’une page</a:t>
            </a:r>
          </a:p>
          <a:p>
            <a:endParaRPr lang="en-US" sz="2400" dirty="0"/>
          </a:p>
        </p:txBody>
      </p:sp>
      <p:sp>
        <p:nvSpPr>
          <p:cNvPr id="5" name="Title 4">
            <a:extLst>
              <a:ext uri="{FF2B5EF4-FFF2-40B4-BE49-F238E27FC236}">
                <a16:creationId xmlns:a16="http://schemas.microsoft.com/office/drawing/2014/main" id="{E41A8E17-B973-1814-D3B5-3B9EA6139634}"/>
              </a:ext>
            </a:extLst>
          </p:cNvPr>
          <p:cNvSpPr>
            <a:spLocks noGrp="1"/>
          </p:cNvSpPr>
          <p:nvPr>
            <p:ph type="title"/>
          </p:nvPr>
        </p:nvSpPr>
        <p:spPr/>
        <p:txBody>
          <a:bodyPr/>
          <a:lstStyle/>
          <a:p>
            <a:r>
              <a:rPr lang="fr-CA"/>
              <a:t>Ressources</a:t>
            </a:r>
          </a:p>
        </p:txBody>
      </p:sp>
      <p:sp>
        <p:nvSpPr>
          <p:cNvPr id="3" name="TextBox 2">
            <a:extLst>
              <a:ext uri="{FF2B5EF4-FFF2-40B4-BE49-F238E27FC236}">
                <a16:creationId xmlns:a16="http://schemas.microsoft.com/office/drawing/2014/main" id="{336E2E20-0B65-E1C8-091B-F1F5909C26F1}"/>
              </a:ext>
            </a:extLst>
          </p:cNvPr>
          <p:cNvSpPr txBox="1"/>
          <p:nvPr/>
        </p:nvSpPr>
        <p:spPr>
          <a:xfrm>
            <a:off x="3596640" y="6104705"/>
            <a:ext cx="7890510" cy="784830"/>
          </a:xfrm>
          <a:prstGeom prst="rect">
            <a:avLst/>
          </a:prstGeom>
          <a:noFill/>
        </p:spPr>
        <p:txBody>
          <a:bodyPr wrap="square" lIns="91440" tIns="45720" rIns="91440" bIns="45720" rtlCol="0" anchor="t">
            <a:spAutoFit/>
          </a:bodyPr>
          <a:lstStyle/>
          <a:p>
            <a:r>
              <a:rPr lang="fr-CA" sz="1100" dirty="0">
                <a:solidFill>
                  <a:schemeClr val="bg1">
                    <a:lumMod val="50000"/>
                  </a:schemeClr>
                </a:solidFill>
                <a:latin typeface="Arial" panose="020B0604020202020204" pitchFamily="34" charset="0"/>
                <a:cs typeface="Arial" panose="020B0604020202020204" pitchFamily="34" charset="0"/>
              </a:rPr>
              <a:t>Ce document </a:t>
            </a:r>
            <a:r>
              <a:rPr lang="fr-CA" sz="1100" b="0" dirty="0">
                <a:solidFill>
                  <a:schemeClr val="bg1">
                    <a:lumMod val="50000"/>
                  </a:schemeClr>
                </a:solidFill>
                <a:latin typeface="Arial" panose="020B0604020202020204" pitchFamily="34" charset="0"/>
                <a:cs typeface="Arial" panose="020B0604020202020204" pitchFamily="34" charset="0"/>
              </a:rPr>
              <a:t>est</a:t>
            </a:r>
            <a:r>
              <a:rPr lang="fr-CA" sz="1100" dirty="0">
                <a:solidFill>
                  <a:schemeClr val="bg1">
                    <a:lumMod val="50000"/>
                  </a:schemeClr>
                </a:solidFill>
                <a:latin typeface="Arial" panose="020B0604020202020204" pitchFamily="34" charset="0"/>
                <a:cs typeface="Arial" panose="020B0604020202020204" pitchFamily="34" charset="0"/>
              </a:rPr>
              <a:t> accessible sur</a:t>
            </a:r>
            <a:r>
              <a:rPr lang="fr-CA" sz="1100" b="0" dirty="0">
                <a:solidFill>
                  <a:schemeClr val="bg1">
                    <a:lumMod val="50000"/>
                  </a:schemeClr>
                </a:solidFill>
                <a:latin typeface="Arial" panose="020B0604020202020204" pitchFamily="34" charset="0"/>
                <a:cs typeface="Arial" panose="020B0604020202020204" pitchFamily="34" charset="0"/>
              </a:rPr>
              <a:t> </a:t>
            </a:r>
            <a:r>
              <a:rPr lang="fr-CA" sz="1100" dirty="0">
                <a:solidFill>
                  <a:schemeClr val="bg1">
                    <a:lumMod val="50000"/>
                  </a:schemeClr>
                </a:solidFill>
                <a:latin typeface="Arial" panose="020B0604020202020204" pitchFamily="34" charset="0"/>
                <a:cs typeface="Arial" panose="020B0604020202020204" pitchFamily="34" charset="0"/>
              </a:rPr>
              <a:t>profedu.ca, le site Web de développement professionnel de la Société canadienne du sang.</a:t>
            </a:r>
          </a:p>
          <a:p>
            <a:r>
              <a:rPr lang="fr-CA" sz="1100" dirty="0">
                <a:solidFill>
                  <a:schemeClr val="bg1">
                    <a:lumMod val="50000"/>
                  </a:schemeClr>
                </a:solidFill>
                <a:latin typeface="Arial" panose="020B0604020202020204" pitchFamily="34" charset="0"/>
                <a:ea typeface="+mn-lt"/>
                <a:cs typeface="Arial" panose="020B0604020202020204" pitchFamily="34" charset="0"/>
              </a:rPr>
              <a:t>Informations valables au 12 janvier 2023. Consultez systématiquement la monographie du produit pour obtenir les renseignements les plus récents.</a:t>
            </a:r>
            <a:r>
              <a:rPr lang="fr-CA" sz="1100" dirty="0">
                <a:latin typeface="Arial" panose="020B0604020202020204" pitchFamily="34" charset="0"/>
                <a:ea typeface="+mn-lt"/>
                <a:cs typeface="Arial" panose="020B0604020202020204" pitchFamily="34" charset="0"/>
              </a:rPr>
              <a:t> </a:t>
            </a:r>
            <a:r>
              <a:rPr lang="fr-CA" sz="1100" dirty="0">
                <a:latin typeface="Arial" panose="020B0604020202020204" pitchFamily="34" charset="0"/>
                <a:ea typeface="+mn-lt"/>
                <a:cs typeface="Arial" panose="020B0604020202020204" pitchFamily="34" charset="0"/>
                <a:hlinkClick r:id="rId5"/>
              </a:rPr>
              <a:t>Notre gamme de produits (octapharma.ca/</a:t>
            </a:r>
            <a:r>
              <a:rPr lang="fr-CA" sz="1100" dirty="0" err="1">
                <a:latin typeface="Arial" panose="020B0604020202020204" pitchFamily="34" charset="0"/>
                <a:ea typeface="+mn-lt"/>
                <a:cs typeface="Arial" panose="020B0604020202020204" pitchFamily="34" charset="0"/>
                <a:hlinkClick r:id="rId5"/>
              </a:rPr>
              <a:t>fr</a:t>
            </a:r>
            <a:r>
              <a:rPr lang="fr-CA" sz="1100" dirty="0">
                <a:latin typeface="Arial" panose="020B0604020202020204" pitchFamily="34" charset="0"/>
                <a:ea typeface="+mn-lt"/>
                <a:cs typeface="Arial" panose="020B0604020202020204" pitchFamily="34" charset="0"/>
                <a:hlinkClick r:id="rId5"/>
              </a:rPr>
              <a:t>)</a:t>
            </a:r>
          </a:p>
          <a:p>
            <a:endParaRPr lang="en-US" sz="1200" dirty="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91890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28174" y="1393658"/>
            <a:ext cx="7799076" cy="3333307"/>
          </a:xfrm>
        </p:spPr>
        <p:txBody>
          <a:bodyPr>
            <a:normAutofit fontScale="92500" lnSpcReduction="20000"/>
          </a:bodyPr>
          <a:lstStyle/>
          <a:p>
            <a:pPr marL="0" indent="0" fontAlgn="base">
              <a:lnSpc>
                <a:spcPct val="110000"/>
              </a:lnSpc>
              <a:spcAft>
                <a:spcPts val="100"/>
              </a:spcAft>
              <a:buNone/>
            </a:pPr>
            <a:r>
              <a:rPr lang="fr-CA" sz="3600" dirty="0">
                <a:latin typeface="Arial"/>
                <a:cs typeface="Arial"/>
              </a:rPr>
              <a:t>Veuillez contacter </a:t>
            </a:r>
            <a:r>
              <a:rPr lang="fr-CA" sz="3600" dirty="0" err="1">
                <a:latin typeface="Arial"/>
                <a:cs typeface="Arial"/>
              </a:rPr>
              <a:t>Octapharma</a:t>
            </a:r>
            <a:r>
              <a:rPr lang="fr-CA" sz="3600" dirty="0">
                <a:latin typeface="Arial"/>
                <a:cs typeface="Arial"/>
              </a:rPr>
              <a:t> pour toute question sur Octaplasma</a:t>
            </a:r>
          </a:p>
          <a:p>
            <a:pPr marL="0" indent="0" fontAlgn="base">
              <a:lnSpc>
                <a:spcPct val="110000"/>
              </a:lnSpc>
              <a:spcAft>
                <a:spcPts val="100"/>
              </a:spcAft>
              <a:buNone/>
            </a:pPr>
            <a:endParaRPr lang="en-US" sz="3600" dirty="0">
              <a:latin typeface="Arial"/>
              <a:cs typeface="Arial"/>
            </a:endParaRPr>
          </a:p>
          <a:p>
            <a:pPr marL="0" indent="0" fontAlgn="base">
              <a:lnSpc>
                <a:spcPct val="110000"/>
              </a:lnSpc>
              <a:spcAft>
                <a:spcPts val="100"/>
              </a:spcAft>
              <a:buNone/>
            </a:pPr>
            <a:r>
              <a:rPr lang="fr-CA" sz="3600" dirty="0">
                <a:latin typeface="Arial"/>
                <a:cs typeface="Arial"/>
              </a:rPr>
              <a:t>Veuillez adresser toutes vos questions sur la Société canadienne du sang et le plasma à votre </a:t>
            </a:r>
            <a:r>
              <a:rPr lang="fr-CA" sz="3600" dirty="0">
                <a:latin typeface="Arial"/>
                <a:cs typeface="Arial"/>
                <a:hlinkClick r:id="rId4"/>
              </a:rPr>
              <a:t>agent de liaison</a:t>
            </a:r>
            <a:endParaRPr lang="fr-CA" sz="3600" dirty="0">
              <a:latin typeface="Arial"/>
              <a:cs typeface="Arial"/>
            </a:endParaRP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fr-CA"/>
              <a:t>Contact</a:t>
            </a:r>
          </a:p>
        </p:txBody>
      </p:sp>
      <p:pic>
        <p:nvPicPr>
          <p:cNvPr id="3" name="Picture 2" descr="Icon&#10;&#10;Description automatically generated">
            <a:extLst>
              <a:ext uri="{FF2B5EF4-FFF2-40B4-BE49-F238E27FC236}">
                <a16:creationId xmlns:a16="http://schemas.microsoft.com/office/drawing/2014/main" id="{52FD0E54-A13A-40F3-AE69-472693E78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0596" y="2864826"/>
            <a:ext cx="3008090" cy="3008090"/>
          </a:xfrm>
          <a:prstGeom prst="rect">
            <a:avLst/>
          </a:prstGeom>
        </p:spPr>
      </p:pic>
      <p:sp>
        <p:nvSpPr>
          <p:cNvPr id="2" name="TextBox 1">
            <a:extLst>
              <a:ext uri="{FF2B5EF4-FFF2-40B4-BE49-F238E27FC236}">
                <a16:creationId xmlns:a16="http://schemas.microsoft.com/office/drawing/2014/main" id="{C1797851-D5DE-AD83-2C8E-900FD09E7EC3}"/>
              </a:ext>
            </a:extLst>
          </p:cNvPr>
          <p:cNvSpPr txBox="1"/>
          <p:nvPr/>
        </p:nvSpPr>
        <p:spPr>
          <a:xfrm>
            <a:off x="3596640" y="6104705"/>
            <a:ext cx="7890510" cy="784830"/>
          </a:xfrm>
          <a:prstGeom prst="rect">
            <a:avLst/>
          </a:prstGeom>
          <a:noFill/>
        </p:spPr>
        <p:txBody>
          <a:bodyPr wrap="square" lIns="91440" tIns="45720" rIns="91440" bIns="45720" rtlCol="0" anchor="t">
            <a:spAutoFit/>
          </a:bodyPr>
          <a:lstStyle/>
          <a:p>
            <a:r>
              <a:rPr lang="fr-CA" sz="1100" dirty="0">
                <a:solidFill>
                  <a:schemeClr val="bg1">
                    <a:lumMod val="50000"/>
                  </a:schemeClr>
                </a:solidFill>
                <a:latin typeface="Arial" panose="020B0604020202020204" pitchFamily="34" charset="0"/>
                <a:cs typeface="Arial" panose="020B0604020202020204" pitchFamily="34" charset="0"/>
              </a:rPr>
              <a:t>Ce document </a:t>
            </a:r>
            <a:r>
              <a:rPr lang="fr-CA" sz="1100" b="0" dirty="0">
                <a:solidFill>
                  <a:schemeClr val="bg1">
                    <a:lumMod val="50000"/>
                  </a:schemeClr>
                </a:solidFill>
                <a:latin typeface="Arial" panose="020B0604020202020204" pitchFamily="34" charset="0"/>
                <a:cs typeface="Arial" panose="020B0604020202020204" pitchFamily="34" charset="0"/>
              </a:rPr>
              <a:t>est</a:t>
            </a:r>
            <a:r>
              <a:rPr lang="fr-CA" sz="1100" dirty="0">
                <a:solidFill>
                  <a:schemeClr val="bg1">
                    <a:lumMod val="50000"/>
                  </a:schemeClr>
                </a:solidFill>
                <a:latin typeface="Arial" panose="020B0604020202020204" pitchFamily="34" charset="0"/>
                <a:cs typeface="Arial" panose="020B0604020202020204" pitchFamily="34" charset="0"/>
              </a:rPr>
              <a:t> accessible sur</a:t>
            </a:r>
            <a:r>
              <a:rPr lang="fr-CA" sz="1100" b="0" dirty="0">
                <a:solidFill>
                  <a:schemeClr val="bg1">
                    <a:lumMod val="50000"/>
                  </a:schemeClr>
                </a:solidFill>
                <a:latin typeface="Arial" panose="020B0604020202020204" pitchFamily="34" charset="0"/>
                <a:cs typeface="Arial" panose="020B0604020202020204" pitchFamily="34" charset="0"/>
              </a:rPr>
              <a:t> </a:t>
            </a:r>
            <a:r>
              <a:rPr lang="fr-CA" sz="1100" dirty="0">
                <a:solidFill>
                  <a:schemeClr val="bg1">
                    <a:lumMod val="50000"/>
                  </a:schemeClr>
                </a:solidFill>
                <a:latin typeface="Arial" panose="020B0604020202020204" pitchFamily="34" charset="0"/>
                <a:cs typeface="Arial" panose="020B0604020202020204" pitchFamily="34" charset="0"/>
              </a:rPr>
              <a:t>profedu.ca, le site Web de développement professionnel de la Société canadienne du sang.</a:t>
            </a:r>
          </a:p>
          <a:p>
            <a:r>
              <a:rPr lang="fr-CA" sz="1100" dirty="0">
                <a:solidFill>
                  <a:schemeClr val="bg1">
                    <a:lumMod val="50000"/>
                  </a:schemeClr>
                </a:solidFill>
                <a:latin typeface="Arial" panose="020B0604020202020204" pitchFamily="34" charset="0"/>
                <a:ea typeface="+mn-lt"/>
                <a:cs typeface="Arial" panose="020B0604020202020204" pitchFamily="34" charset="0"/>
              </a:rPr>
              <a:t>Informations valables au 12 janvier 2023. Consultez systématiquement la monographie du produit pour obtenir les renseignements les plus récents.</a:t>
            </a:r>
            <a:r>
              <a:rPr lang="fr-CA" sz="1100" dirty="0">
                <a:latin typeface="Arial" panose="020B0604020202020204" pitchFamily="34" charset="0"/>
                <a:ea typeface="+mn-lt"/>
                <a:cs typeface="Arial" panose="020B0604020202020204" pitchFamily="34" charset="0"/>
              </a:rPr>
              <a:t> </a:t>
            </a:r>
            <a:r>
              <a:rPr lang="fr-CA" sz="1100" dirty="0">
                <a:latin typeface="Arial" panose="020B0604020202020204" pitchFamily="34" charset="0"/>
                <a:ea typeface="+mn-lt"/>
                <a:cs typeface="Arial" panose="020B0604020202020204" pitchFamily="34" charset="0"/>
                <a:hlinkClick r:id="rId6"/>
              </a:rPr>
              <a:t>Notre gamme de produits (octapharma.ca/</a:t>
            </a:r>
            <a:r>
              <a:rPr lang="fr-CA" sz="1100" dirty="0" err="1">
                <a:latin typeface="Arial" panose="020B0604020202020204" pitchFamily="34" charset="0"/>
                <a:ea typeface="+mn-lt"/>
                <a:cs typeface="Arial" panose="020B0604020202020204" pitchFamily="34" charset="0"/>
                <a:hlinkClick r:id="rId6"/>
              </a:rPr>
              <a:t>fr</a:t>
            </a:r>
            <a:r>
              <a:rPr lang="fr-CA" sz="1100" dirty="0">
                <a:latin typeface="Arial" panose="020B0604020202020204" pitchFamily="34" charset="0"/>
                <a:ea typeface="+mn-lt"/>
                <a:cs typeface="Arial" panose="020B0604020202020204" pitchFamily="34" charset="0"/>
                <a:hlinkClick r:id="rId6"/>
              </a:rPr>
              <a:t>)</a:t>
            </a:r>
          </a:p>
          <a:p>
            <a:endParaRPr lang="en-US" sz="1200" dirty="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21293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FC3CB50D-4E5A-8D8F-0514-5DA75F547DF7}"/>
              </a:ext>
            </a:extLst>
          </p:cNvPr>
          <p:cNvPicPr>
            <a:picLocks noChangeAspect="1"/>
          </p:cNvPicPr>
          <p:nvPr/>
        </p:nvPicPr>
        <p:blipFill>
          <a:blip r:embed="rId3"/>
          <a:stretch>
            <a:fillRect/>
          </a:stretch>
        </p:blipFill>
        <p:spPr>
          <a:xfrm>
            <a:off x="1015354" y="2492375"/>
            <a:ext cx="10161291" cy="1873250"/>
          </a:xfrm>
          <a:prstGeom prst="rect">
            <a:avLst/>
          </a:prstGeom>
        </p:spPr>
      </p:pic>
    </p:spTree>
    <p:custDataLst>
      <p:tags r:id="rId1"/>
    </p:custDataLst>
    <p:extLst>
      <p:ext uri="{BB962C8B-B14F-4D97-AF65-F5344CB8AC3E}">
        <p14:creationId xmlns:p14="http://schemas.microsoft.com/office/powerpoint/2010/main" val="3378223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C9912B-0151-8B40-9EC6-10CED8E0F530}"/>
              </a:ext>
            </a:extLst>
          </p:cNvPr>
          <p:cNvSpPr>
            <a:spLocks noGrp="1"/>
          </p:cNvSpPr>
          <p:nvPr>
            <p:ph idx="1"/>
          </p:nvPr>
        </p:nvSpPr>
        <p:spPr>
          <a:xfrm>
            <a:off x="765594" y="1518082"/>
            <a:ext cx="10515600" cy="4212135"/>
          </a:xfrm>
        </p:spPr>
        <p:txBody>
          <a:bodyPr>
            <a:normAutofit fontScale="92500" lnSpcReduction="10000"/>
          </a:bodyPr>
          <a:lstStyle/>
          <a:p>
            <a:pPr>
              <a:buClr>
                <a:srgbClr val="E71324"/>
              </a:buClr>
            </a:pPr>
            <a:r>
              <a:rPr lang="fr-CA" dirty="0">
                <a:latin typeface="Arial"/>
                <a:cs typeface="Arial"/>
              </a:rPr>
              <a:t>Contexte du projet</a:t>
            </a:r>
          </a:p>
          <a:p>
            <a:pPr>
              <a:buClr>
                <a:srgbClr val="E71324"/>
              </a:buClr>
            </a:pPr>
            <a:r>
              <a:rPr lang="fr-CA" dirty="0">
                <a:latin typeface="Arial"/>
                <a:cs typeface="Arial"/>
              </a:rPr>
              <a:t>Octaplasma</a:t>
            </a:r>
          </a:p>
          <a:p>
            <a:pPr lvl="1" indent="0">
              <a:buClr>
                <a:srgbClr val="E71324"/>
              </a:buClr>
            </a:pPr>
            <a:r>
              <a:rPr lang="fr-CA" dirty="0">
                <a:latin typeface="Arial"/>
                <a:cs typeface="Arial"/>
              </a:rPr>
              <a:t> Description du produit</a:t>
            </a:r>
          </a:p>
          <a:p>
            <a:pPr lvl="1" indent="0">
              <a:buClr>
                <a:srgbClr val="E71324"/>
              </a:buClr>
            </a:pPr>
            <a:r>
              <a:rPr lang="fr-CA" dirty="0">
                <a:latin typeface="Arial"/>
                <a:cs typeface="Arial"/>
              </a:rPr>
              <a:t> Étiquetage et suivi</a:t>
            </a:r>
          </a:p>
          <a:p>
            <a:pPr lvl="1" indent="0">
              <a:buClr>
                <a:srgbClr val="E71324"/>
              </a:buClr>
            </a:pPr>
            <a:r>
              <a:rPr lang="fr-CA" dirty="0">
                <a:latin typeface="Arial"/>
                <a:cs typeface="Arial"/>
              </a:rPr>
              <a:t> Conditionnement</a:t>
            </a:r>
          </a:p>
          <a:p>
            <a:pPr lvl="1" indent="0">
              <a:buClr>
                <a:srgbClr val="E71324"/>
              </a:buClr>
            </a:pPr>
            <a:r>
              <a:rPr lang="fr-CA" dirty="0">
                <a:latin typeface="Arial"/>
                <a:cs typeface="Arial"/>
              </a:rPr>
              <a:t> Commandes</a:t>
            </a:r>
          </a:p>
          <a:p>
            <a:pPr lvl="1" indent="0">
              <a:buClr>
                <a:srgbClr val="E71324"/>
              </a:buClr>
            </a:pPr>
            <a:r>
              <a:rPr lang="fr-CA" dirty="0">
                <a:latin typeface="Arial"/>
                <a:cs typeface="Arial"/>
              </a:rPr>
              <a:t> Réception et système d’information de laboratoire</a:t>
            </a:r>
          </a:p>
          <a:p>
            <a:pPr lvl="1" indent="0">
              <a:buClr>
                <a:srgbClr val="E71324"/>
              </a:buClr>
            </a:pPr>
            <a:r>
              <a:rPr lang="fr-CA" dirty="0">
                <a:latin typeface="Arial"/>
                <a:cs typeface="Arial"/>
              </a:rPr>
              <a:t> Entreposage</a:t>
            </a:r>
          </a:p>
          <a:p>
            <a:pPr lvl="1" indent="0">
              <a:buClr>
                <a:srgbClr val="E71324"/>
              </a:buClr>
            </a:pPr>
            <a:r>
              <a:rPr lang="fr-CA" dirty="0">
                <a:latin typeface="Arial"/>
                <a:cs typeface="Arial"/>
              </a:rPr>
              <a:t> Décongélation</a:t>
            </a:r>
          </a:p>
          <a:p>
            <a:pPr>
              <a:buClr>
                <a:srgbClr val="E71324"/>
              </a:buClr>
            </a:pPr>
            <a:r>
              <a:rPr lang="fr-CA" dirty="0">
                <a:latin typeface="Arial"/>
                <a:cs typeface="Arial"/>
              </a:rPr>
              <a:t>Contact</a:t>
            </a:r>
          </a:p>
          <a:p>
            <a:pPr marL="0" indent="0">
              <a:buNone/>
            </a:pPr>
            <a:endParaRPr lang="en-US" dirty="0"/>
          </a:p>
        </p:txBody>
      </p:sp>
      <p:sp>
        <p:nvSpPr>
          <p:cNvPr id="2" name="Title 1">
            <a:extLst>
              <a:ext uri="{FF2B5EF4-FFF2-40B4-BE49-F238E27FC236}">
                <a16:creationId xmlns:a16="http://schemas.microsoft.com/office/drawing/2014/main" id="{D706F060-70FA-5E48-87BC-0C924E518A56}"/>
              </a:ext>
            </a:extLst>
          </p:cNvPr>
          <p:cNvSpPr>
            <a:spLocks noGrp="1"/>
          </p:cNvSpPr>
          <p:nvPr>
            <p:ph type="title"/>
          </p:nvPr>
        </p:nvSpPr>
        <p:spPr>
          <a:xfrm>
            <a:off x="744000" y="1820"/>
            <a:ext cx="10540429" cy="977538"/>
          </a:xfrm>
        </p:spPr>
        <p:txBody>
          <a:bodyPr vert="horz" lIns="91440" tIns="45720" rIns="91440" bIns="45720" rtlCol="0" anchor="b">
            <a:normAutofit/>
          </a:bodyPr>
          <a:lstStyle/>
          <a:p>
            <a:r>
              <a:rPr lang="fr-CA">
                <a:latin typeface="Arial"/>
                <a:cs typeface="Arial"/>
              </a:rPr>
              <a:t>Vue d’ensemble</a:t>
            </a:r>
          </a:p>
        </p:txBody>
      </p:sp>
      <p:sp>
        <p:nvSpPr>
          <p:cNvPr id="7" name="Slide Number Placeholder 6">
            <a:extLst>
              <a:ext uri="{FF2B5EF4-FFF2-40B4-BE49-F238E27FC236}">
                <a16:creationId xmlns:a16="http://schemas.microsoft.com/office/drawing/2014/main" id="{58585E63-FFF5-9148-8D64-CF1B347D1338}"/>
              </a:ext>
            </a:extLst>
          </p:cNvPr>
          <p:cNvSpPr>
            <a:spLocks noGrp="1"/>
          </p:cNvSpPr>
          <p:nvPr>
            <p:ph type="sldNum" sz="quarter" idx="12"/>
          </p:nvPr>
        </p:nvSpPr>
        <p:spPr/>
        <p:txBody>
          <a:bodyPr/>
          <a:lstStyle/>
          <a:p>
            <a:fld id="{7A1A82D1-6124-764A-B015-8BB5F625E955}" type="slidenum">
              <a:rPr lang="en-US" smtClean="0"/>
              <a:t>2</a:t>
            </a:fld>
            <a:endParaRPr lang="en-US"/>
          </a:p>
        </p:txBody>
      </p:sp>
      <p:pic>
        <p:nvPicPr>
          <p:cNvPr id="4" name="Picture 3" descr="Icon&#10;&#10;Description automatically generated">
            <a:extLst>
              <a:ext uri="{FF2B5EF4-FFF2-40B4-BE49-F238E27FC236}">
                <a16:creationId xmlns:a16="http://schemas.microsoft.com/office/drawing/2014/main" id="{A7D378F2-135D-2E35-0789-2EB5752F1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327" y="431131"/>
            <a:ext cx="3114174" cy="3114174"/>
          </a:xfrm>
          <a:prstGeom prst="rect">
            <a:avLst/>
          </a:prstGeom>
        </p:spPr>
      </p:pic>
      <p:sp>
        <p:nvSpPr>
          <p:cNvPr id="9" name="TextBox 8">
            <a:extLst>
              <a:ext uri="{FF2B5EF4-FFF2-40B4-BE49-F238E27FC236}">
                <a16:creationId xmlns:a16="http://schemas.microsoft.com/office/drawing/2014/main" id="{462E9D2F-CE84-F98B-0580-0338A86245A2}"/>
              </a:ext>
            </a:extLst>
          </p:cNvPr>
          <p:cNvSpPr txBox="1"/>
          <p:nvPr/>
        </p:nvSpPr>
        <p:spPr>
          <a:xfrm>
            <a:off x="3596640" y="6104705"/>
            <a:ext cx="7890510" cy="784830"/>
          </a:xfrm>
          <a:prstGeom prst="rect">
            <a:avLst/>
          </a:prstGeom>
          <a:noFill/>
        </p:spPr>
        <p:txBody>
          <a:bodyPr wrap="square" lIns="91440" tIns="45720" rIns="91440" bIns="45720" rtlCol="0" anchor="t">
            <a:spAutoFit/>
          </a:bodyPr>
          <a:lstStyle/>
          <a:p>
            <a:r>
              <a:rPr lang="fr-CA" sz="1100" dirty="0">
                <a:solidFill>
                  <a:schemeClr val="bg1">
                    <a:lumMod val="50000"/>
                  </a:schemeClr>
                </a:solidFill>
                <a:latin typeface="Arial" panose="020B0604020202020204" pitchFamily="34" charset="0"/>
                <a:cs typeface="Arial" panose="020B0604020202020204" pitchFamily="34" charset="0"/>
              </a:rPr>
              <a:t>Ce document </a:t>
            </a:r>
            <a:r>
              <a:rPr lang="fr-CA" sz="1100" b="0" dirty="0">
                <a:solidFill>
                  <a:schemeClr val="bg1">
                    <a:lumMod val="50000"/>
                  </a:schemeClr>
                </a:solidFill>
                <a:latin typeface="Arial" panose="020B0604020202020204" pitchFamily="34" charset="0"/>
                <a:cs typeface="Arial" panose="020B0604020202020204" pitchFamily="34" charset="0"/>
              </a:rPr>
              <a:t>est</a:t>
            </a:r>
            <a:r>
              <a:rPr lang="fr-CA" sz="1100" dirty="0">
                <a:solidFill>
                  <a:schemeClr val="bg1">
                    <a:lumMod val="50000"/>
                  </a:schemeClr>
                </a:solidFill>
                <a:latin typeface="Arial" panose="020B0604020202020204" pitchFamily="34" charset="0"/>
                <a:cs typeface="Arial" panose="020B0604020202020204" pitchFamily="34" charset="0"/>
              </a:rPr>
              <a:t> accessible sur</a:t>
            </a:r>
            <a:r>
              <a:rPr lang="fr-CA" sz="1100" b="0" dirty="0">
                <a:solidFill>
                  <a:schemeClr val="bg1">
                    <a:lumMod val="50000"/>
                  </a:schemeClr>
                </a:solidFill>
                <a:latin typeface="Arial" panose="020B0604020202020204" pitchFamily="34" charset="0"/>
                <a:cs typeface="Arial" panose="020B0604020202020204" pitchFamily="34" charset="0"/>
              </a:rPr>
              <a:t> </a:t>
            </a:r>
            <a:r>
              <a:rPr lang="fr-CA" sz="1100" dirty="0">
                <a:solidFill>
                  <a:schemeClr val="bg1">
                    <a:lumMod val="50000"/>
                  </a:schemeClr>
                </a:solidFill>
                <a:latin typeface="Arial" panose="020B0604020202020204" pitchFamily="34" charset="0"/>
                <a:cs typeface="Arial" panose="020B0604020202020204" pitchFamily="34" charset="0"/>
              </a:rPr>
              <a:t>profedu.ca, le site Web de développement professionnel de la Société canadienne du sang.</a:t>
            </a:r>
          </a:p>
          <a:p>
            <a:r>
              <a:rPr lang="fr-CA" sz="1100" dirty="0">
                <a:solidFill>
                  <a:schemeClr val="bg1">
                    <a:lumMod val="50000"/>
                  </a:schemeClr>
                </a:solidFill>
                <a:latin typeface="Arial" panose="020B0604020202020204" pitchFamily="34" charset="0"/>
                <a:ea typeface="+mn-lt"/>
                <a:cs typeface="Arial" panose="020B0604020202020204" pitchFamily="34" charset="0"/>
              </a:rPr>
              <a:t>Informations valables au 12 janvier 2023. Consultez systématiquement la monographie du produit pour obtenir les renseignements les plus récents.</a:t>
            </a:r>
            <a:r>
              <a:rPr lang="fr-CA" sz="1100" dirty="0">
                <a:latin typeface="Arial" panose="020B0604020202020204" pitchFamily="34" charset="0"/>
                <a:ea typeface="+mn-lt"/>
                <a:cs typeface="Arial" panose="020B0604020202020204" pitchFamily="34" charset="0"/>
              </a:rPr>
              <a:t> </a:t>
            </a:r>
            <a:r>
              <a:rPr lang="fr-CA" sz="1100" dirty="0">
                <a:latin typeface="Arial" panose="020B0604020202020204" pitchFamily="34" charset="0"/>
                <a:ea typeface="+mn-lt"/>
                <a:cs typeface="Arial" panose="020B0604020202020204" pitchFamily="34" charset="0"/>
                <a:hlinkClick r:id="rId5"/>
              </a:rPr>
              <a:t>Notre gamme de produits (octapharma.ca/</a:t>
            </a:r>
            <a:r>
              <a:rPr lang="fr-CA" sz="1100" dirty="0" err="1">
                <a:latin typeface="Arial" panose="020B0604020202020204" pitchFamily="34" charset="0"/>
                <a:ea typeface="+mn-lt"/>
                <a:cs typeface="Arial" panose="020B0604020202020204" pitchFamily="34" charset="0"/>
                <a:hlinkClick r:id="rId5"/>
              </a:rPr>
              <a:t>fr</a:t>
            </a:r>
            <a:r>
              <a:rPr lang="fr-CA" sz="1100" dirty="0">
                <a:latin typeface="Arial" panose="020B0604020202020204" pitchFamily="34" charset="0"/>
                <a:ea typeface="+mn-lt"/>
                <a:cs typeface="Arial" panose="020B0604020202020204" pitchFamily="34" charset="0"/>
                <a:hlinkClick r:id="rId5"/>
              </a:rPr>
              <a:t>)</a:t>
            </a:r>
          </a:p>
          <a:p>
            <a:endParaRPr lang="en-US" sz="1200" dirty="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35173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C9912B-0151-8B40-9EC6-10CED8E0F530}"/>
              </a:ext>
            </a:extLst>
          </p:cNvPr>
          <p:cNvSpPr>
            <a:spLocks noGrp="1"/>
          </p:cNvSpPr>
          <p:nvPr>
            <p:ph idx="1"/>
          </p:nvPr>
        </p:nvSpPr>
        <p:spPr>
          <a:xfrm>
            <a:off x="754221" y="1022165"/>
            <a:ext cx="10515600" cy="4571575"/>
          </a:xfrm>
        </p:spPr>
        <p:txBody>
          <a:bodyPr>
            <a:normAutofit/>
          </a:bodyPr>
          <a:lstStyle/>
          <a:p>
            <a:pPr>
              <a:buClr>
                <a:srgbClr val="E71324"/>
              </a:buClr>
            </a:pPr>
            <a:r>
              <a:rPr lang="fr-CA" dirty="0">
                <a:latin typeface="Arial"/>
                <a:cs typeface="Arial"/>
              </a:rPr>
              <a:t>S’inscrit dans notre engagement à long terme visant à introduire la technologie d’inactivation des agents pathogènes </a:t>
            </a:r>
          </a:p>
          <a:p>
            <a:pPr>
              <a:buClr>
                <a:srgbClr val="E71324"/>
              </a:buClr>
            </a:pPr>
            <a:r>
              <a:rPr lang="fr-CA" dirty="0">
                <a:latin typeface="Arial"/>
                <a:cs typeface="Arial"/>
              </a:rPr>
              <a:t>Plusieurs phases sont prévues, dont le remplacement progressif de nos réserves actuelles de plasma non traité par du plasma dont les agents pathogènes ont été inactivés</a:t>
            </a:r>
          </a:p>
          <a:p>
            <a:pPr>
              <a:buClr>
                <a:srgbClr val="E71324"/>
              </a:buClr>
            </a:pPr>
            <a:r>
              <a:rPr lang="fr-CA" dirty="0">
                <a:latin typeface="Arial"/>
                <a:cs typeface="Arial"/>
              </a:rPr>
              <a:t>Octaplasma figure déjà sur la liste des produits plasmatiques de la Société canadienne du sang et est déjà utilisé (de façon restreinte) par certains clients</a:t>
            </a:r>
          </a:p>
        </p:txBody>
      </p:sp>
      <p:sp>
        <p:nvSpPr>
          <p:cNvPr id="2" name="Title 1">
            <a:extLst>
              <a:ext uri="{FF2B5EF4-FFF2-40B4-BE49-F238E27FC236}">
                <a16:creationId xmlns:a16="http://schemas.microsoft.com/office/drawing/2014/main" id="{D706F060-70FA-5E48-87BC-0C924E518A56}"/>
              </a:ext>
            </a:extLst>
          </p:cNvPr>
          <p:cNvSpPr>
            <a:spLocks noGrp="1"/>
          </p:cNvSpPr>
          <p:nvPr>
            <p:ph type="title"/>
          </p:nvPr>
        </p:nvSpPr>
        <p:spPr>
          <a:xfrm>
            <a:off x="755373" y="47312"/>
            <a:ext cx="10540429" cy="977538"/>
          </a:xfrm>
        </p:spPr>
        <p:txBody>
          <a:bodyPr vert="horz" lIns="91440" tIns="45720" rIns="91440" bIns="45720" rtlCol="0" anchor="b">
            <a:normAutofit/>
          </a:bodyPr>
          <a:lstStyle/>
          <a:p>
            <a:r>
              <a:rPr lang="fr-CA">
                <a:latin typeface="Arial"/>
                <a:cs typeface="Arial"/>
              </a:rPr>
              <a:t>Contexte du projet</a:t>
            </a:r>
          </a:p>
        </p:txBody>
      </p:sp>
      <p:sp>
        <p:nvSpPr>
          <p:cNvPr id="7" name="Slide Number Placeholder 6">
            <a:extLst>
              <a:ext uri="{FF2B5EF4-FFF2-40B4-BE49-F238E27FC236}">
                <a16:creationId xmlns:a16="http://schemas.microsoft.com/office/drawing/2014/main" id="{58585E63-FFF5-9148-8D64-CF1B347D1338}"/>
              </a:ext>
            </a:extLst>
          </p:cNvPr>
          <p:cNvSpPr>
            <a:spLocks noGrp="1"/>
          </p:cNvSpPr>
          <p:nvPr>
            <p:ph type="sldNum" sz="quarter" idx="12"/>
          </p:nvPr>
        </p:nvSpPr>
        <p:spPr/>
        <p:txBody>
          <a:bodyPr/>
          <a:lstStyle/>
          <a:p>
            <a:fld id="{7A1A82D1-6124-764A-B015-8BB5F625E955}" type="slidenum">
              <a:rPr lang="en-US" smtClean="0"/>
              <a:t>3</a:t>
            </a:fld>
            <a:endParaRPr lang="en-US"/>
          </a:p>
        </p:txBody>
      </p:sp>
      <p:sp>
        <p:nvSpPr>
          <p:cNvPr id="4" name="TextBox 3">
            <a:extLst>
              <a:ext uri="{FF2B5EF4-FFF2-40B4-BE49-F238E27FC236}">
                <a16:creationId xmlns:a16="http://schemas.microsoft.com/office/drawing/2014/main" id="{F94245BD-A6CF-5D75-F1BD-D72B96680E84}"/>
              </a:ext>
            </a:extLst>
          </p:cNvPr>
          <p:cNvSpPr txBox="1"/>
          <p:nvPr/>
        </p:nvSpPr>
        <p:spPr>
          <a:xfrm>
            <a:off x="3596640" y="6104705"/>
            <a:ext cx="7890510" cy="784830"/>
          </a:xfrm>
          <a:prstGeom prst="rect">
            <a:avLst/>
          </a:prstGeom>
          <a:noFill/>
        </p:spPr>
        <p:txBody>
          <a:bodyPr wrap="square" lIns="91440" tIns="45720" rIns="91440" bIns="45720" rtlCol="0" anchor="t">
            <a:spAutoFit/>
          </a:bodyPr>
          <a:lstStyle/>
          <a:p>
            <a:r>
              <a:rPr lang="fr-CA" sz="1100" dirty="0">
                <a:solidFill>
                  <a:schemeClr val="bg1">
                    <a:lumMod val="50000"/>
                  </a:schemeClr>
                </a:solidFill>
                <a:latin typeface="Arial" panose="020B0604020202020204" pitchFamily="34" charset="0"/>
                <a:cs typeface="Arial" panose="020B0604020202020204" pitchFamily="34" charset="0"/>
              </a:rPr>
              <a:t>Ce document </a:t>
            </a:r>
            <a:r>
              <a:rPr lang="fr-CA" sz="1100" b="0" dirty="0">
                <a:solidFill>
                  <a:schemeClr val="bg1">
                    <a:lumMod val="50000"/>
                  </a:schemeClr>
                </a:solidFill>
                <a:latin typeface="Arial" panose="020B0604020202020204" pitchFamily="34" charset="0"/>
                <a:cs typeface="Arial" panose="020B0604020202020204" pitchFamily="34" charset="0"/>
              </a:rPr>
              <a:t>est</a:t>
            </a:r>
            <a:r>
              <a:rPr lang="fr-CA" sz="1100" dirty="0">
                <a:solidFill>
                  <a:schemeClr val="bg1">
                    <a:lumMod val="50000"/>
                  </a:schemeClr>
                </a:solidFill>
                <a:latin typeface="Arial" panose="020B0604020202020204" pitchFamily="34" charset="0"/>
                <a:cs typeface="Arial" panose="020B0604020202020204" pitchFamily="34" charset="0"/>
              </a:rPr>
              <a:t> accessible sur</a:t>
            </a:r>
            <a:r>
              <a:rPr lang="fr-CA" sz="1100" b="0" dirty="0">
                <a:solidFill>
                  <a:schemeClr val="bg1">
                    <a:lumMod val="50000"/>
                  </a:schemeClr>
                </a:solidFill>
                <a:latin typeface="Arial" panose="020B0604020202020204" pitchFamily="34" charset="0"/>
                <a:cs typeface="Arial" panose="020B0604020202020204" pitchFamily="34" charset="0"/>
              </a:rPr>
              <a:t> </a:t>
            </a:r>
            <a:r>
              <a:rPr lang="fr-CA" sz="1100" dirty="0">
                <a:solidFill>
                  <a:schemeClr val="bg1">
                    <a:lumMod val="50000"/>
                  </a:schemeClr>
                </a:solidFill>
                <a:latin typeface="Arial" panose="020B0604020202020204" pitchFamily="34" charset="0"/>
                <a:cs typeface="Arial" panose="020B0604020202020204" pitchFamily="34" charset="0"/>
              </a:rPr>
              <a:t>profedu.ca, le site Web de développement professionnel de la Société canadienne du sang.</a:t>
            </a:r>
          </a:p>
          <a:p>
            <a:r>
              <a:rPr lang="fr-CA" sz="1100" dirty="0">
                <a:solidFill>
                  <a:schemeClr val="bg1">
                    <a:lumMod val="50000"/>
                  </a:schemeClr>
                </a:solidFill>
                <a:latin typeface="Arial" panose="020B0604020202020204" pitchFamily="34" charset="0"/>
                <a:ea typeface="+mn-lt"/>
                <a:cs typeface="Arial" panose="020B0604020202020204" pitchFamily="34" charset="0"/>
              </a:rPr>
              <a:t>Informations valables au 12 janvier 2023. Consultez systématiquement la monographie du produit pour obtenir les renseignements les plus récents.</a:t>
            </a:r>
            <a:r>
              <a:rPr lang="fr-CA" sz="1100" dirty="0">
                <a:latin typeface="Arial" panose="020B0604020202020204" pitchFamily="34" charset="0"/>
                <a:ea typeface="+mn-lt"/>
                <a:cs typeface="Arial" panose="020B0604020202020204" pitchFamily="34" charset="0"/>
              </a:rPr>
              <a:t> </a:t>
            </a:r>
            <a:r>
              <a:rPr lang="fr-CA" sz="1100" dirty="0">
                <a:latin typeface="Arial" panose="020B0604020202020204" pitchFamily="34" charset="0"/>
                <a:ea typeface="+mn-lt"/>
                <a:cs typeface="Arial" panose="020B0604020202020204" pitchFamily="34" charset="0"/>
                <a:hlinkClick r:id="rId4"/>
              </a:rPr>
              <a:t>Notre gamme de produits (octapharma.ca/</a:t>
            </a:r>
            <a:r>
              <a:rPr lang="fr-CA" sz="1100" dirty="0" err="1">
                <a:latin typeface="Arial" panose="020B0604020202020204" pitchFamily="34" charset="0"/>
                <a:ea typeface="+mn-lt"/>
                <a:cs typeface="Arial" panose="020B0604020202020204" pitchFamily="34" charset="0"/>
                <a:hlinkClick r:id="rId4"/>
              </a:rPr>
              <a:t>fr</a:t>
            </a:r>
            <a:r>
              <a:rPr lang="fr-CA" sz="1100" dirty="0">
                <a:latin typeface="Arial" panose="020B0604020202020204" pitchFamily="34" charset="0"/>
                <a:ea typeface="+mn-lt"/>
                <a:cs typeface="Arial" panose="020B0604020202020204" pitchFamily="34" charset="0"/>
                <a:hlinkClick r:id="rId4"/>
              </a:rPr>
              <a:t>)</a:t>
            </a:r>
          </a:p>
          <a:p>
            <a:endParaRPr lang="en-US" sz="1200" dirty="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42248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C9912B-0151-8B40-9EC6-10CED8E0F530}"/>
              </a:ext>
            </a:extLst>
          </p:cNvPr>
          <p:cNvSpPr>
            <a:spLocks noGrp="1"/>
          </p:cNvSpPr>
          <p:nvPr>
            <p:ph idx="1"/>
          </p:nvPr>
        </p:nvSpPr>
        <p:spPr>
          <a:xfrm>
            <a:off x="751217" y="1158642"/>
            <a:ext cx="5684148" cy="4571575"/>
          </a:xfrm>
        </p:spPr>
        <p:txBody>
          <a:bodyPr>
            <a:normAutofit/>
          </a:bodyPr>
          <a:lstStyle/>
          <a:p>
            <a:pPr marL="0">
              <a:lnSpc>
                <a:spcPct val="90000"/>
              </a:lnSpc>
              <a:buClr>
                <a:srgbClr val="E71324"/>
              </a:buClr>
            </a:pPr>
            <a:r>
              <a:rPr lang="fr-CA" sz="2400" dirty="0">
                <a:latin typeface="+mn-lt"/>
                <a:cs typeface="+mn-cs"/>
              </a:rPr>
              <a:t>Voir la </a:t>
            </a:r>
            <a:r>
              <a:rPr lang="fr-CA" sz="2400" dirty="0">
                <a:latin typeface="+mn-lt"/>
                <a:cs typeface="+mn-cs"/>
                <a:hlinkClick r:id="rId4"/>
              </a:rPr>
              <a:t>monographie d’</a:t>
            </a:r>
            <a:r>
              <a:rPr lang="fr-CA" sz="2400" dirty="0" err="1">
                <a:latin typeface="+mn-lt"/>
                <a:cs typeface="+mn-cs"/>
                <a:hlinkClick r:id="rId4"/>
              </a:rPr>
              <a:t>Octaplasma</a:t>
            </a:r>
            <a:endParaRPr lang="fr-CA" sz="2400" dirty="0">
              <a:latin typeface="+mn-lt"/>
              <a:cs typeface="+mn-cs"/>
              <a:hlinkClick r:id="rId4"/>
            </a:endParaRPr>
          </a:p>
          <a:p>
            <a:pPr>
              <a:lnSpc>
                <a:spcPct val="90000"/>
              </a:lnSpc>
              <a:buClr>
                <a:srgbClr val="E71324"/>
              </a:buClr>
            </a:pPr>
            <a:r>
              <a:rPr lang="fr-CA" sz="2400" dirty="0">
                <a:latin typeface="+mn-lt"/>
                <a:cs typeface="+mn-cs"/>
              </a:rPr>
              <a:t>Points clés</a:t>
            </a:r>
          </a:p>
          <a:p>
            <a:pPr marL="457200" lvl="1">
              <a:lnSpc>
                <a:spcPct val="90000"/>
              </a:lnSpc>
              <a:buClr>
                <a:srgbClr val="E71324"/>
              </a:buClr>
            </a:pPr>
            <a:r>
              <a:rPr lang="fr-CA" sz="2400" dirty="0">
                <a:latin typeface="+mn-lt"/>
                <a:cs typeface="+mn-cs"/>
              </a:rPr>
              <a:t>Fabriqué à partir d'un mélange de plasma humain traité au solvant-détergent</a:t>
            </a:r>
          </a:p>
          <a:p>
            <a:pPr marL="457200" lvl="1">
              <a:lnSpc>
                <a:spcPct val="90000"/>
              </a:lnSpc>
              <a:buClr>
                <a:srgbClr val="E71324"/>
              </a:buClr>
            </a:pPr>
            <a:r>
              <a:rPr lang="fr-CA" sz="2400" dirty="0">
                <a:latin typeface="+mn-lt"/>
                <a:cs typeface="+mn-cs"/>
              </a:rPr>
              <a:t>Volume standard des unités : 200 ml</a:t>
            </a:r>
          </a:p>
          <a:p>
            <a:pPr marL="457200" lvl="1">
              <a:lnSpc>
                <a:spcPct val="90000"/>
              </a:lnSpc>
              <a:buClr>
                <a:srgbClr val="E71324"/>
              </a:buClr>
            </a:pPr>
            <a:r>
              <a:rPr lang="fr-CA" sz="2400" dirty="0">
                <a:latin typeface="+mn-lt"/>
                <a:cs typeface="+mn-cs"/>
              </a:rPr>
              <a:t>Unités compatibles avec les groupes sanguins O, A, B et AB</a:t>
            </a:r>
          </a:p>
        </p:txBody>
      </p:sp>
      <p:sp>
        <p:nvSpPr>
          <p:cNvPr id="2" name="Title 1">
            <a:extLst>
              <a:ext uri="{FF2B5EF4-FFF2-40B4-BE49-F238E27FC236}">
                <a16:creationId xmlns:a16="http://schemas.microsoft.com/office/drawing/2014/main" id="{D706F060-70FA-5E48-87BC-0C924E518A56}"/>
              </a:ext>
            </a:extLst>
          </p:cNvPr>
          <p:cNvSpPr>
            <a:spLocks noGrp="1"/>
          </p:cNvSpPr>
          <p:nvPr>
            <p:ph type="title"/>
          </p:nvPr>
        </p:nvSpPr>
        <p:spPr>
          <a:xfrm>
            <a:off x="755373" y="1820"/>
            <a:ext cx="10540429" cy="977538"/>
          </a:xfrm>
        </p:spPr>
        <p:txBody>
          <a:bodyPr vert="horz" lIns="91440" tIns="45720" rIns="91440" bIns="45720" rtlCol="0" anchor="b">
            <a:normAutofit/>
          </a:bodyPr>
          <a:lstStyle/>
          <a:p>
            <a:r>
              <a:rPr lang="fr-CA" dirty="0">
                <a:latin typeface="Arial"/>
                <a:cs typeface="Arial"/>
              </a:rPr>
              <a:t>Octaplasma : description du produit</a:t>
            </a:r>
          </a:p>
        </p:txBody>
      </p:sp>
      <p:sp>
        <p:nvSpPr>
          <p:cNvPr id="7" name="Slide Number Placeholder 6">
            <a:extLst>
              <a:ext uri="{FF2B5EF4-FFF2-40B4-BE49-F238E27FC236}">
                <a16:creationId xmlns:a16="http://schemas.microsoft.com/office/drawing/2014/main" id="{58585E63-FFF5-9148-8D64-CF1B347D1338}"/>
              </a:ext>
            </a:extLst>
          </p:cNvPr>
          <p:cNvSpPr>
            <a:spLocks noGrp="1"/>
          </p:cNvSpPr>
          <p:nvPr>
            <p:ph type="sldNum" sz="quarter" idx="12"/>
          </p:nvPr>
        </p:nvSpPr>
        <p:spPr/>
        <p:txBody>
          <a:bodyPr/>
          <a:lstStyle/>
          <a:p>
            <a:fld id="{7A1A82D1-6124-764A-B015-8BB5F625E955}" type="slidenum">
              <a:rPr lang="en-US" smtClean="0"/>
              <a:t>4</a:t>
            </a:fld>
            <a:endParaRPr lang="en-US"/>
          </a:p>
        </p:txBody>
      </p:sp>
      <p:pic>
        <p:nvPicPr>
          <p:cNvPr id="4" name="Picture 3" descr="Text, letter">
            <a:extLst>
              <a:ext uri="{FF2B5EF4-FFF2-40B4-BE49-F238E27FC236}">
                <a16:creationId xmlns:a16="http://schemas.microsoft.com/office/drawing/2014/main" id="{08FE899A-0F47-BD20-4C89-8F92230545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8712" y="1981595"/>
            <a:ext cx="5236232" cy="3930769"/>
          </a:xfrm>
          <a:prstGeom prst="rect">
            <a:avLst/>
          </a:prstGeom>
        </p:spPr>
      </p:pic>
      <p:sp>
        <p:nvSpPr>
          <p:cNvPr id="5" name="TextBox 4">
            <a:extLst>
              <a:ext uri="{FF2B5EF4-FFF2-40B4-BE49-F238E27FC236}">
                <a16:creationId xmlns:a16="http://schemas.microsoft.com/office/drawing/2014/main" id="{AB4FF2E8-783A-4C6D-014E-95F10824E952}"/>
              </a:ext>
            </a:extLst>
          </p:cNvPr>
          <p:cNvSpPr txBox="1"/>
          <p:nvPr/>
        </p:nvSpPr>
        <p:spPr>
          <a:xfrm>
            <a:off x="6808454" y="1164999"/>
            <a:ext cx="2170707" cy="369332"/>
          </a:xfrm>
          <a:prstGeom prst="rect">
            <a:avLst/>
          </a:prstGeom>
          <a:noFill/>
        </p:spPr>
        <p:txBody>
          <a:bodyPr wrap="square" lIns="91440" tIns="45720" rIns="91440" bIns="45720" rtlCol="0" anchor="b">
            <a:spAutoFit/>
          </a:bodyPr>
          <a:lstStyle/>
          <a:p>
            <a:pPr algn="ctr"/>
            <a:r>
              <a:rPr lang="fr-CA" b="1">
                <a:cs typeface="Arial"/>
              </a:rPr>
              <a:t>Plasma congelé</a:t>
            </a:r>
          </a:p>
        </p:txBody>
      </p:sp>
      <p:sp>
        <p:nvSpPr>
          <p:cNvPr id="6" name="TextBox 5">
            <a:extLst>
              <a:ext uri="{FF2B5EF4-FFF2-40B4-BE49-F238E27FC236}">
                <a16:creationId xmlns:a16="http://schemas.microsoft.com/office/drawing/2014/main" id="{6C5667C3-0A68-71DB-D35D-86814BBBB000}"/>
              </a:ext>
            </a:extLst>
          </p:cNvPr>
          <p:cNvSpPr txBox="1"/>
          <p:nvPr/>
        </p:nvSpPr>
        <p:spPr>
          <a:xfrm>
            <a:off x="9293467" y="1164999"/>
            <a:ext cx="2170707" cy="369332"/>
          </a:xfrm>
          <a:prstGeom prst="rect">
            <a:avLst/>
          </a:prstGeom>
          <a:noFill/>
        </p:spPr>
        <p:txBody>
          <a:bodyPr wrap="square" lIns="91440" tIns="45720" rIns="91440" bIns="45720" rtlCol="0" anchor="b">
            <a:spAutoFit/>
          </a:bodyPr>
          <a:lstStyle/>
          <a:p>
            <a:pPr algn="ctr"/>
            <a:r>
              <a:rPr lang="fr-CA" b="1" dirty="0"/>
              <a:t>Octaplasma</a:t>
            </a:r>
          </a:p>
        </p:txBody>
      </p:sp>
      <p:sp>
        <p:nvSpPr>
          <p:cNvPr id="8" name="Arrow: Down 7">
            <a:extLst>
              <a:ext uri="{FF2B5EF4-FFF2-40B4-BE49-F238E27FC236}">
                <a16:creationId xmlns:a16="http://schemas.microsoft.com/office/drawing/2014/main" id="{F6643594-94F4-DB04-8403-7580A3F51B0A}"/>
              </a:ext>
            </a:extLst>
          </p:cNvPr>
          <p:cNvSpPr/>
          <p:nvPr/>
        </p:nvSpPr>
        <p:spPr>
          <a:xfrm>
            <a:off x="7812844" y="1592044"/>
            <a:ext cx="161925" cy="3568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C31933EA-861B-E968-7582-8BF99E69B22A}"/>
              </a:ext>
            </a:extLst>
          </p:cNvPr>
          <p:cNvSpPr/>
          <p:nvPr/>
        </p:nvSpPr>
        <p:spPr>
          <a:xfrm>
            <a:off x="10306933" y="1596049"/>
            <a:ext cx="161925" cy="3568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E063636-AACE-911A-BF0D-A079109DFBC3}"/>
              </a:ext>
            </a:extLst>
          </p:cNvPr>
          <p:cNvSpPr txBox="1"/>
          <p:nvPr/>
        </p:nvSpPr>
        <p:spPr>
          <a:xfrm>
            <a:off x="3596640" y="6104705"/>
            <a:ext cx="7890510" cy="784830"/>
          </a:xfrm>
          <a:prstGeom prst="rect">
            <a:avLst/>
          </a:prstGeom>
          <a:noFill/>
        </p:spPr>
        <p:txBody>
          <a:bodyPr wrap="square" lIns="91440" tIns="45720" rIns="91440" bIns="45720" rtlCol="0" anchor="t">
            <a:spAutoFit/>
          </a:bodyPr>
          <a:lstStyle/>
          <a:p>
            <a:r>
              <a:rPr lang="fr-CA" sz="1100" dirty="0">
                <a:solidFill>
                  <a:schemeClr val="bg1">
                    <a:lumMod val="50000"/>
                  </a:schemeClr>
                </a:solidFill>
                <a:latin typeface="Arial" panose="020B0604020202020204" pitchFamily="34" charset="0"/>
                <a:cs typeface="Arial" panose="020B0604020202020204" pitchFamily="34" charset="0"/>
              </a:rPr>
              <a:t>Ce document </a:t>
            </a:r>
            <a:r>
              <a:rPr lang="fr-CA" sz="1100" b="0" dirty="0">
                <a:solidFill>
                  <a:schemeClr val="bg1">
                    <a:lumMod val="50000"/>
                  </a:schemeClr>
                </a:solidFill>
                <a:latin typeface="Arial" panose="020B0604020202020204" pitchFamily="34" charset="0"/>
                <a:cs typeface="Arial" panose="020B0604020202020204" pitchFamily="34" charset="0"/>
              </a:rPr>
              <a:t>est</a:t>
            </a:r>
            <a:r>
              <a:rPr lang="fr-CA" sz="1100" dirty="0">
                <a:solidFill>
                  <a:schemeClr val="bg1">
                    <a:lumMod val="50000"/>
                  </a:schemeClr>
                </a:solidFill>
                <a:latin typeface="Arial" panose="020B0604020202020204" pitchFamily="34" charset="0"/>
                <a:cs typeface="Arial" panose="020B0604020202020204" pitchFamily="34" charset="0"/>
              </a:rPr>
              <a:t> accessible sur</a:t>
            </a:r>
            <a:r>
              <a:rPr lang="fr-CA" sz="1100" b="0" dirty="0">
                <a:solidFill>
                  <a:schemeClr val="bg1">
                    <a:lumMod val="50000"/>
                  </a:schemeClr>
                </a:solidFill>
                <a:latin typeface="Arial" panose="020B0604020202020204" pitchFamily="34" charset="0"/>
                <a:cs typeface="Arial" panose="020B0604020202020204" pitchFamily="34" charset="0"/>
              </a:rPr>
              <a:t> </a:t>
            </a:r>
            <a:r>
              <a:rPr lang="fr-CA" sz="1100" dirty="0">
                <a:solidFill>
                  <a:schemeClr val="bg1">
                    <a:lumMod val="50000"/>
                  </a:schemeClr>
                </a:solidFill>
                <a:latin typeface="Arial" panose="020B0604020202020204" pitchFamily="34" charset="0"/>
                <a:cs typeface="Arial" panose="020B0604020202020204" pitchFamily="34" charset="0"/>
              </a:rPr>
              <a:t>profedu.ca, le site Web de développement professionnel de la Société canadienne du sang.</a:t>
            </a:r>
          </a:p>
          <a:p>
            <a:r>
              <a:rPr lang="fr-CA" sz="1100" dirty="0">
                <a:solidFill>
                  <a:schemeClr val="bg1">
                    <a:lumMod val="50000"/>
                  </a:schemeClr>
                </a:solidFill>
                <a:latin typeface="Arial" panose="020B0604020202020204" pitchFamily="34" charset="0"/>
                <a:ea typeface="+mn-lt"/>
                <a:cs typeface="Arial" panose="020B0604020202020204" pitchFamily="34" charset="0"/>
              </a:rPr>
              <a:t>Informations valables au 12 janvier 2023. Consultez systématiquement la monographie du produit pour obtenir les renseignements les plus récents.</a:t>
            </a:r>
            <a:r>
              <a:rPr lang="fr-CA" sz="1100" dirty="0">
                <a:latin typeface="Arial" panose="020B0604020202020204" pitchFamily="34" charset="0"/>
                <a:ea typeface="+mn-lt"/>
                <a:cs typeface="Arial" panose="020B0604020202020204" pitchFamily="34" charset="0"/>
              </a:rPr>
              <a:t> </a:t>
            </a:r>
            <a:r>
              <a:rPr lang="fr-CA" sz="1100" dirty="0">
                <a:latin typeface="Arial" panose="020B0604020202020204" pitchFamily="34" charset="0"/>
                <a:ea typeface="+mn-lt"/>
                <a:cs typeface="Arial" panose="020B0604020202020204" pitchFamily="34" charset="0"/>
                <a:hlinkClick r:id="rId4"/>
              </a:rPr>
              <a:t>Notre gamme de produits (octapharma.ca/</a:t>
            </a:r>
            <a:r>
              <a:rPr lang="fr-CA" sz="1100" dirty="0" err="1">
                <a:latin typeface="Arial" panose="020B0604020202020204" pitchFamily="34" charset="0"/>
                <a:ea typeface="+mn-lt"/>
                <a:cs typeface="Arial" panose="020B0604020202020204" pitchFamily="34" charset="0"/>
                <a:hlinkClick r:id="rId4"/>
              </a:rPr>
              <a:t>fr</a:t>
            </a:r>
            <a:r>
              <a:rPr lang="fr-CA" sz="1100" dirty="0">
                <a:latin typeface="Arial" panose="020B0604020202020204" pitchFamily="34" charset="0"/>
                <a:ea typeface="+mn-lt"/>
                <a:cs typeface="Arial" panose="020B0604020202020204" pitchFamily="34" charset="0"/>
                <a:hlinkClick r:id="rId4"/>
              </a:rPr>
              <a:t>)</a:t>
            </a:r>
          </a:p>
          <a:p>
            <a:endParaRPr lang="en-US" sz="1200" dirty="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61183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C9912B-0151-8B40-9EC6-10CED8E0F530}"/>
              </a:ext>
            </a:extLst>
          </p:cNvPr>
          <p:cNvSpPr>
            <a:spLocks noGrp="1"/>
          </p:cNvSpPr>
          <p:nvPr>
            <p:ph idx="1"/>
          </p:nvPr>
        </p:nvSpPr>
        <p:spPr>
          <a:xfrm>
            <a:off x="765594" y="1805624"/>
            <a:ext cx="10515600" cy="2936280"/>
          </a:xfrm>
        </p:spPr>
        <p:txBody>
          <a:bodyPr>
            <a:normAutofit/>
          </a:bodyPr>
          <a:lstStyle/>
          <a:p>
            <a:pPr>
              <a:buClr>
                <a:srgbClr val="E71324"/>
              </a:buClr>
            </a:pPr>
            <a:r>
              <a:rPr lang="fr-CA" dirty="0">
                <a:latin typeface="Arial"/>
                <a:cs typeface="Arial"/>
              </a:rPr>
              <a:t>Voir la </a:t>
            </a:r>
            <a:r>
              <a:rPr lang="fr-CA" dirty="0">
                <a:latin typeface="Arial"/>
                <a:cs typeface="Arial"/>
                <a:hlinkClick r:id="rId4"/>
              </a:rPr>
              <a:t>monographie d’</a:t>
            </a:r>
            <a:r>
              <a:rPr lang="fr-CA" dirty="0" err="1">
                <a:latin typeface="Arial"/>
                <a:cs typeface="Arial"/>
                <a:hlinkClick r:id="rId4"/>
              </a:rPr>
              <a:t>Octaplasma</a:t>
            </a:r>
            <a:endParaRPr lang="fr-CA" dirty="0">
              <a:latin typeface="Arial"/>
              <a:cs typeface="Arial"/>
              <a:hlinkClick r:id="rId4"/>
            </a:endParaRPr>
          </a:p>
          <a:p>
            <a:pPr>
              <a:buClr>
                <a:srgbClr val="E71324"/>
              </a:buClr>
            </a:pPr>
            <a:r>
              <a:rPr lang="fr-CA" dirty="0">
                <a:latin typeface="Arial"/>
                <a:cs typeface="Arial"/>
              </a:rPr>
              <a:t>Comme pour tous les composants et produits dérivés du sang humain, la traçabilité est primordiale s’il est nécessaire de mettre en quarantaine ou de retirer des unités</a:t>
            </a:r>
          </a:p>
          <a:p>
            <a:pPr>
              <a:buClr>
                <a:srgbClr val="E71324"/>
              </a:buClr>
            </a:pPr>
            <a:r>
              <a:rPr lang="fr-CA" dirty="0">
                <a:latin typeface="Arial"/>
                <a:cs typeface="Arial"/>
              </a:rPr>
              <a:t>Chaque unité comporte une étiquette présentant un numéro de suivi unique conforme à la norme </a:t>
            </a:r>
            <a:r>
              <a:rPr lang="fr-CA" dirty="0" err="1">
                <a:latin typeface="Arial"/>
                <a:cs typeface="Arial"/>
              </a:rPr>
              <a:t>ISBT</a:t>
            </a:r>
            <a:r>
              <a:rPr lang="fr-CA" dirty="0">
                <a:latin typeface="Arial"/>
                <a:cs typeface="Arial"/>
              </a:rPr>
              <a:t> 128 et un numéro de lot</a:t>
            </a:r>
          </a:p>
          <a:p>
            <a:pPr>
              <a:buClr>
                <a:srgbClr val="8C8C8C"/>
              </a:buClr>
            </a:pPr>
            <a:endParaRPr lang="en-US" dirty="0"/>
          </a:p>
        </p:txBody>
      </p:sp>
      <p:sp>
        <p:nvSpPr>
          <p:cNvPr id="2" name="Title 1">
            <a:extLst>
              <a:ext uri="{FF2B5EF4-FFF2-40B4-BE49-F238E27FC236}">
                <a16:creationId xmlns:a16="http://schemas.microsoft.com/office/drawing/2014/main" id="{D706F060-70FA-5E48-87BC-0C924E518A56}"/>
              </a:ext>
            </a:extLst>
          </p:cNvPr>
          <p:cNvSpPr>
            <a:spLocks noGrp="1"/>
          </p:cNvSpPr>
          <p:nvPr>
            <p:ph type="title"/>
          </p:nvPr>
        </p:nvSpPr>
        <p:spPr>
          <a:xfrm>
            <a:off x="758377" y="39530"/>
            <a:ext cx="10540429" cy="977538"/>
          </a:xfrm>
        </p:spPr>
        <p:txBody>
          <a:bodyPr vert="horz" lIns="91440" tIns="45720" rIns="91440" bIns="45720" rtlCol="0" anchor="b">
            <a:normAutofit/>
          </a:bodyPr>
          <a:lstStyle/>
          <a:p>
            <a:pPr>
              <a:spcBef>
                <a:spcPts val="0"/>
              </a:spcBef>
            </a:pPr>
            <a:r>
              <a:rPr lang="fr-CA" dirty="0">
                <a:latin typeface="Arial"/>
                <a:cs typeface="Arial"/>
              </a:rPr>
              <a:t>Octaplasma : étiquetage et suivi</a:t>
            </a:r>
          </a:p>
        </p:txBody>
      </p:sp>
      <p:sp>
        <p:nvSpPr>
          <p:cNvPr id="7" name="Slide Number Placeholder 6">
            <a:extLst>
              <a:ext uri="{FF2B5EF4-FFF2-40B4-BE49-F238E27FC236}">
                <a16:creationId xmlns:a16="http://schemas.microsoft.com/office/drawing/2014/main" id="{58585E63-FFF5-9148-8D64-CF1B347D1338}"/>
              </a:ext>
            </a:extLst>
          </p:cNvPr>
          <p:cNvSpPr>
            <a:spLocks noGrp="1"/>
          </p:cNvSpPr>
          <p:nvPr>
            <p:ph type="sldNum" sz="quarter" idx="12"/>
          </p:nvPr>
        </p:nvSpPr>
        <p:spPr/>
        <p:txBody>
          <a:bodyPr/>
          <a:lstStyle/>
          <a:p>
            <a:fld id="{7A1A82D1-6124-764A-B015-8BB5F625E955}" type="slidenum">
              <a:rPr lang="en-US" smtClean="0"/>
              <a:t>5</a:t>
            </a:fld>
            <a:endParaRPr lang="en-US"/>
          </a:p>
        </p:txBody>
      </p:sp>
      <p:sp>
        <p:nvSpPr>
          <p:cNvPr id="4" name="TextBox 3">
            <a:extLst>
              <a:ext uri="{FF2B5EF4-FFF2-40B4-BE49-F238E27FC236}">
                <a16:creationId xmlns:a16="http://schemas.microsoft.com/office/drawing/2014/main" id="{2E566263-6669-C9CC-6405-AF7AE59FBB4C}"/>
              </a:ext>
            </a:extLst>
          </p:cNvPr>
          <p:cNvSpPr txBox="1"/>
          <p:nvPr/>
        </p:nvSpPr>
        <p:spPr>
          <a:xfrm>
            <a:off x="3596640" y="6104705"/>
            <a:ext cx="7890510" cy="784830"/>
          </a:xfrm>
          <a:prstGeom prst="rect">
            <a:avLst/>
          </a:prstGeom>
          <a:noFill/>
        </p:spPr>
        <p:txBody>
          <a:bodyPr wrap="square" lIns="91440" tIns="45720" rIns="91440" bIns="45720" rtlCol="0" anchor="t">
            <a:spAutoFit/>
          </a:bodyPr>
          <a:lstStyle/>
          <a:p>
            <a:r>
              <a:rPr lang="fr-CA" sz="1100" dirty="0">
                <a:solidFill>
                  <a:schemeClr val="bg1">
                    <a:lumMod val="50000"/>
                  </a:schemeClr>
                </a:solidFill>
                <a:latin typeface="Arial" panose="020B0604020202020204" pitchFamily="34" charset="0"/>
                <a:cs typeface="Arial" panose="020B0604020202020204" pitchFamily="34" charset="0"/>
              </a:rPr>
              <a:t>Ce document </a:t>
            </a:r>
            <a:r>
              <a:rPr lang="fr-CA" sz="1100" b="0" dirty="0">
                <a:solidFill>
                  <a:schemeClr val="bg1">
                    <a:lumMod val="50000"/>
                  </a:schemeClr>
                </a:solidFill>
                <a:latin typeface="Arial" panose="020B0604020202020204" pitchFamily="34" charset="0"/>
                <a:cs typeface="Arial" panose="020B0604020202020204" pitchFamily="34" charset="0"/>
              </a:rPr>
              <a:t>est</a:t>
            </a:r>
            <a:r>
              <a:rPr lang="fr-CA" sz="1100" dirty="0">
                <a:solidFill>
                  <a:schemeClr val="bg1">
                    <a:lumMod val="50000"/>
                  </a:schemeClr>
                </a:solidFill>
                <a:latin typeface="Arial" panose="020B0604020202020204" pitchFamily="34" charset="0"/>
                <a:cs typeface="Arial" panose="020B0604020202020204" pitchFamily="34" charset="0"/>
              </a:rPr>
              <a:t> accessible sur</a:t>
            </a:r>
            <a:r>
              <a:rPr lang="fr-CA" sz="1100" b="0" dirty="0">
                <a:solidFill>
                  <a:schemeClr val="bg1">
                    <a:lumMod val="50000"/>
                  </a:schemeClr>
                </a:solidFill>
                <a:latin typeface="Arial" panose="020B0604020202020204" pitchFamily="34" charset="0"/>
                <a:cs typeface="Arial" panose="020B0604020202020204" pitchFamily="34" charset="0"/>
              </a:rPr>
              <a:t> </a:t>
            </a:r>
            <a:r>
              <a:rPr lang="fr-CA" sz="1100" dirty="0">
                <a:solidFill>
                  <a:schemeClr val="bg1">
                    <a:lumMod val="50000"/>
                  </a:schemeClr>
                </a:solidFill>
                <a:latin typeface="Arial" panose="020B0604020202020204" pitchFamily="34" charset="0"/>
                <a:cs typeface="Arial" panose="020B0604020202020204" pitchFamily="34" charset="0"/>
              </a:rPr>
              <a:t>profedu.ca, le site Web de développement professionnel de la Société canadienne du sang.</a:t>
            </a:r>
          </a:p>
          <a:p>
            <a:r>
              <a:rPr lang="fr-CA" sz="1100" dirty="0">
                <a:solidFill>
                  <a:schemeClr val="bg1">
                    <a:lumMod val="50000"/>
                  </a:schemeClr>
                </a:solidFill>
                <a:latin typeface="Arial" panose="020B0604020202020204" pitchFamily="34" charset="0"/>
                <a:ea typeface="+mn-lt"/>
                <a:cs typeface="Arial" panose="020B0604020202020204" pitchFamily="34" charset="0"/>
              </a:rPr>
              <a:t>Informations valables au 12 janvier 2023. Consultez systématiquement la monographie du produit pour obtenir les renseignements les plus récents.</a:t>
            </a:r>
            <a:r>
              <a:rPr lang="fr-CA" sz="1100" dirty="0">
                <a:latin typeface="Arial" panose="020B0604020202020204" pitchFamily="34" charset="0"/>
                <a:ea typeface="+mn-lt"/>
                <a:cs typeface="Arial" panose="020B0604020202020204" pitchFamily="34" charset="0"/>
              </a:rPr>
              <a:t> </a:t>
            </a:r>
            <a:r>
              <a:rPr lang="fr-CA" sz="1100" dirty="0">
                <a:latin typeface="Arial" panose="020B0604020202020204" pitchFamily="34" charset="0"/>
                <a:ea typeface="+mn-lt"/>
                <a:cs typeface="Arial" panose="020B0604020202020204" pitchFamily="34" charset="0"/>
                <a:hlinkClick r:id="rId4"/>
              </a:rPr>
              <a:t>Notre gamme de produits (octapharma.ca/</a:t>
            </a:r>
            <a:r>
              <a:rPr lang="fr-CA" sz="1100" dirty="0" err="1">
                <a:latin typeface="Arial" panose="020B0604020202020204" pitchFamily="34" charset="0"/>
                <a:ea typeface="+mn-lt"/>
                <a:cs typeface="Arial" panose="020B0604020202020204" pitchFamily="34" charset="0"/>
                <a:hlinkClick r:id="rId4"/>
              </a:rPr>
              <a:t>fr</a:t>
            </a:r>
            <a:r>
              <a:rPr lang="fr-CA" sz="1100" dirty="0">
                <a:latin typeface="Arial" panose="020B0604020202020204" pitchFamily="34" charset="0"/>
                <a:ea typeface="+mn-lt"/>
                <a:cs typeface="Arial" panose="020B0604020202020204" pitchFamily="34" charset="0"/>
                <a:hlinkClick r:id="rId4"/>
              </a:rPr>
              <a:t>)</a:t>
            </a:r>
          </a:p>
          <a:p>
            <a:endParaRPr lang="en-US" sz="1200" dirty="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06803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F060-70FA-5E48-87BC-0C924E518A56}"/>
              </a:ext>
            </a:extLst>
          </p:cNvPr>
          <p:cNvSpPr>
            <a:spLocks noGrp="1"/>
          </p:cNvSpPr>
          <p:nvPr>
            <p:ph type="title"/>
          </p:nvPr>
        </p:nvSpPr>
        <p:spPr>
          <a:xfrm>
            <a:off x="826826" y="40881"/>
            <a:ext cx="10515599" cy="932688"/>
          </a:xfrm>
        </p:spPr>
        <p:txBody>
          <a:bodyPr vert="horz" lIns="91440" tIns="45720" rIns="91440" bIns="45720" rtlCol="0" anchor="b">
            <a:normAutofit/>
          </a:bodyPr>
          <a:lstStyle/>
          <a:p>
            <a:r>
              <a:rPr lang="fr-CA" dirty="0">
                <a:latin typeface="+mj-lt"/>
                <a:ea typeface="+mj-ea"/>
                <a:cs typeface="+mj-cs"/>
              </a:rPr>
              <a:t>Octaplasma : étiquetage et suivi</a:t>
            </a:r>
          </a:p>
        </p:txBody>
      </p:sp>
      <p:pic>
        <p:nvPicPr>
          <p:cNvPr id="5" name="Content Placeholder 4">
            <a:extLst>
              <a:ext uri="{FF2B5EF4-FFF2-40B4-BE49-F238E27FC236}">
                <a16:creationId xmlns:a16="http://schemas.microsoft.com/office/drawing/2014/main" id="{C12AA804-C224-8391-9746-AA4D0256502A}"/>
              </a:ext>
            </a:extLst>
          </p:cNvPr>
          <p:cNvPicPr>
            <a:picLocks noGrp="1" noChangeAspect="1"/>
          </p:cNvPicPr>
          <p:nvPr>
            <p:ph idx="1"/>
          </p:nvPr>
        </p:nvPicPr>
        <p:blipFill rotWithShape="1">
          <a:blip r:embed="rId4"/>
          <a:srcRect t="1276" b="1276"/>
          <a:stretch/>
        </p:blipFill>
        <p:spPr>
          <a:xfrm>
            <a:off x="1109709" y="1181068"/>
            <a:ext cx="10170699" cy="3364964"/>
          </a:xfrm>
          <a:prstGeom prst="rect">
            <a:avLst/>
          </a:prstGeom>
        </p:spPr>
      </p:pic>
      <p:sp>
        <p:nvSpPr>
          <p:cNvPr id="7" name="Slide Number Placeholder 6">
            <a:extLst>
              <a:ext uri="{FF2B5EF4-FFF2-40B4-BE49-F238E27FC236}">
                <a16:creationId xmlns:a16="http://schemas.microsoft.com/office/drawing/2014/main" id="{58585E63-FFF5-9148-8D64-CF1B347D133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A1A82D1-6124-764A-B015-8BB5F625E955}" type="slidenum">
              <a:rPr lang="en-US" sz="1200" smtClean="0">
                <a:solidFill>
                  <a:schemeClr val="tx1">
                    <a:tint val="75000"/>
                  </a:schemeClr>
                </a:solidFill>
                <a:latin typeface="+mn-lt"/>
                <a:cs typeface="+mn-cs"/>
              </a:rPr>
              <a:pPr>
                <a:spcAft>
                  <a:spcPts val="600"/>
                </a:spcAft>
              </a:pPr>
              <a:t>6</a:t>
            </a:fld>
            <a:endParaRPr lang="en-US" sz="1200">
              <a:solidFill>
                <a:schemeClr val="tx1">
                  <a:tint val="75000"/>
                </a:schemeClr>
              </a:solidFill>
              <a:latin typeface="+mn-lt"/>
              <a:cs typeface="+mn-cs"/>
            </a:endParaRPr>
          </a:p>
        </p:txBody>
      </p:sp>
      <p:sp>
        <p:nvSpPr>
          <p:cNvPr id="8" name="Content Placeholder 2">
            <a:extLst>
              <a:ext uri="{FF2B5EF4-FFF2-40B4-BE49-F238E27FC236}">
                <a16:creationId xmlns:a16="http://schemas.microsoft.com/office/drawing/2014/main" id="{9287A963-AE95-B0A2-A099-7C45B053EE8E}"/>
              </a:ext>
            </a:extLst>
          </p:cNvPr>
          <p:cNvSpPr txBox="1">
            <a:spLocks/>
          </p:cNvSpPr>
          <p:nvPr/>
        </p:nvSpPr>
        <p:spPr>
          <a:xfrm>
            <a:off x="822460" y="4137117"/>
            <a:ext cx="10515600" cy="2936280"/>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2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71324"/>
              </a:buClr>
            </a:pPr>
            <a:r>
              <a:rPr lang="fr-CA" sz="2000" dirty="0">
                <a:latin typeface="Arial"/>
                <a:cs typeface="Arial"/>
              </a:rPr>
              <a:t>Pour en savoir plus sur le produit, consultez la </a:t>
            </a:r>
            <a:r>
              <a:rPr lang="fr-CA" sz="2000" dirty="0">
                <a:latin typeface="Arial"/>
                <a:cs typeface="Arial"/>
                <a:hlinkClick r:id="rId5"/>
              </a:rPr>
              <a:t>monographie d’Octaplasma</a:t>
            </a:r>
            <a:r>
              <a:rPr lang="fr-CA" sz="2000" dirty="0">
                <a:latin typeface="Arial"/>
                <a:cs typeface="Arial"/>
              </a:rPr>
              <a:t>.</a:t>
            </a:r>
          </a:p>
          <a:p>
            <a:pPr>
              <a:buClr>
                <a:srgbClr val="E71324"/>
              </a:buClr>
            </a:pPr>
            <a:r>
              <a:rPr lang="fr-CA" sz="2000" dirty="0">
                <a:latin typeface="Arial"/>
                <a:cs typeface="Arial"/>
              </a:rPr>
              <a:t>Pour en savoir plus sur le numéro d’identification unique, consultez la lettre d’</a:t>
            </a:r>
            <a:r>
              <a:rPr lang="fr-CA" sz="2000" dirty="0" err="1">
                <a:latin typeface="Arial"/>
                <a:cs typeface="Arial"/>
              </a:rPr>
              <a:t>Octapharma</a:t>
            </a:r>
            <a:r>
              <a:rPr lang="fr-CA" sz="2000" dirty="0">
                <a:latin typeface="Arial"/>
                <a:cs typeface="Arial"/>
              </a:rPr>
              <a:t> destinée aux banques de sang qui est jointe à la </a:t>
            </a:r>
            <a:r>
              <a:rPr lang="fr-CA" sz="2000" dirty="0">
                <a:latin typeface="Arial"/>
                <a:cs typeface="Arial"/>
                <a:hlinkClick r:id="rId6"/>
              </a:rPr>
              <a:t>lettre aux clients 2022-28</a:t>
            </a:r>
            <a:r>
              <a:rPr lang="fr-CA" sz="2000" dirty="0">
                <a:latin typeface="Arial"/>
                <a:cs typeface="Arial"/>
              </a:rPr>
              <a:t>.</a:t>
            </a:r>
          </a:p>
          <a:p>
            <a:pPr>
              <a:buClr>
                <a:srgbClr val="8C8C8C"/>
              </a:buClr>
            </a:pPr>
            <a:endParaRPr lang="en-US" dirty="0"/>
          </a:p>
        </p:txBody>
      </p:sp>
      <p:sp>
        <p:nvSpPr>
          <p:cNvPr id="9" name="TextBox 8">
            <a:extLst>
              <a:ext uri="{FF2B5EF4-FFF2-40B4-BE49-F238E27FC236}">
                <a16:creationId xmlns:a16="http://schemas.microsoft.com/office/drawing/2014/main" id="{17F305C2-9542-DA13-3AC1-7D4CF3FB781D}"/>
              </a:ext>
            </a:extLst>
          </p:cNvPr>
          <p:cNvSpPr txBox="1"/>
          <p:nvPr/>
        </p:nvSpPr>
        <p:spPr>
          <a:xfrm>
            <a:off x="4786223" y="6211669"/>
            <a:ext cx="6265088" cy="461665"/>
          </a:xfrm>
          <a:prstGeom prst="rect">
            <a:avLst/>
          </a:prstGeom>
          <a:noFill/>
        </p:spPr>
        <p:txBody>
          <a:bodyPr wrap="square" lIns="91440" tIns="45720" rIns="91440" bIns="45720" rtlCol="0" anchor="t">
            <a:spAutoFit/>
          </a:bodyPr>
          <a:lstStyle/>
          <a:p>
            <a:r>
              <a:rPr lang="fr-CA" sz="1200" dirty="0">
                <a:ea typeface="+mn-lt"/>
                <a:cs typeface="+mn-lt"/>
              </a:rPr>
              <a:t>Source : </a:t>
            </a:r>
            <a:r>
              <a:rPr lang="fr-CA" sz="1200" dirty="0" err="1">
                <a:ea typeface="+mn-lt"/>
                <a:cs typeface="+mn-lt"/>
              </a:rPr>
              <a:t>Octapharma</a:t>
            </a:r>
            <a:r>
              <a:rPr lang="fr-CA" sz="1200" dirty="0">
                <a:ea typeface="+mn-lt"/>
                <a:cs typeface="+mn-lt"/>
              </a:rPr>
              <a:t>. Octaplasma : Lettre destinée aux banques de sang. Juin 2015 Jointe à la </a:t>
            </a:r>
            <a:r>
              <a:rPr lang="fr-CA" sz="1200" dirty="0">
                <a:ea typeface="+mn-lt"/>
                <a:cs typeface="+mn-lt"/>
                <a:hlinkClick r:id="rId6"/>
              </a:rPr>
              <a:t>Lettre aux clients 2022-28 de la Société canadienne du sang</a:t>
            </a:r>
          </a:p>
        </p:txBody>
      </p:sp>
    </p:spTree>
    <p:custDataLst>
      <p:tags r:id="rId1"/>
    </p:custDataLst>
    <p:extLst>
      <p:ext uri="{BB962C8B-B14F-4D97-AF65-F5344CB8AC3E}">
        <p14:creationId xmlns:p14="http://schemas.microsoft.com/office/powerpoint/2010/main" val="3050073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F060-70FA-5E48-87BC-0C924E518A56}"/>
              </a:ext>
            </a:extLst>
          </p:cNvPr>
          <p:cNvSpPr>
            <a:spLocks noGrp="1"/>
          </p:cNvSpPr>
          <p:nvPr>
            <p:ph type="title"/>
          </p:nvPr>
        </p:nvSpPr>
        <p:spPr>
          <a:xfrm>
            <a:off x="792706" y="-50104"/>
            <a:ext cx="10515599" cy="932688"/>
          </a:xfrm>
        </p:spPr>
        <p:txBody>
          <a:bodyPr vert="horz" lIns="91440" tIns="45720" rIns="91440" bIns="45720" rtlCol="0" anchor="b">
            <a:normAutofit/>
          </a:bodyPr>
          <a:lstStyle/>
          <a:p>
            <a:r>
              <a:rPr lang="fr-CA" dirty="0">
                <a:latin typeface="+mj-lt"/>
                <a:ea typeface="+mj-ea"/>
                <a:cs typeface="+mj-cs"/>
              </a:rPr>
              <a:t>Octaplasma : étiquetage et suivi</a:t>
            </a:r>
          </a:p>
        </p:txBody>
      </p:sp>
      <p:sp>
        <p:nvSpPr>
          <p:cNvPr id="7" name="Slide Number Placeholder 6">
            <a:extLst>
              <a:ext uri="{FF2B5EF4-FFF2-40B4-BE49-F238E27FC236}">
                <a16:creationId xmlns:a16="http://schemas.microsoft.com/office/drawing/2014/main" id="{58585E63-FFF5-9148-8D64-CF1B347D133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A1A82D1-6124-764A-B015-8BB5F625E955}" type="slidenum">
              <a:rPr lang="en-US" sz="1200" smtClean="0">
                <a:solidFill>
                  <a:schemeClr val="tx1">
                    <a:tint val="75000"/>
                  </a:schemeClr>
                </a:solidFill>
                <a:latin typeface="+mn-lt"/>
                <a:cs typeface="+mn-cs"/>
              </a:rPr>
              <a:pPr>
                <a:spcAft>
                  <a:spcPts val="600"/>
                </a:spcAft>
              </a:pPr>
              <a:t>7</a:t>
            </a:fld>
            <a:endParaRPr lang="en-US" sz="1200">
              <a:solidFill>
                <a:schemeClr val="tx1">
                  <a:tint val="75000"/>
                </a:schemeClr>
              </a:solidFill>
              <a:latin typeface="+mn-lt"/>
              <a:cs typeface="+mn-cs"/>
            </a:endParaRPr>
          </a:p>
        </p:txBody>
      </p:sp>
      <p:pic>
        <p:nvPicPr>
          <p:cNvPr id="9" name="Picture 8">
            <a:extLst>
              <a:ext uri="{FF2B5EF4-FFF2-40B4-BE49-F238E27FC236}">
                <a16:creationId xmlns:a16="http://schemas.microsoft.com/office/drawing/2014/main" id="{5F3BCE48-C18A-6594-B6CC-2E803A1BFD5A}"/>
              </a:ext>
            </a:extLst>
          </p:cNvPr>
          <p:cNvPicPr>
            <a:picLocks noChangeAspect="1"/>
          </p:cNvPicPr>
          <p:nvPr/>
        </p:nvPicPr>
        <p:blipFill>
          <a:blip r:embed="rId4"/>
          <a:srcRect/>
          <a:stretch/>
        </p:blipFill>
        <p:spPr>
          <a:xfrm>
            <a:off x="1157354" y="1299411"/>
            <a:ext cx="9950012" cy="4379494"/>
          </a:xfrm>
          <a:prstGeom prst="rect">
            <a:avLst/>
          </a:prstGeom>
        </p:spPr>
      </p:pic>
      <p:sp>
        <p:nvSpPr>
          <p:cNvPr id="5" name="TextBox 4">
            <a:extLst>
              <a:ext uri="{FF2B5EF4-FFF2-40B4-BE49-F238E27FC236}">
                <a16:creationId xmlns:a16="http://schemas.microsoft.com/office/drawing/2014/main" id="{EC975C92-F7C9-070B-463D-2425EBE8F0A8}"/>
              </a:ext>
            </a:extLst>
          </p:cNvPr>
          <p:cNvSpPr txBox="1"/>
          <p:nvPr/>
        </p:nvSpPr>
        <p:spPr>
          <a:xfrm>
            <a:off x="4786223" y="6211669"/>
            <a:ext cx="6265088" cy="461665"/>
          </a:xfrm>
          <a:prstGeom prst="rect">
            <a:avLst/>
          </a:prstGeom>
          <a:noFill/>
        </p:spPr>
        <p:txBody>
          <a:bodyPr wrap="square" lIns="91440" tIns="45720" rIns="91440" bIns="45720" rtlCol="0" anchor="t">
            <a:spAutoFit/>
          </a:bodyPr>
          <a:lstStyle/>
          <a:p>
            <a:r>
              <a:rPr lang="fr-CA" sz="1200" dirty="0">
                <a:ea typeface="+mn-lt"/>
                <a:cs typeface="+mn-lt"/>
              </a:rPr>
              <a:t>Source : </a:t>
            </a:r>
            <a:r>
              <a:rPr lang="fr-CA" sz="1200" dirty="0" err="1">
                <a:ea typeface="+mn-lt"/>
                <a:cs typeface="+mn-lt"/>
              </a:rPr>
              <a:t>Octapharma</a:t>
            </a:r>
            <a:r>
              <a:rPr lang="fr-CA" sz="1200" dirty="0">
                <a:ea typeface="+mn-lt"/>
                <a:cs typeface="+mn-lt"/>
              </a:rPr>
              <a:t>. Octaplasma : Lettre destinée aux banques de sang. Juin 2015 Jointe à la </a:t>
            </a:r>
            <a:r>
              <a:rPr lang="fr-CA" sz="1200" dirty="0">
                <a:ea typeface="+mn-lt"/>
                <a:cs typeface="+mn-lt"/>
                <a:hlinkClick r:id="rId5"/>
              </a:rPr>
              <a:t>Lettre aux clients 2022-28 de la Société canadienne du sang</a:t>
            </a:r>
          </a:p>
        </p:txBody>
      </p:sp>
      <p:pic>
        <p:nvPicPr>
          <p:cNvPr id="1025" name="Picture 1">
            <a:extLst>
              <a:ext uri="{FF2B5EF4-FFF2-40B4-BE49-F238E27FC236}">
                <a16:creationId xmlns:a16="http://schemas.microsoft.com/office/drawing/2014/main" id="{A971BC62-0DFA-6CCD-41CA-12AC35F4B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3825" cy="1047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9685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BB82C1-9F5B-7929-6E73-6887F14FA08D}"/>
              </a:ext>
            </a:extLst>
          </p:cNvPr>
          <p:cNvSpPr>
            <a:spLocks noGrp="1"/>
          </p:cNvSpPr>
          <p:nvPr>
            <p:ph type="body" sz="half" idx="2"/>
          </p:nvPr>
        </p:nvSpPr>
        <p:spPr>
          <a:xfrm>
            <a:off x="682487" y="1309491"/>
            <a:ext cx="7905052" cy="1317641"/>
          </a:xfrm>
        </p:spPr>
        <p:txBody>
          <a:bodyPr>
            <a:normAutofit/>
          </a:bodyPr>
          <a:lstStyle/>
          <a:p>
            <a:pPr marL="342900" indent="-342900">
              <a:buClr>
                <a:srgbClr val="E71324"/>
              </a:buClr>
              <a:buFont typeface="Arial" panose="020B0604020202020204" pitchFamily="34" charset="0"/>
              <a:buChar char="•"/>
            </a:pPr>
            <a:r>
              <a:rPr lang="fr-CA" dirty="0">
                <a:latin typeface="+mn-lt"/>
                <a:cs typeface="+mn-cs"/>
              </a:rPr>
              <a:t>Voir la </a:t>
            </a:r>
            <a:r>
              <a:rPr lang="fr-CA" dirty="0">
                <a:latin typeface="+mn-lt"/>
                <a:cs typeface="+mn-cs"/>
                <a:hlinkClick r:id="rId4"/>
              </a:rPr>
              <a:t>monographie d’</a:t>
            </a:r>
            <a:r>
              <a:rPr lang="fr-CA" dirty="0" err="1">
                <a:latin typeface="+mn-lt"/>
                <a:cs typeface="+mn-cs"/>
                <a:hlinkClick r:id="rId4"/>
              </a:rPr>
              <a:t>Octaplasma</a:t>
            </a:r>
            <a:endParaRPr lang="fr-CA" dirty="0">
              <a:latin typeface="+mn-lt"/>
              <a:cs typeface="+mn-cs"/>
              <a:hlinkClick r:id="rId4"/>
            </a:endParaRPr>
          </a:p>
          <a:p>
            <a:pPr marL="342900" indent="-342900">
              <a:buClr>
                <a:srgbClr val="E71324"/>
              </a:buClr>
              <a:buFont typeface="Arial" panose="020B0604020202020204" pitchFamily="34" charset="0"/>
              <a:buChar char="•"/>
            </a:pPr>
            <a:r>
              <a:rPr lang="fr-CA" dirty="0">
                <a:latin typeface="+mn-lt"/>
                <a:cs typeface="+mn-cs"/>
              </a:rPr>
              <a:t>Fourni par boîte de dix unités</a:t>
            </a:r>
          </a:p>
        </p:txBody>
      </p:sp>
      <p:sp>
        <p:nvSpPr>
          <p:cNvPr id="4" name="Title 3">
            <a:extLst>
              <a:ext uri="{FF2B5EF4-FFF2-40B4-BE49-F238E27FC236}">
                <a16:creationId xmlns:a16="http://schemas.microsoft.com/office/drawing/2014/main" id="{B3D4EE32-A7F3-9D1A-D61B-1C4FD6136414}"/>
              </a:ext>
            </a:extLst>
          </p:cNvPr>
          <p:cNvSpPr>
            <a:spLocks noGrp="1"/>
          </p:cNvSpPr>
          <p:nvPr>
            <p:ph type="title"/>
          </p:nvPr>
        </p:nvSpPr>
        <p:spPr>
          <a:xfrm>
            <a:off x="682487" y="-3890"/>
            <a:ext cx="10591152" cy="943442"/>
          </a:xfrm>
        </p:spPr>
        <p:txBody>
          <a:bodyPr vert="horz" lIns="91440" tIns="45720" rIns="91440" bIns="45720" rtlCol="0" anchor="b">
            <a:normAutofit/>
          </a:bodyPr>
          <a:lstStyle/>
          <a:p>
            <a:r>
              <a:rPr lang="fr-CA" dirty="0">
                <a:latin typeface="Arial"/>
                <a:cs typeface="Arial"/>
              </a:rPr>
              <a:t>Octaplasma : conditionnement</a:t>
            </a:r>
          </a:p>
        </p:txBody>
      </p:sp>
      <p:sp>
        <p:nvSpPr>
          <p:cNvPr id="5" name="Slide Number Placeholder 4">
            <a:extLst>
              <a:ext uri="{FF2B5EF4-FFF2-40B4-BE49-F238E27FC236}">
                <a16:creationId xmlns:a16="http://schemas.microsoft.com/office/drawing/2014/main" id="{6DBDA09F-F072-122F-9D3F-488A396E3F0B}"/>
              </a:ext>
            </a:extLst>
          </p:cNvPr>
          <p:cNvSpPr>
            <a:spLocks noGrp="1"/>
          </p:cNvSpPr>
          <p:nvPr>
            <p:ph type="sldNum" sz="quarter" idx="4"/>
          </p:nvPr>
        </p:nvSpPr>
        <p:spPr/>
        <p:txBody>
          <a:bodyPr/>
          <a:lstStyle/>
          <a:p>
            <a:fld id="{7A1A82D1-6124-764A-B015-8BB5F625E955}" type="slidenum">
              <a:rPr lang="en-US" smtClean="0"/>
              <a:pPr/>
              <a:t>8</a:t>
            </a:fld>
            <a:endParaRPr lang="en-US"/>
          </a:p>
        </p:txBody>
      </p:sp>
      <p:pic>
        <p:nvPicPr>
          <p:cNvPr id="9" name="Picture 9" descr="Text, letter&#10;&#10;Description automatically generated">
            <a:extLst>
              <a:ext uri="{FF2B5EF4-FFF2-40B4-BE49-F238E27FC236}">
                <a16:creationId xmlns:a16="http://schemas.microsoft.com/office/drawing/2014/main" id="{EF1B7630-FFFE-442D-0F51-0D3BD56648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5073" y="2565112"/>
            <a:ext cx="2815087" cy="3374202"/>
          </a:xfrm>
          <a:prstGeom prst="rect">
            <a:avLst/>
          </a:prstGeom>
        </p:spPr>
      </p:pic>
      <p:pic>
        <p:nvPicPr>
          <p:cNvPr id="10" name="Picture 10" descr="Text&#10;&#10;Description automatically generated">
            <a:extLst>
              <a:ext uri="{FF2B5EF4-FFF2-40B4-BE49-F238E27FC236}">
                <a16:creationId xmlns:a16="http://schemas.microsoft.com/office/drawing/2014/main" id="{A3C70E6E-2F1B-6DAF-D68B-5E8BD62848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77795" y="2627037"/>
            <a:ext cx="2743201" cy="3343588"/>
          </a:xfrm>
          <a:prstGeom prst="rect">
            <a:avLst/>
          </a:prstGeom>
        </p:spPr>
      </p:pic>
      <p:sp>
        <p:nvSpPr>
          <p:cNvPr id="14" name="Text Placeholder 1">
            <a:extLst>
              <a:ext uri="{FF2B5EF4-FFF2-40B4-BE49-F238E27FC236}">
                <a16:creationId xmlns:a16="http://schemas.microsoft.com/office/drawing/2014/main" id="{A6ECCCCE-95EA-E1FA-D2AB-A1FA057F81F2}"/>
              </a:ext>
            </a:extLst>
          </p:cNvPr>
          <p:cNvSpPr txBox="1">
            <a:spLocks/>
          </p:cNvSpPr>
          <p:nvPr/>
        </p:nvSpPr>
        <p:spPr>
          <a:xfrm>
            <a:off x="3681604" y="2914004"/>
            <a:ext cx="2556676" cy="2295301"/>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sz="26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chemeClr val="tx2"/>
              </a:buClr>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chemeClr val="tx2"/>
              </a:buClr>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chemeClr val="tx2"/>
              </a:buClr>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chemeClr val="tx2"/>
              </a:buClr>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buClr>
                <a:srgbClr val="E71324"/>
              </a:buClr>
            </a:pPr>
            <a:r>
              <a:rPr lang="fr-CA" sz="2400" dirty="0">
                <a:latin typeface="+mn-lt"/>
                <a:cs typeface="+mn-cs"/>
              </a:rPr>
              <a:t>Chaque unité est emballée dans une poche faite d’un mélange de polyamide et de polyéthylène</a:t>
            </a:r>
          </a:p>
        </p:txBody>
      </p:sp>
      <p:sp>
        <p:nvSpPr>
          <p:cNvPr id="17" name="Text Placeholder 1">
            <a:extLst>
              <a:ext uri="{FF2B5EF4-FFF2-40B4-BE49-F238E27FC236}">
                <a16:creationId xmlns:a16="http://schemas.microsoft.com/office/drawing/2014/main" id="{01CF1DC5-8BD3-374B-DE5A-354BBBC5126D}"/>
              </a:ext>
            </a:extLst>
          </p:cNvPr>
          <p:cNvSpPr txBox="1">
            <a:spLocks/>
          </p:cNvSpPr>
          <p:nvPr/>
        </p:nvSpPr>
        <p:spPr>
          <a:xfrm>
            <a:off x="9248480" y="2914004"/>
            <a:ext cx="2434184" cy="2482207"/>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sz="26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chemeClr val="tx2"/>
              </a:buClr>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chemeClr val="tx2"/>
              </a:buClr>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chemeClr val="tx2"/>
              </a:buClr>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chemeClr val="tx2"/>
              </a:buClr>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buClr>
                <a:srgbClr val="E71324"/>
              </a:buClr>
            </a:pPr>
            <a:r>
              <a:rPr lang="fr-CA" sz="2400" dirty="0">
                <a:latin typeface="+mn-lt"/>
                <a:cs typeface="+mn-cs"/>
              </a:rPr>
              <a:t>Chaque unité est emballée individuellement dans une boîte en carton</a:t>
            </a:r>
          </a:p>
        </p:txBody>
      </p:sp>
      <p:sp>
        <p:nvSpPr>
          <p:cNvPr id="22" name="Arrow: Bent-Up 21">
            <a:extLst>
              <a:ext uri="{FF2B5EF4-FFF2-40B4-BE49-F238E27FC236}">
                <a16:creationId xmlns:a16="http://schemas.microsoft.com/office/drawing/2014/main" id="{0C91A111-1B40-FD87-434D-FA7435EF0B1F}"/>
              </a:ext>
            </a:extLst>
          </p:cNvPr>
          <p:cNvSpPr/>
          <p:nvPr/>
        </p:nvSpPr>
        <p:spPr>
          <a:xfrm rot="5400000" flipV="1">
            <a:off x="4790052" y="4689094"/>
            <a:ext cx="747622" cy="115019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Bent-Up 22">
            <a:extLst>
              <a:ext uri="{FF2B5EF4-FFF2-40B4-BE49-F238E27FC236}">
                <a16:creationId xmlns:a16="http://schemas.microsoft.com/office/drawing/2014/main" id="{ABD3CB24-A5A7-9DAB-BA8A-762CE2A6F1C6}"/>
              </a:ext>
            </a:extLst>
          </p:cNvPr>
          <p:cNvSpPr/>
          <p:nvPr/>
        </p:nvSpPr>
        <p:spPr>
          <a:xfrm rot="5400000" flipV="1">
            <a:off x="9943068" y="4315283"/>
            <a:ext cx="747622" cy="115019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E26B33D-00E6-EFC6-E9BA-F8B3E8CCD80D}"/>
              </a:ext>
            </a:extLst>
          </p:cNvPr>
          <p:cNvSpPr txBox="1"/>
          <p:nvPr/>
        </p:nvSpPr>
        <p:spPr>
          <a:xfrm>
            <a:off x="3596640" y="6104705"/>
            <a:ext cx="7890510" cy="784830"/>
          </a:xfrm>
          <a:prstGeom prst="rect">
            <a:avLst/>
          </a:prstGeom>
          <a:noFill/>
        </p:spPr>
        <p:txBody>
          <a:bodyPr wrap="square" lIns="91440" tIns="45720" rIns="91440" bIns="45720" rtlCol="0" anchor="t">
            <a:spAutoFit/>
          </a:bodyPr>
          <a:lstStyle/>
          <a:p>
            <a:r>
              <a:rPr lang="fr-CA" sz="1100" dirty="0">
                <a:solidFill>
                  <a:schemeClr val="bg1">
                    <a:lumMod val="50000"/>
                  </a:schemeClr>
                </a:solidFill>
                <a:latin typeface="Arial" panose="020B0604020202020204" pitchFamily="34" charset="0"/>
                <a:cs typeface="Arial" panose="020B0604020202020204" pitchFamily="34" charset="0"/>
              </a:rPr>
              <a:t>Ce document </a:t>
            </a:r>
            <a:r>
              <a:rPr lang="fr-CA" sz="1100" b="0" dirty="0">
                <a:solidFill>
                  <a:schemeClr val="bg1">
                    <a:lumMod val="50000"/>
                  </a:schemeClr>
                </a:solidFill>
                <a:latin typeface="Arial" panose="020B0604020202020204" pitchFamily="34" charset="0"/>
                <a:cs typeface="Arial" panose="020B0604020202020204" pitchFamily="34" charset="0"/>
              </a:rPr>
              <a:t>est</a:t>
            </a:r>
            <a:r>
              <a:rPr lang="fr-CA" sz="1100" dirty="0">
                <a:solidFill>
                  <a:schemeClr val="bg1">
                    <a:lumMod val="50000"/>
                  </a:schemeClr>
                </a:solidFill>
                <a:latin typeface="Arial" panose="020B0604020202020204" pitchFamily="34" charset="0"/>
                <a:cs typeface="Arial" panose="020B0604020202020204" pitchFamily="34" charset="0"/>
              </a:rPr>
              <a:t> accessible sur</a:t>
            </a:r>
            <a:r>
              <a:rPr lang="fr-CA" sz="1100" b="0" dirty="0">
                <a:solidFill>
                  <a:schemeClr val="bg1">
                    <a:lumMod val="50000"/>
                  </a:schemeClr>
                </a:solidFill>
                <a:latin typeface="Arial" panose="020B0604020202020204" pitchFamily="34" charset="0"/>
                <a:cs typeface="Arial" panose="020B0604020202020204" pitchFamily="34" charset="0"/>
              </a:rPr>
              <a:t> </a:t>
            </a:r>
            <a:r>
              <a:rPr lang="fr-CA" sz="1100" dirty="0">
                <a:solidFill>
                  <a:schemeClr val="bg1">
                    <a:lumMod val="50000"/>
                  </a:schemeClr>
                </a:solidFill>
                <a:latin typeface="Arial" panose="020B0604020202020204" pitchFamily="34" charset="0"/>
                <a:cs typeface="Arial" panose="020B0604020202020204" pitchFamily="34" charset="0"/>
              </a:rPr>
              <a:t>profedu.ca, le site Web de développement professionnel de la Société canadienne du sang.</a:t>
            </a:r>
          </a:p>
          <a:p>
            <a:r>
              <a:rPr lang="fr-CA" sz="1100" dirty="0">
                <a:solidFill>
                  <a:schemeClr val="bg1">
                    <a:lumMod val="50000"/>
                  </a:schemeClr>
                </a:solidFill>
                <a:latin typeface="Arial" panose="020B0604020202020204" pitchFamily="34" charset="0"/>
                <a:ea typeface="+mn-lt"/>
                <a:cs typeface="Arial" panose="020B0604020202020204" pitchFamily="34" charset="0"/>
              </a:rPr>
              <a:t>Informations valables au 12 janvier 2023. Consultez systématiquement la monographie du produit pour obtenir les renseignements les plus récents.</a:t>
            </a:r>
            <a:r>
              <a:rPr lang="fr-CA" sz="1100" dirty="0">
                <a:latin typeface="Arial" panose="020B0604020202020204" pitchFamily="34" charset="0"/>
                <a:ea typeface="+mn-lt"/>
                <a:cs typeface="Arial" panose="020B0604020202020204" pitchFamily="34" charset="0"/>
              </a:rPr>
              <a:t> </a:t>
            </a:r>
            <a:r>
              <a:rPr lang="fr-CA" sz="1100" dirty="0">
                <a:latin typeface="Arial" panose="020B0604020202020204" pitchFamily="34" charset="0"/>
                <a:ea typeface="+mn-lt"/>
                <a:cs typeface="Arial" panose="020B0604020202020204" pitchFamily="34" charset="0"/>
                <a:hlinkClick r:id="rId4"/>
              </a:rPr>
              <a:t>Notre gamme de produits (octapharma.ca/</a:t>
            </a:r>
            <a:r>
              <a:rPr lang="fr-CA" sz="1100" dirty="0" err="1">
                <a:latin typeface="Arial" panose="020B0604020202020204" pitchFamily="34" charset="0"/>
                <a:ea typeface="+mn-lt"/>
                <a:cs typeface="Arial" panose="020B0604020202020204" pitchFamily="34" charset="0"/>
                <a:hlinkClick r:id="rId4"/>
              </a:rPr>
              <a:t>fr</a:t>
            </a:r>
            <a:r>
              <a:rPr lang="fr-CA" sz="1100" dirty="0">
                <a:latin typeface="Arial" panose="020B0604020202020204" pitchFamily="34" charset="0"/>
                <a:ea typeface="+mn-lt"/>
                <a:cs typeface="Arial" panose="020B0604020202020204" pitchFamily="34" charset="0"/>
                <a:hlinkClick r:id="rId4"/>
              </a:rPr>
              <a:t>)</a:t>
            </a:r>
          </a:p>
          <a:p>
            <a:endParaRPr lang="en-US" sz="1200" dirty="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74525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2AE7F3-8084-E48F-9D1E-819FAFC8989B}"/>
              </a:ext>
            </a:extLst>
          </p:cNvPr>
          <p:cNvSpPr>
            <a:spLocks noGrp="1"/>
          </p:cNvSpPr>
          <p:nvPr>
            <p:ph type="body" sz="half" idx="2"/>
          </p:nvPr>
        </p:nvSpPr>
        <p:spPr>
          <a:xfrm>
            <a:off x="872159" y="1082802"/>
            <a:ext cx="5661754" cy="4690211"/>
          </a:xfrm>
        </p:spPr>
        <p:txBody>
          <a:bodyPr>
            <a:normAutofit lnSpcReduction="10000"/>
          </a:bodyPr>
          <a:lstStyle/>
          <a:p>
            <a:pPr marL="457200" indent="-457200">
              <a:buClr>
                <a:srgbClr val="E71324"/>
              </a:buClr>
              <a:buFont typeface="Arial" panose="020B0604020202020204" pitchFamily="34" charset="0"/>
              <a:buChar char="•"/>
            </a:pPr>
            <a:r>
              <a:rPr lang="fr-CA" sz="2400" dirty="0">
                <a:latin typeface="Arial"/>
                <a:cs typeface="Arial"/>
              </a:rPr>
              <a:t>À commander auprès du centre de distribution de la Société canadienne du sang de votre région en utilisant notre portail de commande ou une méthode alternative.</a:t>
            </a:r>
          </a:p>
          <a:p>
            <a:pPr marL="457200" indent="-457200">
              <a:buClr>
                <a:srgbClr val="E71324"/>
              </a:buClr>
              <a:buFont typeface="Arial" panose="020B0604020202020204" pitchFamily="34" charset="0"/>
              <a:buChar char="•"/>
            </a:pPr>
            <a:r>
              <a:rPr lang="fr-CA" sz="2400" dirty="0">
                <a:latin typeface="Arial"/>
                <a:cs typeface="Arial"/>
              </a:rPr>
              <a:t>Bien qu’il s’agisse d’un produit fabriqué par un laboratoire pharmaceutique et considéré comme une protéine plasmatique et un produit connexe, Octaplasma disposera de sa propre section « Type de produit » aux fins de commande.</a:t>
            </a:r>
          </a:p>
        </p:txBody>
      </p:sp>
      <p:sp>
        <p:nvSpPr>
          <p:cNvPr id="4" name="Title 3">
            <a:extLst>
              <a:ext uri="{FF2B5EF4-FFF2-40B4-BE49-F238E27FC236}">
                <a16:creationId xmlns:a16="http://schemas.microsoft.com/office/drawing/2014/main" id="{7226226C-D3FD-544C-D26C-8458431F8E76}"/>
              </a:ext>
            </a:extLst>
          </p:cNvPr>
          <p:cNvSpPr>
            <a:spLocks noGrp="1"/>
          </p:cNvSpPr>
          <p:nvPr>
            <p:ph type="title"/>
          </p:nvPr>
        </p:nvSpPr>
        <p:spPr>
          <a:xfrm>
            <a:off x="739353" y="-3890"/>
            <a:ext cx="10591152" cy="943442"/>
          </a:xfrm>
        </p:spPr>
        <p:txBody>
          <a:bodyPr vert="horz" lIns="91440" tIns="45720" rIns="91440" bIns="45720" rtlCol="0" anchor="b">
            <a:normAutofit/>
          </a:bodyPr>
          <a:lstStyle/>
          <a:p>
            <a:r>
              <a:rPr lang="fr-CA" dirty="0">
                <a:latin typeface="Arial"/>
                <a:cs typeface="Arial"/>
              </a:rPr>
              <a:t>Octaplasma : commandes</a:t>
            </a:r>
          </a:p>
        </p:txBody>
      </p:sp>
      <p:sp>
        <p:nvSpPr>
          <p:cNvPr id="5" name="Slide Number Placeholder 4">
            <a:extLst>
              <a:ext uri="{FF2B5EF4-FFF2-40B4-BE49-F238E27FC236}">
                <a16:creationId xmlns:a16="http://schemas.microsoft.com/office/drawing/2014/main" id="{32385F4D-EB8E-B17F-5B3B-BBE8C23070D2}"/>
              </a:ext>
            </a:extLst>
          </p:cNvPr>
          <p:cNvSpPr>
            <a:spLocks noGrp="1"/>
          </p:cNvSpPr>
          <p:nvPr>
            <p:ph type="sldNum" sz="quarter" idx="4"/>
          </p:nvPr>
        </p:nvSpPr>
        <p:spPr/>
        <p:txBody>
          <a:bodyPr/>
          <a:lstStyle/>
          <a:p>
            <a:fld id="{7A1A82D1-6124-764A-B015-8BB5F625E955}" type="slidenum">
              <a:rPr lang="en-US" smtClean="0"/>
              <a:pPr/>
              <a:t>9</a:t>
            </a:fld>
            <a:endParaRPr lang="en-US"/>
          </a:p>
        </p:txBody>
      </p:sp>
      <p:pic>
        <p:nvPicPr>
          <p:cNvPr id="11" name="Content Placeholder 10">
            <a:extLst>
              <a:ext uri="{FF2B5EF4-FFF2-40B4-BE49-F238E27FC236}">
                <a16:creationId xmlns:a16="http://schemas.microsoft.com/office/drawing/2014/main" id="{8C1CA934-101C-CFF2-8FD1-F0D7E1E02AB4}"/>
              </a:ext>
            </a:extLst>
          </p:cNvPr>
          <p:cNvPicPr>
            <a:picLocks noGrp="1" noChangeAspect="1"/>
          </p:cNvPicPr>
          <p:nvPr>
            <p:ph sz="half" idx="13"/>
          </p:nvPr>
        </p:nvPicPr>
        <p:blipFill>
          <a:blip r:embed="rId5" cstate="email">
            <a:extLst>
              <a:ext uri="{28A0092B-C50C-407E-A947-70E740481C1C}">
                <a14:useLocalDpi xmlns:a14="http://schemas.microsoft.com/office/drawing/2010/main"/>
              </a:ext>
            </a:extLst>
          </a:blip>
          <a:stretch>
            <a:fillRect/>
          </a:stretch>
        </p:blipFill>
        <p:spPr>
          <a:xfrm>
            <a:off x="7285159" y="1324788"/>
            <a:ext cx="3651747" cy="4206240"/>
          </a:xfrm>
        </p:spPr>
      </p:pic>
      <p:sp>
        <p:nvSpPr>
          <p:cNvPr id="3" name="TextBox 2">
            <a:extLst>
              <a:ext uri="{FF2B5EF4-FFF2-40B4-BE49-F238E27FC236}">
                <a16:creationId xmlns:a16="http://schemas.microsoft.com/office/drawing/2014/main" id="{4BCEEDF3-6345-9310-7D64-45BDC5A54520}"/>
              </a:ext>
            </a:extLst>
          </p:cNvPr>
          <p:cNvSpPr txBox="1"/>
          <p:nvPr/>
        </p:nvSpPr>
        <p:spPr>
          <a:xfrm>
            <a:off x="3596640" y="6104705"/>
            <a:ext cx="7890510" cy="784830"/>
          </a:xfrm>
          <a:prstGeom prst="rect">
            <a:avLst/>
          </a:prstGeom>
          <a:noFill/>
        </p:spPr>
        <p:txBody>
          <a:bodyPr wrap="square" lIns="91440" tIns="45720" rIns="91440" bIns="45720" rtlCol="0" anchor="t">
            <a:spAutoFit/>
          </a:bodyPr>
          <a:lstStyle/>
          <a:p>
            <a:r>
              <a:rPr lang="fr-CA" sz="1100" dirty="0">
                <a:solidFill>
                  <a:schemeClr val="bg1">
                    <a:lumMod val="50000"/>
                  </a:schemeClr>
                </a:solidFill>
                <a:latin typeface="Arial" panose="020B0604020202020204" pitchFamily="34" charset="0"/>
                <a:cs typeface="Arial" panose="020B0604020202020204" pitchFamily="34" charset="0"/>
              </a:rPr>
              <a:t>Ce document </a:t>
            </a:r>
            <a:r>
              <a:rPr lang="fr-CA" sz="1100" b="0" dirty="0">
                <a:solidFill>
                  <a:schemeClr val="bg1">
                    <a:lumMod val="50000"/>
                  </a:schemeClr>
                </a:solidFill>
                <a:latin typeface="Arial" panose="020B0604020202020204" pitchFamily="34" charset="0"/>
                <a:cs typeface="Arial" panose="020B0604020202020204" pitchFamily="34" charset="0"/>
              </a:rPr>
              <a:t>est</a:t>
            </a:r>
            <a:r>
              <a:rPr lang="fr-CA" sz="1100" dirty="0">
                <a:solidFill>
                  <a:schemeClr val="bg1">
                    <a:lumMod val="50000"/>
                  </a:schemeClr>
                </a:solidFill>
                <a:latin typeface="Arial" panose="020B0604020202020204" pitchFamily="34" charset="0"/>
                <a:cs typeface="Arial" panose="020B0604020202020204" pitchFamily="34" charset="0"/>
              </a:rPr>
              <a:t> accessible sur</a:t>
            </a:r>
            <a:r>
              <a:rPr lang="fr-CA" sz="1100" b="0" dirty="0">
                <a:solidFill>
                  <a:schemeClr val="bg1">
                    <a:lumMod val="50000"/>
                  </a:schemeClr>
                </a:solidFill>
                <a:latin typeface="Arial" panose="020B0604020202020204" pitchFamily="34" charset="0"/>
                <a:cs typeface="Arial" panose="020B0604020202020204" pitchFamily="34" charset="0"/>
              </a:rPr>
              <a:t> </a:t>
            </a:r>
            <a:r>
              <a:rPr lang="fr-CA" sz="1100" dirty="0">
                <a:solidFill>
                  <a:schemeClr val="bg1">
                    <a:lumMod val="50000"/>
                  </a:schemeClr>
                </a:solidFill>
                <a:latin typeface="Arial" panose="020B0604020202020204" pitchFamily="34" charset="0"/>
                <a:cs typeface="Arial" panose="020B0604020202020204" pitchFamily="34" charset="0"/>
              </a:rPr>
              <a:t>profedu.ca, le site Web de développement professionnel de la Société canadienne du sang.</a:t>
            </a:r>
          </a:p>
          <a:p>
            <a:r>
              <a:rPr lang="fr-CA" sz="1100" dirty="0">
                <a:solidFill>
                  <a:schemeClr val="bg1">
                    <a:lumMod val="50000"/>
                  </a:schemeClr>
                </a:solidFill>
                <a:latin typeface="Arial" panose="020B0604020202020204" pitchFamily="34" charset="0"/>
                <a:ea typeface="+mn-lt"/>
                <a:cs typeface="Arial" panose="020B0604020202020204" pitchFamily="34" charset="0"/>
              </a:rPr>
              <a:t>Informations valables au 12 janvier 2023. Consultez systématiquement la monographie du produit pour obtenir les renseignements les plus récents.</a:t>
            </a:r>
            <a:r>
              <a:rPr lang="fr-CA" sz="1100" dirty="0">
                <a:latin typeface="Arial" panose="020B0604020202020204" pitchFamily="34" charset="0"/>
                <a:ea typeface="+mn-lt"/>
                <a:cs typeface="Arial" panose="020B0604020202020204" pitchFamily="34" charset="0"/>
              </a:rPr>
              <a:t> </a:t>
            </a:r>
            <a:r>
              <a:rPr lang="fr-CA" sz="1100" dirty="0">
                <a:latin typeface="Arial" panose="020B0604020202020204" pitchFamily="34" charset="0"/>
                <a:ea typeface="+mn-lt"/>
                <a:cs typeface="Arial" panose="020B0604020202020204" pitchFamily="34" charset="0"/>
                <a:hlinkClick r:id="rId6"/>
              </a:rPr>
              <a:t>Notre gamme de produits (octapharma.ca/</a:t>
            </a:r>
            <a:r>
              <a:rPr lang="fr-CA" sz="1100" dirty="0" err="1">
                <a:latin typeface="Arial" panose="020B0604020202020204" pitchFamily="34" charset="0"/>
                <a:ea typeface="+mn-lt"/>
                <a:cs typeface="Arial" panose="020B0604020202020204" pitchFamily="34" charset="0"/>
                <a:hlinkClick r:id="rId6"/>
              </a:rPr>
              <a:t>fr</a:t>
            </a:r>
            <a:r>
              <a:rPr lang="fr-CA" sz="1100" dirty="0">
                <a:latin typeface="Arial" panose="020B0604020202020204" pitchFamily="34" charset="0"/>
                <a:ea typeface="+mn-lt"/>
                <a:cs typeface="Arial" panose="020B0604020202020204" pitchFamily="34" charset="0"/>
                <a:hlinkClick r:id="rId6"/>
              </a:rPr>
              <a:t>)</a:t>
            </a:r>
          </a:p>
          <a:p>
            <a:endParaRPr lang="en-US" sz="1200" dirty="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49212573"/>
      </p:ext>
    </p:extLst>
  </p:cSld>
  <p:clrMapOvr>
    <a:masterClrMapping/>
  </p:clrMapOvr>
  <p:extLst>
    <p:ext uri="{6950BFC3-D8DA-4A85-94F7-54DA5524770B}">
      <p188:commentRel xmlns:p188="http://schemas.microsoft.com/office/powerpoint/2018/8/main" r:id="rId4"/>
    </p:ext>
  </p:extLs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4D4D4D"/>
      </a:dk1>
      <a:lt1>
        <a:srgbClr val="FFFFFF"/>
      </a:lt1>
      <a:dk2>
        <a:srgbClr val="8C8C8C"/>
      </a:dk2>
      <a:lt2>
        <a:srgbClr val="BEBEBE"/>
      </a:lt2>
      <a:accent1>
        <a:srgbClr val="E71324"/>
      </a:accent1>
      <a:accent2>
        <a:srgbClr val="C4161C"/>
      </a:accent2>
      <a:accent3>
        <a:srgbClr val="A70E13"/>
      </a:accent3>
      <a:accent4>
        <a:srgbClr val="54C3BB"/>
      </a:accent4>
      <a:accent5>
        <a:srgbClr val="419B96"/>
      </a:accent5>
      <a:accent6>
        <a:srgbClr val="F2F2F2"/>
      </a:accent6>
      <a:hlink>
        <a:srgbClr val="88528B"/>
      </a:hlink>
      <a:folHlink>
        <a:srgbClr val="5532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b2134d8-df7a-4bfb-acec-b9b6001b3bd7">
      <UserInfo>
        <DisplayName>SharingLinks.bb6e7761-bcde-46bc-a52f-d33b563afd78.OrganizationEdit.0ff95b81-2b39-418a-b787-21a29c7d9bf7</DisplayName>
        <AccountId>15</AccountId>
        <AccountType/>
      </UserInfo>
      <UserInfo>
        <DisplayName>SharingLinks.79485c12-f48e-4265-ac39-9d65bed7e338.OrganizationEdit.e7c2a3e2-0caf-422d-ae21-b65125075307</DisplayName>
        <AccountId>22</AccountId>
        <AccountType/>
      </UserInfo>
      <UserInfo>
        <DisplayName>Lynne Cantin</DisplayName>
        <AccountId>12</AccountId>
        <AccountType/>
      </UserInfo>
      <UserInfo>
        <DisplayName>Jenny Ryan</DisplayName>
        <AccountId>17</AccountId>
        <AccountType/>
      </UserInfo>
      <UserInfo>
        <DisplayName>Bonnie VanMoorsel</DisplayName>
        <AccountId>20</AccountId>
        <AccountType/>
      </UserInfo>
      <UserInfo>
        <DisplayName>Sophie Chargé</DisplayName>
        <AccountId>13</AccountId>
        <AccountType/>
      </UserInfo>
      <UserInfo>
        <DisplayName>Chantale Pambrun</DisplayName>
        <AccountId>14</AccountId>
        <AccountType/>
      </UserInfo>
      <UserInfo>
        <DisplayName>SharingLinks.29531d05-eb2a-466e-b418-f5e11c2c29d1.OrganizationEdit.3210de14-a012-4759-90cb-f2d5f2bd19f9</DisplayName>
        <AccountId>18</AccountId>
        <AccountType/>
      </UserInfo>
      <UserInfo>
        <DisplayName>Limited Access System Group</DisplayName>
        <AccountId>16</AccountId>
        <AccountType/>
      </UserInfo>
      <UserInfo>
        <DisplayName>Patrizia Ruoso</DisplayName>
        <AccountId>326</AccountId>
        <AccountType/>
      </UserInfo>
      <UserInfo>
        <DisplayName>Rosanne Dawson</DisplayName>
        <AccountId>304</AccountId>
        <AccountType/>
      </UserInfo>
      <UserInfo>
        <DisplayName>Jon Fawcett</DisplayName>
        <AccountId>256</AccountId>
        <AccountType/>
      </UserInfo>
      <UserInfo>
        <DisplayName>Robert Romans</DisplayName>
        <AccountId>23</AccountId>
        <AccountType/>
      </UserInfo>
      <UserInfo>
        <DisplayName>Kimberly Figures</DisplayName>
        <AccountId>26</AccountId>
        <AccountType/>
      </UserInfo>
    </SharedWithUsers>
    <TaxCatchAll xmlns="fb2134d8-df7a-4bfb-acec-b9b6001b3bd7" xsi:nil="true"/>
    <lcf76f155ced4ddcb4097134ff3c332f xmlns="94bdf2b4-da9d-43ff-b7eb-f691ed4e728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839C5EB37899499C2FEA31F568637B" ma:contentTypeVersion="16" ma:contentTypeDescription="Create a new document." ma:contentTypeScope="" ma:versionID="8d85daeb4a24e268dfa76140ab782932">
  <xsd:schema xmlns:xsd="http://www.w3.org/2001/XMLSchema" xmlns:xs="http://www.w3.org/2001/XMLSchema" xmlns:p="http://schemas.microsoft.com/office/2006/metadata/properties" xmlns:ns2="94bdf2b4-da9d-43ff-b7eb-f691ed4e728e" xmlns:ns3="fb2134d8-df7a-4bfb-acec-b9b6001b3bd7" targetNamespace="http://schemas.microsoft.com/office/2006/metadata/properties" ma:root="true" ma:fieldsID="bad9d731d33c41020420af0d59faa1d2" ns2:_="" ns3:_="">
    <xsd:import namespace="94bdf2b4-da9d-43ff-b7eb-f691ed4e728e"/>
    <xsd:import namespace="fb2134d8-df7a-4bfb-acec-b9b6001b3bd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df2b4-da9d-43ff-b7eb-f691ed4e7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b2134d8-df7a-4bfb-acec-b9b6001b3bd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ae1db8-badd-4b0c-9038-d2c10e1291f3}" ma:internalName="TaxCatchAll" ma:showField="CatchAllData" ma:web="fb2134d8-df7a-4bfb-acec-b9b6001b3b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B6F552-3F16-48A0-8699-3DB354F92FE6}">
  <ds:schemaRefs>
    <ds:schemaRef ds:uri="http://schemas.microsoft.com/sharepoint/v3/contenttype/forms"/>
  </ds:schemaRefs>
</ds:datastoreItem>
</file>

<file path=customXml/itemProps2.xml><?xml version="1.0" encoding="utf-8"?>
<ds:datastoreItem xmlns:ds="http://schemas.openxmlformats.org/officeDocument/2006/customXml" ds:itemID="{3E1F2185-22A1-4812-864D-4B0C98B5E981}">
  <ds:schemaRefs>
    <ds:schemaRef ds:uri="94bdf2b4-da9d-43ff-b7eb-f691ed4e728e"/>
    <ds:schemaRef ds:uri="fb2134d8-df7a-4bfb-acec-b9b6001b3b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74ECEAF-9A2B-4F9D-AD0F-81040B7C94DB}">
  <ds:schemaRefs>
    <ds:schemaRef ds:uri="94bdf2b4-da9d-43ff-b7eb-f691ed4e728e"/>
    <ds:schemaRef ds:uri="fb2134d8-df7a-4bfb-acec-b9b6001b3b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537</TotalTime>
  <Words>2333</Words>
  <Application>Microsoft Office PowerPoint</Application>
  <PresentationFormat>Widescreen</PresentationFormat>
  <Paragraphs>186</Paragraphs>
  <Slides>16</Slides>
  <Notes>15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Wingdings</vt:lpstr>
      <vt:lpstr>Office Theme</vt:lpstr>
      <vt:lpstr>1_Office Theme</vt:lpstr>
      <vt:lpstr>Octaplasma : information à l’intention des technologues de laboratoire </vt:lpstr>
      <vt:lpstr>Vue d’ensemble</vt:lpstr>
      <vt:lpstr>Contexte du projet</vt:lpstr>
      <vt:lpstr>Octaplasma : description du produit</vt:lpstr>
      <vt:lpstr>Octaplasma : étiquetage et suivi</vt:lpstr>
      <vt:lpstr>Octaplasma : étiquetage et suivi</vt:lpstr>
      <vt:lpstr>Octaplasma : étiquetage et suivi</vt:lpstr>
      <vt:lpstr>Octaplasma : conditionnement</vt:lpstr>
      <vt:lpstr>Octaplasma : commandes</vt:lpstr>
      <vt:lpstr>Octaplasma : réception et système d’information de laboratoire</vt:lpstr>
      <vt:lpstr>Octaplasma : entreposage</vt:lpstr>
      <vt:lpstr>Octaplasma : décongélation</vt:lpstr>
      <vt:lpstr>Ressources supplémentaires </vt:lpstr>
      <vt:lpstr>Ressources</vt:lpstr>
      <vt:lpstr>Contact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Lorena Bonin</dc:creator>
  <cp:keywords/>
  <dc:description/>
  <cp:lastModifiedBy>Chantal Larivee</cp:lastModifiedBy>
  <cp:revision>76</cp:revision>
  <dcterms:created xsi:type="dcterms:W3CDTF">2020-10-28T15:30:19Z</dcterms:created>
  <dcterms:modified xsi:type="dcterms:W3CDTF">2023-03-20T20:51:28Z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0x0101001B839C5EB37899499C2FEA31F568637B</vt:lpwstr>
  </property>
  <property fmtid="{D5CDD505-2E9C-101B-9397-08002B2CF9AE}" pid="3" name="MediaServiceImageTags">
    <vt:lpwstr/>
  </property>
  <property fmtid="{D5CDD505-2E9C-101B-9397-08002B2CF9AE}" pid="4" name="ArticulateGUID">
    <vt:lpwstr>86D7CC28-6545-480A-9E3C-785B044BFDE5</vt:lpwstr>
  </property>
  <property fmtid="{D5CDD505-2E9C-101B-9397-08002B2CF9AE}" pid="5" name="ArticulatePath">
    <vt:lpwstr>https://cbsscs.sharepoint.com/sites/CBSPEW/Shared Documents/5. Content_Transfusion/Transfusion Publications/SD Plasma/Education slidedeck for Hospital Techs SD Plasma</vt:lpwstr>
  </property>
</Properties>
</file>