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81" r:id="rId5"/>
  </p:sldMasterIdLst>
  <p:notesMasterIdLst>
    <p:notesMasterId r:id="rId22"/>
  </p:notesMasterIdLst>
  <p:handoutMasterIdLst>
    <p:handoutMasterId r:id="rId23"/>
  </p:handoutMasterIdLst>
  <p:sldIdLst>
    <p:sldId id="256" r:id="rId6"/>
    <p:sldId id="382" r:id="rId7"/>
    <p:sldId id="315" r:id="rId8"/>
    <p:sldId id="395" r:id="rId9"/>
    <p:sldId id="385" r:id="rId10"/>
    <p:sldId id="391" r:id="rId11"/>
    <p:sldId id="392" r:id="rId12"/>
    <p:sldId id="394" r:id="rId13"/>
    <p:sldId id="393" r:id="rId14"/>
    <p:sldId id="388" r:id="rId15"/>
    <p:sldId id="389" r:id="rId16"/>
    <p:sldId id="390" r:id="rId17"/>
    <p:sldId id="647" r:id="rId18"/>
    <p:sldId id="5413" r:id="rId19"/>
    <p:sldId id="699" r:id="rId20"/>
    <p:sldId id="313"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4BAD1D54-C365-C9CC-CFBD-DD2843A8DAC4}" name="Tricia Abe" initials="TA" userId="S::tricia.abe@blood.ca::54ab208a-2579-46a2-bbb1-09dd3af9c75d" providerId="AD"/>
  <p188:author id="{3A80A95E-49FE-0D75-24B5-D7D16A20955D}" name="Robert Romans" initials="RR" userId="S::robert.romans@blood.ca::c5630283-e51d-423e-b647-dc56cc9207c7" providerId="AD"/>
  <p188:author id="{42BEBAC5-E228-B817-E3E3-7E18BBE5D163}" name="Kathryn Webert" initials="KW" userId="S::kathryn.webert@blood.ca::d77486ed-c22a-4b28-8880-15883ffff453" providerId="AD"/>
  <p188:author id="{6F4D84D2-1992-529F-D488-421CF60E8F86}" name="Patrizia Ruoso" initials="PR" userId="S::Patrizia.Ruoso@blood.ca::994cc2a7-e06c-4d30-93c7-8b9f7f8c3b65" providerId="AD"/>
  <p188:author id="{CF09D4DE-F874-96F9-9BB2-ED61A6A5EA70}" name="Rosanne Dawson" initials="RD" userId="S::rosanne.dawson@blood.ca::1030683f-5a69-49c3-8fe0-a695b4418e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Armstrong" initials="MA" lastIdx="9" clrIdx="0">
    <p:extLst>
      <p:ext uri="{19B8F6BF-5375-455C-9EA6-DF929625EA0E}">
        <p15:presenceInfo xmlns:p15="http://schemas.microsoft.com/office/powerpoint/2012/main" userId="S::michelle.armstrong@blood.ca::34407974-7a6f-4148-b541-89f62c2ece60" providerId="AD"/>
      </p:ext>
    </p:extLst>
  </p:cmAuthor>
  <p:cmAuthor id="2" name="Mary James Fisher" initials="MJF" lastIdx="4" clrIdx="1">
    <p:extLst>
      <p:ext uri="{19B8F6BF-5375-455C-9EA6-DF929625EA0E}">
        <p15:presenceInfo xmlns:p15="http://schemas.microsoft.com/office/powerpoint/2012/main" userId="S::maryjames.fisher@blood.ca::18d3c096-d1e2-472e-84b8-2fa3eaa48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B96"/>
    <a:srgbClr val="E71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84214-CF60-E987-98D5-004552C7F944}" v="2" dt="2023-02-15T13:58:44.243"/>
    <p1510:client id="{150CEDE4-0265-4E3B-874E-310033FFADD4}" v="1" dt="2023-01-27T18:22:57.135"/>
    <p1510:client id="{16604242-4737-BE13-C2BE-CBC16A9E4288}" v="84" dt="2023-01-27T21:13:47.705"/>
    <p1510:client id="{869CEADB-F013-FD7D-EDEA-3E787DCAAF9C}" v="1" dt="2023-01-26T18:32:14.059"/>
    <p1510:client id="{96BC894B-BB53-074E-867F-2D81278528A3}" v="1" dt="2023-01-27T21:00:02.378"/>
    <p1510:client id="{F80A09D1-C8E0-BC4E-129B-6B7D2EFB1059}" v="1" dt="2023-02-15T15:10:45.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095" autoAdjust="0"/>
  </p:normalViewPr>
  <p:slideViewPr>
    <p:cSldViewPr snapToGrid="0">
      <p:cViewPr varScale="1">
        <p:scale>
          <a:sx n="40" d="100"/>
          <a:sy n="40" d="100"/>
        </p:scale>
        <p:origin x="2290" y="29"/>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96A9B0-0C64-D645-A73A-06346754FE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2A581E-D1A4-6D4A-8868-8677FED19D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D2D540-DC9E-3D41-84AD-52AADF90434C}" type="datetimeFigureOut">
              <a:rPr lang="en-US" smtClean="0"/>
              <a:t>2/15/2023</a:t>
            </a:fld>
            <a:endParaRPr lang="en-US"/>
          </a:p>
        </p:txBody>
      </p:sp>
      <p:sp>
        <p:nvSpPr>
          <p:cNvPr id="4" name="Footer Placeholder 3">
            <a:extLst>
              <a:ext uri="{FF2B5EF4-FFF2-40B4-BE49-F238E27FC236}">
                <a16:creationId xmlns:a16="http://schemas.microsoft.com/office/drawing/2014/main" id="{69D6EBBE-53E9-324F-AFC7-41C976FFA2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32B54D-2F85-0F42-8E20-5D7A38F1A5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948E01-4AE5-AD43-BF42-12AB321735F1}" type="slidenum">
              <a:rPr lang="en-US" smtClean="0"/>
              <a:t>‹#›</a:t>
            </a:fld>
            <a:endParaRPr lang="en-US"/>
          </a:p>
        </p:txBody>
      </p:sp>
    </p:spTree>
    <p:extLst>
      <p:ext uri="{BB962C8B-B14F-4D97-AF65-F5344CB8AC3E}">
        <p14:creationId xmlns:p14="http://schemas.microsoft.com/office/powerpoint/2010/main" val="353700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15028-8AD0-4D49-B58F-196E87D89ECB}"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79DBD-40D5-C643-A310-AC07AAD1EE41}" type="slidenum">
              <a:rPr lang="en-US" smtClean="0"/>
              <a:t>‹#›</a:t>
            </a:fld>
            <a:endParaRPr lang="en-US"/>
          </a:p>
        </p:txBody>
      </p:sp>
    </p:spTree>
    <p:extLst>
      <p:ext uri="{BB962C8B-B14F-4D97-AF65-F5344CB8AC3E}">
        <p14:creationId xmlns:p14="http://schemas.microsoft.com/office/powerpoint/2010/main" val="47395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Octaplasma:  Information for laboratory technologists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When receiving Octaplasma, inspect the product as per your transfusion service standard operating procedure.</a:t>
            </a:r>
          </a:p>
          <a:p>
            <a:r>
              <a:rPr lang="en-CA" dirty="0">
                <a:cs typeface="Calibri"/>
              </a:rPr>
              <a:t>Canadian Blood Services recommends that you set up the product in your laboratory information system using the unique identifier as well as the product lot number.</a:t>
            </a:r>
          </a:p>
        </p:txBody>
      </p:sp>
      <p:sp>
        <p:nvSpPr>
          <p:cNvPr id="4" name="Slide Number Placeholder 3"/>
          <p:cNvSpPr>
            <a:spLocks noGrp="1"/>
          </p:cNvSpPr>
          <p:nvPr>
            <p:ph type="sldNum" sz="quarter" idx="5"/>
          </p:nvPr>
        </p:nvSpPr>
        <p:spPr/>
        <p:txBody>
          <a:bodyPr/>
          <a:lstStyle/>
          <a:p>
            <a:fld id="{E9B79DBD-40D5-C643-A310-AC07AAD1EE41}" type="slidenum">
              <a:rPr lang="en-US" smtClean="0"/>
              <a:t>10</a:t>
            </a:fld>
            <a:endParaRPr lang="en-US"/>
          </a:p>
        </p:txBody>
      </p:sp>
    </p:spTree>
    <p:extLst>
      <p:ext uri="{BB962C8B-B14F-4D97-AF65-F5344CB8AC3E}">
        <p14:creationId xmlns:p14="http://schemas.microsoft.com/office/powerpoint/2010/main" val="217355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For complete instructions for storage of Octaplasma, please refer to the </a:t>
            </a:r>
            <a:r>
              <a:rPr lang="en-CA" dirty="0" err="1">
                <a:cs typeface="Calibri"/>
              </a:rPr>
              <a:t>Octaplasma</a:t>
            </a:r>
            <a:r>
              <a:rPr lang="en-CA" dirty="0">
                <a:cs typeface="Calibri"/>
              </a:rPr>
              <a:t> product monograph.</a:t>
            </a:r>
          </a:p>
          <a:p>
            <a:r>
              <a:rPr lang="en-CA" dirty="0">
                <a:cs typeface="Calibri"/>
              </a:rPr>
              <a:t>Some key points regarding storage are as follows:</a:t>
            </a:r>
          </a:p>
          <a:p>
            <a:pPr marL="171450" indent="-171450">
              <a:buFont typeface="Arial" panose="020B0604020202020204" pitchFamily="34" charset="0"/>
              <a:buChar char="•"/>
            </a:pPr>
            <a:r>
              <a:rPr lang="en-CA" dirty="0">
                <a:cs typeface="Calibri"/>
              </a:rPr>
              <a:t>Protect the product from exposure to light</a:t>
            </a:r>
          </a:p>
          <a:p>
            <a:pPr marL="171450" indent="-171450">
              <a:buFont typeface="Arial" panose="020B0604020202020204" pitchFamily="34" charset="0"/>
              <a:buChar char="•"/>
            </a:pPr>
            <a:r>
              <a:rPr lang="en-CA" dirty="0">
                <a:cs typeface="Calibri"/>
              </a:rPr>
              <a:t>Store the product at &lt;-18°C</a:t>
            </a:r>
          </a:p>
          <a:p>
            <a:pPr marL="171450" indent="-171450">
              <a:buFont typeface="Arial" panose="020B0604020202020204" pitchFamily="34" charset="0"/>
              <a:buChar char="•"/>
            </a:pPr>
            <a:r>
              <a:rPr lang="en-CA" dirty="0">
                <a:cs typeface="Calibri"/>
              </a:rPr>
              <a:t>Follow the expiration date on the product</a:t>
            </a:r>
          </a:p>
        </p:txBody>
      </p:sp>
      <p:sp>
        <p:nvSpPr>
          <p:cNvPr id="4" name="Slide Number Placeholder 3"/>
          <p:cNvSpPr>
            <a:spLocks noGrp="1"/>
          </p:cNvSpPr>
          <p:nvPr>
            <p:ph type="sldNum" sz="quarter" idx="5"/>
          </p:nvPr>
        </p:nvSpPr>
        <p:spPr/>
        <p:txBody>
          <a:bodyPr/>
          <a:lstStyle/>
          <a:p>
            <a:fld id="{E9B79DBD-40D5-C643-A310-AC07AAD1EE41}" type="slidenum">
              <a:rPr lang="en-US" smtClean="0"/>
              <a:t>11</a:t>
            </a:fld>
            <a:endParaRPr lang="en-US"/>
          </a:p>
        </p:txBody>
      </p:sp>
    </p:spTree>
    <p:extLst>
      <p:ext uri="{BB962C8B-B14F-4D97-AF65-F5344CB8AC3E}">
        <p14:creationId xmlns:p14="http://schemas.microsoft.com/office/powerpoint/2010/main" val="73190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For thawing Octaplasma, follow the thawing instructions in the Octaplasma product monograph.</a:t>
            </a:r>
          </a:p>
          <a:p>
            <a:r>
              <a:rPr lang="en-CA" dirty="0">
                <a:cs typeface="Calibri"/>
              </a:rPr>
              <a:t>Thawed Octaplasma should be stored at the temperature indicated in the product monograph and for the maximum time indicated.</a:t>
            </a:r>
          </a:p>
          <a:p>
            <a:r>
              <a:rPr lang="en-CA" dirty="0">
                <a:cs typeface="Calibri"/>
              </a:rPr>
              <a:t>Please note that earlier reports of visible fibrin threads observed during thawing have been addressed in the </a:t>
            </a:r>
            <a:r>
              <a:rPr lang="en-CA" dirty="0" err="1">
                <a:cs typeface="Calibri"/>
              </a:rPr>
              <a:t>Octaplasma</a:t>
            </a:r>
            <a:r>
              <a:rPr lang="en-CA" dirty="0">
                <a:cs typeface="Calibri"/>
              </a:rPr>
              <a:t> product monograph.</a:t>
            </a:r>
          </a:p>
        </p:txBody>
      </p:sp>
      <p:sp>
        <p:nvSpPr>
          <p:cNvPr id="4" name="Slide Number Placeholder 3"/>
          <p:cNvSpPr>
            <a:spLocks noGrp="1"/>
          </p:cNvSpPr>
          <p:nvPr>
            <p:ph type="sldNum" sz="quarter" idx="5"/>
          </p:nvPr>
        </p:nvSpPr>
        <p:spPr/>
        <p:txBody>
          <a:bodyPr/>
          <a:lstStyle/>
          <a:p>
            <a:fld id="{E9B79DBD-40D5-C643-A310-AC07AAD1EE41}" type="slidenum">
              <a:rPr lang="en-US" smtClean="0"/>
              <a:t>12</a:t>
            </a:fld>
            <a:endParaRPr lang="en-US"/>
          </a:p>
        </p:txBody>
      </p:sp>
    </p:spTree>
    <p:extLst>
      <p:ext uri="{BB962C8B-B14F-4D97-AF65-F5344CB8AC3E}">
        <p14:creationId xmlns:p14="http://schemas.microsoft.com/office/powerpoint/2010/main" val="260871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Additional Resources</a:t>
            </a:r>
            <a:endParaRPr lang="en-CA" dirty="0"/>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158833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is for your reference and lists many excellent resources that are available.</a:t>
            </a:r>
          </a:p>
          <a:p>
            <a:r>
              <a:rPr lang="en-US" err="1">
                <a:cs typeface="Calibri"/>
              </a:rPr>
              <a:t>Octapharma</a:t>
            </a:r>
            <a:r>
              <a:rPr lang="en-US">
                <a:cs typeface="Calibri"/>
              </a:rPr>
              <a:t> has prepared many educational resources that are available on their website. As well, the product monograph should always be consulted.</a:t>
            </a:r>
          </a:p>
          <a:p>
            <a:endParaRPr lang="en-US">
              <a:cs typeface="Calibri"/>
            </a:endParaRPr>
          </a:p>
          <a:p>
            <a:r>
              <a:rPr lang="en-US">
                <a:cs typeface="Calibri"/>
              </a:rPr>
              <a:t>At Canadian Blood Services, there are various educational resources about S/D plasma and many other topics on the Professional Education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56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contact </a:t>
            </a:r>
            <a:r>
              <a:rPr lang="en-US" dirty="0" err="1">
                <a:cs typeface="Calibri"/>
              </a:rPr>
              <a:t>Octapharma</a:t>
            </a:r>
            <a:r>
              <a:rPr lang="en-US" dirty="0">
                <a:cs typeface="Calibri"/>
              </a:rPr>
              <a:t> with any questions about </a:t>
            </a:r>
            <a:r>
              <a:rPr lang="en-US" dirty="0" err="1">
                <a:cs typeface="Calibri"/>
              </a:rPr>
              <a:t>Octaplasma</a:t>
            </a:r>
            <a:r>
              <a:rPr lang="en-US" dirty="0">
                <a:cs typeface="Calibri"/>
              </a:rPr>
              <a:t>.</a:t>
            </a:r>
          </a:p>
          <a:p>
            <a:endParaRPr lang="en-US">
              <a:cs typeface="Calibri"/>
            </a:endParaRPr>
          </a:p>
          <a:p>
            <a:r>
              <a:rPr lang="en-US" dirty="0">
                <a:cs typeface="Calibri"/>
              </a:rPr>
              <a:t>Please contact your local Hospital Liaison Specialist with any questions about Canadian Blood Services and plasma.</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171447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provides a brief background on pathogen-reduced products and components at Canadian Blood Services, as well as the following information specific to </a:t>
            </a:r>
            <a:r>
              <a:rPr lang="en-US" dirty="0" err="1"/>
              <a:t>Octaplasma</a:t>
            </a:r>
            <a:r>
              <a:rPr lang="en-US" dirty="0"/>
              <a:t>, the solvent detergent treated plasma manufactured by </a:t>
            </a:r>
            <a:r>
              <a:rPr lang="en-US" dirty="0" err="1"/>
              <a:t>Octapharma</a:t>
            </a:r>
            <a:r>
              <a:rPr lang="en-US" dirty="0"/>
              <a:t>: </a:t>
            </a:r>
            <a:endParaRPr lang="en-US"/>
          </a:p>
          <a:p>
            <a:pPr marL="628650" lvl="1" indent="-171450">
              <a:buFont typeface="Arial" panose="020B0604020202020204" pitchFamily="34" charset="0"/>
              <a:buChar char="•"/>
            </a:pPr>
            <a:r>
              <a:rPr lang="en-US" dirty="0">
                <a:cs typeface="Calibri"/>
              </a:rPr>
              <a:t>Product description</a:t>
            </a:r>
          </a:p>
          <a:p>
            <a:pPr marL="628650" lvl="1" indent="-171450">
              <a:buFont typeface="Arial" panose="020B0604020202020204" pitchFamily="34" charset="0"/>
              <a:buChar char="•"/>
            </a:pPr>
            <a:r>
              <a:rPr lang="en-US" dirty="0">
                <a:cs typeface="Calibri"/>
              </a:rPr>
              <a:t>Labelling and tracking</a:t>
            </a:r>
          </a:p>
          <a:p>
            <a:pPr marL="628650" lvl="1" indent="-171450">
              <a:buFont typeface="Arial" panose="020B0604020202020204" pitchFamily="34" charset="0"/>
              <a:buChar char="•"/>
            </a:pPr>
            <a:r>
              <a:rPr lang="en-US" dirty="0">
                <a:cs typeface="Calibri"/>
              </a:rPr>
              <a:t>Packaging</a:t>
            </a:r>
          </a:p>
          <a:p>
            <a:pPr marL="628650" lvl="1" indent="-171450">
              <a:buFont typeface="Arial" panose="020B0604020202020204" pitchFamily="34" charset="0"/>
              <a:buChar char="•"/>
            </a:pPr>
            <a:r>
              <a:rPr lang="en-US" dirty="0">
                <a:cs typeface="Calibri"/>
              </a:rPr>
              <a:t>Ordering</a:t>
            </a:r>
          </a:p>
          <a:p>
            <a:pPr marL="628650" lvl="1" indent="-171450">
              <a:buFont typeface="Arial" panose="020B0604020202020204" pitchFamily="34" charset="0"/>
              <a:buChar char="•"/>
            </a:pPr>
            <a:r>
              <a:rPr lang="en-US" dirty="0">
                <a:cs typeface="Calibri"/>
              </a:rPr>
              <a:t>Receiving and Laboratory Information System (LIS)</a:t>
            </a:r>
          </a:p>
          <a:p>
            <a:pPr marL="628650" lvl="1" indent="-171450">
              <a:buFont typeface="Arial" panose="020B0604020202020204" pitchFamily="34" charset="0"/>
              <a:buChar char="•"/>
            </a:pPr>
            <a:r>
              <a:rPr lang="en-US" dirty="0">
                <a:cs typeface="Calibri"/>
              </a:rPr>
              <a:t>Storage</a:t>
            </a:r>
          </a:p>
          <a:p>
            <a:pPr marL="628650" lvl="1" indent="-171450">
              <a:buFont typeface="Arial" panose="020B0604020202020204" pitchFamily="34" charset="0"/>
              <a:buChar char="•"/>
            </a:pPr>
            <a:r>
              <a:rPr lang="en-US" dirty="0">
                <a:cs typeface="Calibri"/>
              </a:rPr>
              <a:t>Thawing</a:t>
            </a:r>
          </a:p>
          <a:p>
            <a:pPr marL="628650" lvl="1" indent="-171450">
              <a:buFont typeface="Arial" panose="020B0604020202020204" pitchFamily="34" charset="0"/>
              <a:buChar char="•"/>
            </a:pPr>
            <a:r>
              <a:rPr lang="en-US" dirty="0">
                <a:cs typeface="Calibri"/>
              </a:rPr>
              <a:t>Contact information</a:t>
            </a:r>
          </a:p>
        </p:txBody>
      </p:sp>
      <p:sp>
        <p:nvSpPr>
          <p:cNvPr id="4" name="Slide Number Placeholder 3"/>
          <p:cNvSpPr>
            <a:spLocks noGrp="1"/>
          </p:cNvSpPr>
          <p:nvPr>
            <p:ph type="sldNum" sz="quarter" idx="5"/>
          </p:nvPr>
        </p:nvSpPr>
        <p:spPr/>
        <p:txBody>
          <a:bodyPr/>
          <a:lstStyle/>
          <a:p>
            <a:fld id="{E9B79DBD-40D5-C643-A310-AC07AAD1EE41}" type="slidenum">
              <a:rPr lang="en-US" smtClean="0"/>
              <a:t>2</a:t>
            </a:fld>
            <a:endParaRPr lang="en-US"/>
          </a:p>
        </p:txBody>
      </p:sp>
    </p:spTree>
    <p:extLst>
      <p:ext uri="{BB962C8B-B14F-4D97-AF65-F5344CB8AC3E}">
        <p14:creationId xmlns:p14="http://schemas.microsoft.com/office/powerpoint/2010/main" val="131203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As an additional layer of patient safety, Canadian Blood Services aims to introduce pathogen-reduced components and products wherever possible. This project is part of Canadian Blood Services broader long-term commitment to introduce pathogen inactivation technology (PIT). </a:t>
            </a:r>
            <a:r>
              <a:rPr lang="en-US" dirty="0"/>
              <a:t>There are many benefits of pathogen inactivation. It reduces the residual risk of transfusion transmitted infections that remain after donor screening and donation testing. It reduces the risk of emerging or unknown pathogens that can be transmitted during transfusion to a patient. And finally, it reduces the risk of a fatal adverse transfusion reaction, transfusion associated graft-vs-host disease, by rendering white cells inactive.</a:t>
            </a:r>
            <a:endParaRPr lang="en-US" dirty="0">
              <a:cs typeface="Calibri" panose="020F0502020204030204"/>
            </a:endParaRPr>
          </a:p>
          <a:p>
            <a:endParaRPr lang="en-US" dirty="0">
              <a:cs typeface="Calibri" panose="020F0502020204030204"/>
            </a:endParaRPr>
          </a:p>
          <a:p>
            <a:r>
              <a:rPr lang="en-US" dirty="0">
                <a:cs typeface="Calibri" panose="020F0502020204030204"/>
              </a:rPr>
              <a:t>All of these contribute to improved patient safety.</a:t>
            </a:r>
          </a:p>
          <a:p>
            <a:endParaRPr lang="en-CA" dirty="0"/>
          </a:p>
          <a:p>
            <a:r>
              <a:rPr lang="en-CA" dirty="0"/>
              <a:t>There are multiple phases planned for this project, including the gradual migration to pathogen inactivated plasma from Canadian Blood Services' current untreated plasma inventory.</a:t>
            </a:r>
            <a:endParaRPr lang="en-CA" dirty="0">
              <a:ea typeface="Calibri"/>
              <a:cs typeface="Calibri"/>
            </a:endParaRPr>
          </a:p>
          <a:p>
            <a:r>
              <a:rPr lang="en-CA" dirty="0" err="1"/>
              <a:t>Octaplasma</a:t>
            </a:r>
            <a:r>
              <a:rPr lang="en-CA" dirty="0"/>
              <a:t>, the S/D plasma manufactured by </a:t>
            </a:r>
            <a:r>
              <a:rPr lang="en-CA" dirty="0" err="1"/>
              <a:t>Octapharma</a:t>
            </a:r>
            <a:r>
              <a:rPr lang="en-CA" dirty="0"/>
              <a:t>, is already listed on the Canadian Blood Services formulary and already in limited use by some customers so it’s a natural transition to make this product available to all hospital customers.</a:t>
            </a:r>
          </a:p>
        </p:txBody>
      </p:sp>
      <p:sp>
        <p:nvSpPr>
          <p:cNvPr id="4" name="Slide Number Placeholder 3"/>
          <p:cNvSpPr>
            <a:spLocks noGrp="1"/>
          </p:cNvSpPr>
          <p:nvPr>
            <p:ph type="sldNum" sz="quarter" idx="5"/>
          </p:nvPr>
        </p:nvSpPr>
        <p:spPr/>
        <p:txBody>
          <a:bodyPr/>
          <a:lstStyle/>
          <a:p>
            <a:fld id="{E9B79DBD-40D5-C643-A310-AC07AAD1EE41}" type="slidenum">
              <a:rPr lang="en-US" smtClean="0"/>
              <a:t>3</a:t>
            </a:fld>
            <a:endParaRPr lang="en-US"/>
          </a:p>
        </p:txBody>
      </p:sp>
    </p:spTree>
    <p:extLst>
      <p:ext uri="{BB962C8B-B14F-4D97-AF65-F5344CB8AC3E}">
        <p14:creationId xmlns:p14="http://schemas.microsoft.com/office/powerpoint/2010/main" val="262366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For a full product description for Octaplasma, please refer to the Octaplasma product monograph.</a:t>
            </a:r>
          </a:p>
          <a:p>
            <a:r>
              <a:rPr lang="en-CA" dirty="0">
                <a:cs typeface="Calibri"/>
              </a:rPr>
              <a:t>A few key points to note are that:</a:t>
            </a:r>
          </a:p>
          <a:p>
            <a:pPr marL="171450" indent="-171450">
              <a:buFont typeface="Arial" panose="020B0604020202020204" pitchFamily="34" charset="0"/>
              <a:buChar char="•"/>
            </a:pPr>
            <a:r>
              <a:rPr lang="en-CA" dirty="0">
                <a:cs typeface="Calibri"/>
              </a:rPr>
              <a:t>Octaplasma is manufactured from pools of human plasma that is treated with solvent detergent.</a:t>
            </a:r>
          </a:p>
          <a:p>
            <a:pPr marL="171450" indent="-171450">
              <a:buFont typeface="Arial" panose="020B0604020202020204" pitchFamily="34" charset="0"/>
              <a:buChar char="•"/>
            </a:pPr>
            <a:r>
              <a:rPr lang="en-CA" dirty="0">
                <a:cs typeface="Calibri"/>
              </a:rPr>
              <a:t>The standardized unit volume for this product is 200ml.</a:t>
            </a:r>
          </a:p>
          <a:p>
            <a:pPr marL="171450" indent="-171450">
              <a:buFont typeface="Arial" panose="020B0604020202020204" pitchFamily="34" charset="0"/>
              <a:buChar char="•"/>
            </a:pPr>
            <a:r>
              <a:rPr lang="en-CA" dirty="0">
                <a:cs typeface="Calibri"/>
              </a:rPr>
              <a:t>Blood groups O, A, B and AB are available.</a:t>
            </a:r>
          </a:p>
        </p:txBody>
      </p:sp>
      <p:sp>
        <p:nvSpPr>
          <p:cNvPr id="4" name="Slide Number Placeholder 3"/>
          <p:cNvSpPr>
            <a:spLocks noGrp="1"/>
          </p:cNvSpPr>
          <p:nvPr>
            <p:ph type="sldNum" sz="quarter" idx="5"/>
          </p:nvPr>
        </p:nvSpPr>
        <p:spPr/>
        <p:txBody>
          <a:bodyPr/>
          <a:lstStyle/>
          <a:p>
            <a:fld id="{E9B79DBD-40D5-C643-A310-AC07AAD1EE41}" type="slidenum">
              <a:rPr lang="en-US" smtClean="0"/>
              <a:t>4</a:t>
            </a:fld>
            <a:endParaRPr lang="en-US"/>
          </a:p>
        </p:txBody>
      </p:sp>
    </p:spTree>
    <p:extLst>
      <p:ext uri="{BB962C8B-B14F-4D97-AF65-F5344CB8AC3E}">
        <p14:creationId xmlns:p14="http://schemas.microsoft.com/office/powerpoint/2010/main" val="141855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For complete details regarding labelling, refer to the </a:t>
            </a:r>
            <a:r>
              <a:rPr lang="en-CA" dirty="0" err="1">
                <a:cs typeface="Calibri"/>
              </a:rPr>
              <a:t>Octaplasma</a:t>
            </a:r>
            <a:r>
              <a:rPr lang="en-CA" dirty="0">
                <a:cs typeface="Calibri"/>
              </a:rPr>
              <a:t> product monograph.</a:t>
            </a:r>
          </a:p>
          <a:p>
            <a:r>
              <a:rPr lang="en-CA" dirty="0">
                <a:cs typeface="Calibri"/>
              </a:rPr>
              <a:t>As with all human blood-derived components and products, tracking is required for potential quarantine and retrieval purposes.</a:t>
            </a:r>
          </a:p>
          <a:p>
            <a:r>
              <a:rPr lang="en-CA" dirty="0">
                <a:cs typeface="Calibri"/>
              </a:rPr>
              <a:t>Each Octaplasma unit is labelled with a unique ISBT 128 tracking number and a lot number.</a:t>
            </a:r>
          </a:p>
        </p:txBody>
      </p:sp>
      <p:sp>
        <p:nvSpPr>
          <p:cNvPr id="4" name="Slide Number Placeholder 3"/>
          <p:cNvSpPr>
            <a:spLocks noGrp="1"/>
          </p:cNvSpPr>
          <p:nvPr>
            <p:ph type="sldNum" sz="quarter" idx="5"/>
          </p:nvPr>
        </p:nvSpPr>
        <p:spPr/>
        <p:txBody>
          <a:bodyPr/>
          <a:lstStyle/>
          <a:p>
            <a:fld id="{E9B79DBD-40D5-C643-A310-AC07AAD1EE41}" type="slidenum">
              <a:rPr lang="en-US" smtClean="0"/>
              <a:t>5</a:t>
            </a:fld>
            <a:endParaRPr lang="en-US"/>
          </a:p>
        </p:txBody>
      </p:sp>
    </p:spTree>
    <p:extLst>
      <p:ext uri="{BB962C8B-B14F-4D97-AF65-F5344CB8AC3E}">
        <p14:creationId xmlns:p14="http://schemas.microsoft.com/office/powerpoint/2010/main" val="113037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shows an example of what the ISBT 128 unique identifier looks like and the format structure.</a:t>
            </a:r>
          </a:p>
          <a:p>
            <a:r>
              <a:rPr lang="en-CA" dirty="0"/>
              <a:t>For more information about the unique identifier, please refer to the Octapharma Blood Bank Communication that is attached to Canadian Blood Services’ Customer Letter 2022-28.</a:t>
            </a:r>
          </a:p>
        </p:txBody>
      </p:sp>
      <p:sp>
        <p:nvSpPr>
          <p:cNvPr id="4" name="Slide Number Placeholder 3"/>
          <p:cNvSpPr>
            <a:spLocks noGrp="1"/>
          </p:cNvSpPr>
          <p:nvPr>
            <p:ph type="sldNum" sz="quarter" idx="5"/>
          </p:nvPr>
        </p:nvSpPr>
        <p:spPr/>
        <p:txBody>
          <a:bodyPr/>
          <a:lstStyle/>
          <a:p>
            <a:fld id="{E9B79DBD-40D5-C643-A310-AC07AAD1EE41}" type="slidenum">
              <a:rPr lang="en-US" smtClean="0"/>
              <a:t>6</a:t>
            </a:fld>
            <a:endParaRPr lang="en-US"/>
          </a:p>
        </p:txBody>
      </p:sp>
    </p:spTree>
    <p:extLst>
      <p:ext uri="{BB962C8B-B14F-4D97-AF65-F5344CB8AC3E}">
        <p14:creationId xmlns:p14="http://schemas.microsoft.com/office/powerpoint/2010/main" val="332238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excerpt from the </a:t>
            </a:r>
            <a:r>
              <a:rPr lang="en-CA" dirty="0" err="1"/>
              <a:t>Octapharma</a:t>
            </a:r>
            <a:r>
              <a:rPr lang="en-CA" dirty="0"/>
              <a:t> Blood Bank Communication attached to Customer Letter 2022- 28 regarding the unique identifier found on each </a:t>
            </a:r>
            <a:r>
              <a:rPr lang="en-CA" dirty="0" err="1"/>
              <a:t>Octaplasma</a:t>
            </a:r>
            <a:r>
              <a:rPr lang="en-CA" dirty="0"/>
              <a:t> unit.</a:t>
            </a:r>
          </a:p>
        </p:txBody>
      </p:sp>
      <p:sp>
        <p:nvSpPr>
          <p:cNvPr id="4" name="Slide Number Placeholder 3"/>
          <p:cNvSpPr>
            <a:spLocks noGrp="1"/>
          </p:cNvSpPr>
          <p:nvPr>
            <p:ph type="sldNum" sz="quarter" idx="5"/>
          </p:nvPr>
        </p:nvSpPr>
        <p:spPr/>
        <p:txBody>
          <a:bodyPr/>
          <a:lstStyle/>
          <a:p>
            <a:fld id="{E9B79DBD-40D5-C643-A310-AC07AAD1EE41}" type="slidenum">
              <a:rPr lang="en-US" smtClean="0"/>
              <a:t>7</a:t>
            </a:fld>
            <a:endParaRPr lang="en-US"/>
          </a:p>
        </p:txBody>
      </p:sp>
    </p:spTree>
    <p:extLst>
      <p:ext uri="{BB962C8B-B14F-4D97-AF65-F5344CB8AC3E}">
        <p14:creationId xmlns:p14="http://schemas.microsoft.com/office/powerpoint/2010/main" val="6262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refer to the Octaplasma product monograph for complete information regarding packaging.</a:t>
            </a:r>
          </a:p>
          <a:p>
            <a:pPr marL="0" indent="0">
              <a:buFont typeface="Arial" panose="020B0604020202020204" pitchFamily="34" charset="0"/>
              <a:buNone/>
            </a:pPr>
            <a:r>
              <a:rPr lang="en-US" dirty="0">
                <a:cs typeface="Calibri"/>
              </a:rPr>
              <a:t>A couple items of note regarding packaging:</a:t>
            </a:r>
          </a:p>
          <a:p>
            <a:pPr marL="171450" indent="-171450">
              <a:buFont typeface="Arial" panose="020B0604020202020204" pitchFamily="34" charset="0"/>
              <a:buChar char="•"/>
            </a:pPr>
            <a:r>
              <a:rPr lang="en-US" dirty="0">
                <a:cs typeface="Calibri"/>
              </a:rPr>
              <a:t>It is packaged in cases of 10 units</a:t>
            </a:r>
          </a:p>
          <a:p>
            <a:pPr marL="171450" indent="-171450">
              <a:buFont typeface="Arial" panose="020B0604020202020204" pitchFamily="34" charset="0"/>
              <a:buChar char="•"/>
            </a:pPr>
            <a:r>
              <a:rPr lang="en-US" dirty="0">
                <a:cs typeface="Calibri"/>
              </a:rPr>
              <a:t>Each unit has an over-wrap of polyamide/polyethylene</a:t>
            </a:r>
          </a:p>
          <a:p>
            <a:pPr marL="171450" indent="-171450">
              <a:buFont typeface="Arial" panose="020B0604020202020204" pitchFamily="34" charset="0"/>
              <a:buChar char="•"/>
            </a:pPr>
            <a:r>
              <a:rPr lang="en-US" dirty="0">
                <a:cs typeface="Calibri"/>
              </a:rPr>
              <a:t>Each individual unit is packaged in a cardboard carton</a:t>
            </a:r>
          </a:p>
        </p:txBody>
      </p:sp>
      <p:sp>
        <p:nvSpPr>
          <p:cNvPr id="4" name="Slide Number Placeholder 3"/>
          <p:cNvSpPr>
            <a:spLocks noGrp="1"/>
          </p:cNvSpPr>
          <p:nvPr>
            <p:ph type="sldNum" sz="quarter" idx="5"/>
          </p:nvPr>
        </p:nvSpPr>
        <p:spPr/>
        <p:txBody>
          <a:bodyPr/>
          <a:lstStyle/>
          <a:p>
            <a:fld id="{E9B79DBD-40D5-C643-A310-AC07AAD1EE41}" type="slidenum">
              <a:rPr lang="en-US" smtClean="0"/>
              <a:t>8</a:t>
            </a:fld>
            <a:endParaRPr lang="en-US"/>
          </a:p>
        </p:txBody>
      </p:sp>
    </p:spTree>
    <p:extLst>
      <p:ext uri="{BB962C8B-B14F-4D97-AF65-F5344CB8AC3E}">
        <p14:creationId xmlns:p14="http://schemas.microsoft.com/office/powerpoint/2010/main" val="2340193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Octaplasma can be ordered from your local Canadian Blood Services distribution site using the CBS Hospital Portal or your hospital contingency method.</a:t>
            </a:r>
          </a:p>
          <a:p>
            <a:r>
              <a:rPr lang="en-US" dirty="0">
                <a:cs typeface="Calibri"/>
              </a:rPr>
              <a:t>Although this is a product manufactured by a pharmaceutical company and considered a plasma protein and related product, Octaplasma will be listed in its own Product Type section for ordering purposes. This slide shows an example of what this will look like in the Hospital Portal.</a:t>
            </a:r>
          </a:p>
        </p:txBody>
      </p:sp>
      <p:sp>
        <p:nvSpPr>
          <p:cNvPr id="4" name="Slide Number Placeholder 3"/>
          <p:cNvSpPr>
            <a:spLocks noGrp="1"/>
          </p:cNvSpPr>
          <p:nvPr>
            <p:ph type="sldNum" sz="quarter" idx="5"/>
          </p:nvPr>
        </p:nvSpPr>
        <p:spPr/>
        <p:txBody>
          <a:bodyPr/>
          <a:lstStyle/>
          <a:p>
            <a:fld id="{E9B79DBD-40D5-C643-A310-AC07AAD1EE41}" type="slidenum">
              <a:rPr lang="en-US" smtClean="0"/>
              <a:t>9</a:t>
            </a:fld>
            <a:endParaRPr lang="en-US"/>
          </a:p>
        </p:txBody>
      </p:sp>
    </p:spTree>
    <p:extLst>
      <p:ext uri="{BB962C8B-B14F-4D97-AF65-F5344CB8AC3E}">
        <p14:creationId xmlns:p14="http://schemas.microsoft.com/office/powerpoint/2010/main" val="2537828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sp>
        <p:nvSpPr>
          <p:cNvPr id="11" name="Title Text">
            <a:extLst>
              <a:ext uri="{FF2B5EF4-FFF2-40B4-BE49-F238E27FC236}">
                <a16:creationId xmlns:a16="http://schemas.microsoft.com/office/drawing/2014/main" id="{1547B864-0FC4-D84C-B5E0-67037F93233B}"/>
              </a:ext>
            </a:extLst>
          </p:cNvPr>
          <p:cNvSpPr txBox="1">
            <a:spLocks noGrp="1"/>
          </p:cNvSpPr>
          <p:nvPr>
            <p:ph type="title" hasCustomPrompt="1"/>
          </p:nvPr>
        </p:nvSpPr>
        <p:spPr>
          <a:xfrm>
            <a:off x="671240" y="4982306"/>
            <a:ext cx="6624749" cy="621323"/>
          </a:xfrm>
          <a:prstGeom prst="rect">
            <a:avLst/>
          </a:prstGeom>
        </p:spPr>
        <p:txBody>
          <a:bodyPr anchor="ctr">
            <a:normAutofit/>
          </a:bodyPr>
          <a:lstStyle>
            <a:lvl1pPr algn="l" defTabSz="415431">
              <a:defRPr sz="32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7" name="Picture 6" descr="Graphical user interface, application&#10;&#10;Description automatically generated">
            <a:extLst>
              <a:ext uri="{FF2B5EF4-FFF2-40B4-BE49-F238E27FC236}">
                <a16:creationId xmlns:a16="http://schemas.microsoft.com/office/drawing/2014/main" id="{E4ECC62F-4594-F44F-903C-0609FD8A3D73}"/>
              </a:ext>
            </a:extLst>
          </p:cNvPr>
          <p:cNvPicPr>
            <a:picLocks noChangeAspect="1"/>
          </p:cNvPicPr>
          <p:nvPr userDrawn="1"/>
        </p:nvPicPr>
        <p:blipFill rotWithShape="1">
          <a:blip>
            <a:extLst>
              <a:ext uri="{28A0092B-C50C-407E-A947-70E740481C1C}">
                <a14:useLocalDpi xmlns:a14="http://schemas.microsoft.com/office/drawing/2010/main" val="0"/>
              </a:ext>
            </a:extLst>
          </a:blip>
          <a:srcRect b="32156"/>
          <a:stretch/>
        </p:blipFill>
        <p:spPr>
          <a:xfrm>
            <a:off x="0" y="205"/>
            <a:ext cx="12192000" cy="4652478"/>
          </a:xfrm>
          <a:prstGeom prst="rect">
            <a:avLst/>
          </a:prstGeom>
        </p:spPr>
      </p:pic>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671240" y="5973268"/>
            <a:ext cx="6624749" cy="65027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secondary subtitle if applicable</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671241" y="5603630"/>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Insert subtitle here</a:t>
            </a:r>
            <a:endParaRPr lang="en-CA"/>
          </a:p>
        </p:txBody>
      </p:sp>
      <p:pic>
        <p:nvPicPr>
          <p:cNvPr id="13" name="Picture 12" descr="A picture containing logo&#10;&#10;Description automatically generated">
            <a:extLst>
              <a:ext uri="{FF2B5EF4-FFF2-40B4-BE49-F238E27FC236}">
                <a16:creationId xmlns:a16="http://schemas.microsoft.com/office/drawing/2014/main" id="{EFA517D8-4F35-E145-9A80-3D54F5C6F9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43"/>
          <a:stretch/>
        </p:blipFill>
        <p:spPr>
          <a:xfrm>
            <a:off x="7947213" y="5035178"/>
            <a:ext cx="3859306" cy="1309687"/>
          </a:xfrm>
          <a:prstGeom prst="rect">
            <a:avLst/>
          </a:prstGeom>
        </p:spPr>
      </p:pic>
      <p:sp>
        <p:nvSpPr>
          <p:cNvPr id="9" name="TextBox 8">
            <a:extLst>
              <a:ext uri="{FF2B5EF4-FFF2-40B4-BE49-F238E27FC236}">
                <a16:creationId xmlns:a16="http://schemas.microsoft.com/office/drawing/2014/main" id="{6F5923DB-24CE-6144-B05D-2469DD0FA0B5}"/>
              </a:ext>
            </a:extLst>
          </p:cNvPr>
          <p:cNvSpPr txBox="1"/>
          <p:nvPr userDrawn="1"/>
        </p:nvSpPr>
        <p:spPr>
          <a:xfrm>
            <a:off x="3829050" y="3929605"/>
            <a:ext cx="2028825" cy="461665"/>
          </a:xfrm>
          <a:prstGeom prst="rect">
            <a:avLst/>
          </a:prstGeom>
          <a:noFill/>
        </p:spPr>
        <p:txBody>
          <a:bodyPr wrap="square" rtlCol="0">
            <a:spAutoFit/>
          </a:bodyPr>
          <a:lstStyle/>
          <a:p>
            <a:r>
              <a:rPr lang="en-US" sz="1200" b="1">
                <a:solidFill>
                  <a:schemeClr val="tx2"/>
                </a:solidFill>
              </a:rPr>
              <a:t>Heather,</a:t>
            </a:r>
            <a:r>
              <a:rPr lang="en-US" sz="1200">
                <a:solidFill>
                  <a:schemeClr val="tx2"/>
                </a:solidFill>
              </a:rPr>
              <a:t> </a:t>
            </a:r>
          </a:p>
          <a:p>
            <a:r>
              <a:rPr lang="en-US" sz="1200" i="1">
                <a:solidFill>
                  <a:schemeClr val="tx2"/>
                </a:solidFill>
              </a:rPr>
              <a:t>living organ donor</a:t>
            </a:r>
          </a:p>
        </p:txBody>
      </p:sp>
      <p:sp>
        <p:nvSpPr>
          <p:cNvPr id="12" name="TextBox 11">
            <a:extLst>
              <a:ext uri="{FF2B5EF4-FFF2-40B4-BE49-F238E27FC236}">
                <a16:creationId xmlns:a16="http://schemas.microsoft.com/office/drawing/2014/main" id="{23871EB6-ADB1-AB44-A99E-49EA2DA60F40}"/>
              </a:ext>
            </a:extLst>
          </p:cNvPr>
          <p:cNvSpPr txBox="1"/>
          <p:nvPr userDrawn="1"/>
        </p:nvSpPr>
        <p:spPr>
          <a:xfrm>
            <a:off x="6140373" y="3929605"/>
            <a:ext cx="1533646" cy="468775"/>
          </a:xfrm>
          <a:prstGeom prst="rect">
            <a:avLst/>
          </a:prstGeom>
          <a:noFill/>
        </p:spPr>
        <p:txBody>
          <a:bodyPr wrap="square" rtlCol="0">
            <a:spAutoFit/>
          </a:bodyPr>
          <a:lstStyle/>
          <a:p>
            <a:pPr algn="r"/>
            <a:r>
              <a:rPr lang="en-US" sz="1200" b="1">
                <a:solidFill>
                  <a:schemeClr val="tx2"/>
                </a:solidFill>
              </a:rPr>
              <a:t>Charles,</a:t>
            </a:r>
            <a:r>
              <a:rPr lang="en-US" sz="1200">
                <a:solidFill>
                  <a:schemeClr val="tx2"/>
                </a:solidFill>
              </a:rPr>
              <a:t> </a:t>
            </a:r>
          </a:p>
          <a:p>
            <a:pPr algn="r"/>
            <a:r>
              <a:rPr lang="en-US" sz="1200" i="1">
                <a:solidFill>
                  <a:schemeClr val="tx2"/>
                </a:solidFill>
              </a:rPr>
              <a:t>blood recipient</a:t>
            </a:r>
          </a:p>
        </p:txBody>
      </p:sp>
      <p:sp>
        <p:nvSpPr>
          <p:cNvPr id="14" name="Rectangle 13">
            <a:extLst>
              <a:ext uri="{FF2B5EF4-FFF2-40B4-BE49-F238E27FC236}">
                <a16:creationId xmlns:a16="http://schemas.microsoft.com/office/drawing/2014/main" id="{50AE411C-369F-5549-9A9E-56389B10D8B2}"/>
              </a:ext>
              <a:ext uri="{C183D7F6-B498-43B3-948B-1728B52AA6E4}">
                <adec:decorative xmlns:adec="http://schemas.microsoft.com/office/drawing/2017/decorative" val="1"/>
              </a:ext>
            </a:extLst>
          </p:cNvPr>
          <p:cNvSpPr/>
          <p:nvPr userDrawn="1"/>
        </p:nvSpPr>
        <p:spPr>
          <a:xfrm>
            <a:off x="9636369" y="6220949"/>
            <a:ext cx="1793631" cy="3205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15" name="Body Level One…">
            <a:extLst>
              <a:ext uri="{FF2B5EF4-FFF2-40B4-BE49-F238E27FC236}">
                <a16:creationId xmlns:a16="http://schemas.microsoft.com/office/drawing/2014/main" id="{DB216E02-5DB3-A141-B0D5-9F9727FD63F9}"/>
              </a:ext>
            </a:extLst>
          </p:cNvPr>
          <p:cNvSpPr txBox="1">
            <a:spLocks noGrp="1"/>
          </p:cNvSpPr>
          <p:nvPr>
            <p:ph type="body" idx="13" hasCustomPrompt="1"/>
          </p:nvPr>
        </p:nvSpPr>
        <p:spPr>
          <a:xfrm>
            <a:off x="9636368" y="6283569"/>
            <a:ext cx="1781909" cy="257908"/>
          </a:xfrm>
          <a:prstGeom prst="rect">
            <a:avLst/>
          </a:prstGeom>
        </p:spPr>
        <p:txBody>
          <a:bodyPr anchor="t">
            <a:noAutofit/>
          </a:bodyPr>
          <a:lstStyle>
            <a:lvl1pPr marL="0" marR="0" indent="0" algn="ctr"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9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CLASSIFICATION]</a:t>
            </a:r>
          </a:p>
        </p:txBody>
      </p:sp>
    </p:spTree>
    <p:extLst>
      <p:ext uri="{BB962C8B-B14F-4D97-AF65-F5344CB8AC3E}">
        <p14:creationId xmlns:p14="http://schemas.microsoft.com/office/powerpoint/2010/main" val="18319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p:txBody>
          <a:bodyPr/>
          <a:lstStyle/>
          <a:p>
            <a:fld id="{7A1A82D1-6124-764A-B015-8BB5F625E955}" type="slidenum">
              <a:rPr lang="en-US" smtClean="0"/>
              <a:t>‹#›</a:t>
            </a:fld>
            <a:endParaRPr lang="en-US"/>
          </a:p>
        </p:txBody>
      </p:sp>
    </p:spTree>
    <p:extLst>
      <p:ext uri="{BB962C8B-B14F-4D97-AF65-F5344CB8AC3E}">
        <p14:creationId xmlns:p14="http://schemas.microsoft.com/office/powerpoint/2010/main" val="16494989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oard KFA 4: Divider + 2Column + ImageSourc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15932" y="6356350"/>
            <a:ext cx="505095"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Icon&#10;&#10;Description automatically generated">
            <a:extLst>
              <a:ext uri="{FF2B5EF4-FFF2-40B4-BE49-F238E27FC236}">
                <a16:creationId xmlns:a16="http://schemas.microsoft.com/office/drawing/2014/main" id="{0D6F67CF-C9BB-1C4D-AE5F-359B5A343432}"/>
              </a:ext>
            </a:extLst>
          </p:cNvPr>
          <p:cNvPicPr>
            <a:picLocks noChangeAspect="1"/>
          </p:cNvPicPr>
          <p:nvPr userDrawn="1"/>
        </p:nvPicPr>
        <p:blipFill rotWithShape="1">
          <a:blip r:embed="rId2"/>
          <a:srcRect l="14679" t="13203" r="15596" b="15237"/>
          <a:stretch/>
        </p:blipFill>
        <p:spPr>
          <a:xfrm>
            <a:off x="607239" y="535438"/>
            <a:ext cx="1052946" cy="1080655"/>
          </a:xfrm>
          <a:prstGeom prst="rect">
            <a:avLst/>
          </a:prstGeom>
        </p:spPr>
      </p:pic>
      <p:sp>
        <p:nvSpPr>
          <p:cNvPr id="9" name="Content Placeholder 2">
            <a:extLst>
              <a:ext uri="{FF2B5EF4-FFF2-40B4-BE49-F238E27FC236}">
                <a16:creationId xmlns:a16="http://schemas.microsoft.com/office/drawing/2014/main" id="{D1CC496E-D33B-4D26-B508-2CB4BEA4F414}"/>
              </a:ext>
            </a:extLst>
          </p:cNvPr>
          <p:cNvSpPr>
            <a:spLocks noGrp="1"/>
          </p:cNvSpPr>
          <p:nvPr>
            <p:ph idx="28" hasCustomPrompt="1"/>
          </p:nvPr>
        </p:nvSpPr>
        <p:spPr>
          <a:xfrm>
            <a:off x="762000" y="1825603"/>
            <a:ext cx="3926479" cy="406524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15" name="TextBox 14">
            <a:extLst>
              <a:ext uri="{FF2B5EF4-FFF2-40B4-BE49-F238E27FC236}">
                <a16:creationId xmlns:a16="http://schemas.microsoft.com/office/drawing/2014/main" id="{F31D6DF0-09B0-4E51-AA30-E3655C5785E8}"/>
              </a:ext>
            </a:extLst>
          </p:cNvPr>
          <p:cNvSpPr txBox="1"/>
          <p:nvPr userDrawn="1"/>
        </p:nvSpPr>
        <p:spPr>
          <a:xfrm>
            <a:off x="1660185" y="806679"/>
            <a:ext cx="2992133" cy="830997"/>
          </a:xfrm>
          <a:prstGeom prst="rect">
            <a:avLst/>
          </a:prstGeom>
          <a:noFill/>
        </p:spPr>
        <p:txBody>
          <a:bodyPr wrap="square" rtlCol="0">
            <a:spAutoFit/>
          </a:bodyPr>
          <a:lstStyle/>
          <a:p>
            <a:r>
              <a:rPr lang="en-US" sz="1600" b="1" i="1">
                <a:solidFill>
                  <a:schemeClr val="tx2"/>
                </a:solidFill>
              </a:rPr>
              <a:t>Create an engaging and empowering employee experience</a:t>
            </a:r>
          </a:p>
        </p:txBody>
      </p:sp>
      <p:sp>
        <p:nvSpPr>
          <p:cNvPr id="16" name="Text Placeholder 2">
            <a:extLst>
              <a:ext uri="{FF2B5EF4-FFF2-40B4-BE49-F238E27FC236}">
                <a16:creationId xmlns:a16="http://schemas.microsoft.com/office/drawing/2014/main" id="{DB88C208-A913-47D7-A1CA-E415FF9317D7}"/>
              </a:ext>
            </a:extLst>
          </p:cNvPr>
          <p:cNvSpPr>
            <a:spLocks noGrp="1"/>
          </p:cNvSpPr>
          <p:nvPr>
            <p:ph type="body" sz="quarter" idx="10" hasCustomPrompt="1"/>
          </p:nvPr>
        </p:nvSpPr>
        <p:spPr>
          <a:xfrm>
            <a:off x="5322888" y="544933"/>
            <a:ext cx="6107112" cy="5345913"/>
          </a:xfrm>
        </p:spPr>
        <p:txBody>
          <a:bodyPr anchor="ctr" anchorCtr="0"/>
          <a:lstStyle>
            <a:lvl1pPr>
              <a:lnSpc>
                <a:spcPct val="100000"/>
              </a:lnSpc>
              <a:spcAft>
                <a:spcPts val="600"/>
              </a:spcAft>
              <a:buClr>
                <a:schemeClr val="tx2"/>
              </a:buClr>
              <a:defRPr sz="2600"/>
            </a:lvl1pPr>
            <a:lvl2pPr>
              <a:lnSpc>
                <a:spcPct val="100000"/>
              </a:lnSpc>
              <a:spcAft>
                <a:spcPts val="600"/>
              </a:spcAft>
              <a:buClr>
                <a:schemeClr val="tx2"/>
              </a:buClr>
              <a:defRPr/>
            </a:lvl2pPr>
            <a:lvl3pPr>
              <a:lnSpc>
                <a:spcPct val="100000"/>
              </a:lnSpc>
              <a:spcAft>
                <a:spcPts val="600"/>
              </a:spcAft>
              <a:buClr>
                <a:schemeClr val="tx2"/>
              </a:buClr>
              <a:defRPr/>
            </a:lvl3pPr>
            <a:lvl4pPr>
              <a:lnSpc>
                <a:spcPct val="100000"/>
              </a:lnSpc>
              <a:spcAft>
                <a:spcPts val="600"/>
              </a:spcAft>
              <a:buClr>
                <a:schemeClr val="tx2"/>
              </a:buClr>
              <a:defRPr/>
            </a:lvl4pPr>
            <a:lvl5pPr>
              <a:lnSpc>
                <a:spcPct val="100000"/>
              </a:lnSpc>
              <a:spcAft>
                <a:spcPts val="600"/>
              </a:spcAft>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9085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oard KFA 4: Divider + Image + Image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1" name="Rectangle 10">
            <a:extLst>
              <a:ext uri="{FF2B5EF4-FFF2-40B4-BE49-F238E27FC236}">
                <a16:creationId xmlns:a16="http://schemas.microsoft.com/office/drawing/2014/main" id="{858F01EE-E0AB-454C-A323-4D7E12D09AF3}"/>
              </a:ext>
            </a:extLst>
          </p:cNvPr>
          <p:cNvSpPr/>
          <p:nvPr userDrawn="1"/>
        </p:nvSpPr>
        <p:spPr>
          <a:xfrm>
            <a:off x="0" y="636104"/>
            <a:ext cx="709863" cy="69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4" name="Content Placeholder 3">
            <a:extLst>
              <a:ext uri="{FF2B5EF4-FFF2-40B4-BE49-F238E27FC236}">
                <a16:creationId xmlns:a16="http://schemas.microsoft.com/office/drawing/2014/main" id="{C455AF88-955D-C74B-A684-63B2074994AC}"/>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5" name="Slide Number Placeholder 5">
            <a:extLst>
              <a:ext uri="{FF2B5EF4-FFF2-40B4-BE49-F238E27FC236}">
                <a16:creationId xmlns:a16="http://schemas.microsoft.com/office/drawing/2014/main" id="{61896A6F-CCBE-A849-B780-D66B8E1606D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18" name="Picture 17" descr="Icon&#10;&#10;Description automatically generated">
            <a:extLst>
              <a:ext uri="{FF2B5EF4-FFF2-40B4-BE49-F238E27FC236}">
                <a16:creationId xmlns:a16="http://schemas.microsoft.com/office/drawing/2014/main" id="{4AB1144F-9649-4248-BB4B-4E97FAB07D52}"/>
              </a:ext>
            </a:extLst>
          </p:cNvPr>
          <p:cNvPicPr>
            <a:picLocks noChangeAspect="1"/>
          </p:cNvPicPr>
          <p:nvPr userDrawn="1"/>
        </p:nvPicPr>
        <p:blipFill rotWithShape="1">
          <a:blip r:embed="rId4"/>
          <a:srcRect l="14679" t="13203" r="15596" b="15237"/>
          <a:stretch/>
        </p:blipFill>
        <p:spPr>
          <a:xfrm>
            <a:off x="607239" y="535438"/>
            <a:ext cx="1052946" cy="1080655"/>
          </a:xfrm>
          <a:prstGeom prst="rect">
            <a:avLst/>
          </a:prstGeom>
        </p:spPr>
      </p:pic>
      <p:sp>
        <p:nvSpPr>
          <p:cNvPr id="19" name="TextBox 18">
            <a:extLst>
              <a:ext uri="{FF2B5EF4-FFF2-40B4-BE49-F238E27FC236}">
                <a16:creationId xmlns:a16="http://schemas.microsoft.com/office/drawing/2014/main" id="{F0E02751-47D0-4E8F-8121-699C9476A757}"/>
              </a:ext>
            </a:extLst>
          </p:cNvPr>
          <p:cNvSpPr txBox="1"/>
          <p:nvPr userDrawn="1"/>
        </p:nvSpPr>
        <p:spPr>
          <a:xfrm>
            <a:off x="1660185" y="806679"/>
            <a:ext cx="2992133" cy="830997"/>
          </a:xfrm>
          <a:prstGeom prst="rect">
            <a:avLst/>
          </a:prstGeom>
          <a:noFill/>
        </p:spPr>
        <p:txBody>
          <a:bodyPr wrap="square" rtlCol="0">
            <a:spAutoFit/>
          </a:bodyPr>
          <a:lstStyle/>
          <a:p>
            <a:r>
              <a:rPr lang="en-US" sz="1600" b="1" i="1">
                <a:solidFill>
                  <a:schemeClr val="tx2"/>
                </a:solidFill>
              </a:rPr>
              <a:t>Create an engaging and empowering employee experience</a:t>
            </a:r>
          </a:p>
        </p:txBody>
      </p:sp>
      <p:sp>
        <p:nvSpPr>
          <p:cNvPr id="20" name="Content Placeholder 2">
            <a:extLst>
              <a:ext uri="{FF2B5EF4-FFF2-40B4-BE49-F238E27FC236}">
                <a16:creationId xmlns:a16="http://schemas.microsoft.com/office/drawing/2014/main" id="{5BBA264B-A688-471E-B757-803C3B4EA760}"/>
              </a:ext>
            </a:extLst>
          </p:cNvPr>
          <p:cNvSpPr>
            <a:spLocks noGrp="1"/>
          </p:cNvSpPr>
          <p:nvPr>
            <p:ph idx="27" hasCustomPrompt="1"/>
          </p:nvPr>
        </p:nvSpPr>
        <p:spPr>
          <a:xfrm>
            <a:off x="762000" y="1825603"/>
            <a:ext cx="4773038" cy="406524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Tree>
    <p:extLst>
      <p:ext uri="{BB962C8B-B14F-4D97-AF65-F5344CB8AC3E}">
        <p14:creationId xmlns:p14="http://schemas.microsoft.com/office/powerpoint/2010/main" val="2218219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oard KFA 4: 1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644073"/>
            <a:ext cx="10515600" cy="42949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pic>
        <p:nvPicPr>
          <p:cNvPr id="15" name="Picture 14" descr="Icon&#10;&#10;Description automatically generated">
            <a:extLst>
              <a:ext uri="{FF2B5EF4-FFF2-40B4-BE49-F238E27FC236}">
                <a16:creationId xmlns:a16="http://schemas.microsoft.com/office/drawing/2014/main" id="{B09D49E1-EFAE-0C41-B108-F68B41DA69B9}"/>
              </a:ext>
            </a:extLst>
          </p:cNvPr>
          <p:cNvPicPr>
            <a:picLocks noChangeAspect="1"/>
          </p:cNvPicPr>
          <p:nvPr userDrawn="1"/>
        </p:nvPicPr>
        <p:blipFill rotWithShape="1">
          <a:blip r:embed="rId2"/>
          <a:srcRect l="14679" t="13203" r="15596" b="15237"/>
          <a:stretch/>
        </p:blipFill>
        <p:spPr>
          <a:xfrm>
            <a:off x="681228" y="248014"/>
            <a:ext cx="787769" cy="808500"/>
          </a:xfrm>
          <a:prstGeom prst="rect">
            <a:avLst/>
          </a:prstGeom>
        </p:spPr>
      </p:pic>
      <p:sp>
        <p:nvSpPr>
          <p:cNvPr id="11" name="TextBox 10">
            <a:extLst>
              <a:ext uri="{FF2B5EF4-FFF2-40B4-BE49-F238E27FC236}">
                <a16:creationId xmlns:a16="http://schemas.microsoft.com/office/drawing/2014/main" id="{7538F976-24FE-8645-926E-0084D3964B0B}"/>
              </a:ext>
            </a:extLst>
          </p:cNvPr>
          <p:cNvSpPr txBox="1"/>
          <p:nvPr userDrawn="1"/>
        </p:nvSpPr>
        <p:spPr>
          <a:xfrm>
            <a:off x="1496291" y="312982"/>
            <a:ext cx="9781309" cy="338554"/>
          </a:xfrm>
          <a:prstGeom prst="rect">
            <a:avLst/>
          </a:prstGeom>
          <a:noFill/>
        </p:spPr>
        <p:txBody>
          <a:bodyPr wrap="square" rtlCol="0">
            <a:spAutoFit/>
          </a:bodyPr>
          <a:lstStyle/>
          <a:p>
            <a:pPr>
              <a:lnSpc>
                <a:spcPct val="100000"/>
              </a:lnSpc>
            </a:pPr>
            <a:r>
              <a:rPr lang="en-US" sz="1600" b="1" i="1">
                <a:solidFill>
                  <a:schemeClr val="tx2"/>
                </a:solidFill>
              </a:rPr>
              <a:t>Create an engaging and empowering employee experience</a:t>
            </a:r>
          </a:p>
        </p:txBody>
      </p:sp>
      <p:sp>
        <p:nvSpPr>
          <p:cNvPr id="10" name="Content Placeholder 2">
            <a:extLst>
              <a:ext uri="{FF2B5EF4-FFF2-40B4-BE49-F238E27FC236}">
                <a16:creationId xmlns:a16="http://schemas.microsoft.com/office/drawing/2014/main" id="{90C1889F-D2F5-154C-B27C-EE48644013DD}"/>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12" name="Content Placeholder 3">
            <a:extLst>
              <a:ext uri="{FF2B5EF4-FFF2-40B4-BE49-F238E27FC236}">
                <a16:creationId xmlns:a16="http://schemas.microsoft.com/office/drawing/2014/main" id="{211FCAA4-8817-1746-BDE2-A7E10C02A2BD}"/>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spTree>
    <p:extLst>
      <p:ext uri="{BB962C8B-B14F-4D97-AF65-F5344CB8AC3E}">
        <p14:creationId xmlns:p14="http://schemas.microsoft.com/office/powerpoint/2010/main" val="8790805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oard KFA 4: 2Column, 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3" name="Content Placeholder 2">
            <a:extLst>
              <a:ext uri="{FF2B5EF4-FFF2-40B4-BE49-F238E27FC236}">
                <a16:creationId xmlns:a16="http://schemas.microsoft.com/office/drawing/2014/main" id="{7162F4BC-C734-E84E-A5A2-ACC2C6226E88}"/>
              </a:ext>
            </a:extLst>
          </p:cNvPr>
          <p:cNvSpPr>
            <a:spLocks noGrp="1"/>
          </p:cNvSpPr>
          <p:nvPr>
            <p:ph sz="half" idx="1" hasCustomPrompt="1"/>
          </p:nvPr>
        </p:nvSpPr>
        <p:spPr>
          <a:xfrm>
            <a:off x="762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A7578E3E-6A2E-E34A-9DFC-542D41EA575C}"/>
              </a:ext>
            </a:extLst>
          </p:cNvPr>
          <p:cNvSpPr>
            <a:spLocks noGrp="1"/>
          </p:cNvSpPr>
          <p:nvPr>
            <p:ph sz="half" idx="2" hasCustomPrompt="1"/>
          </p:nvPr>
        </p:nvSpPr>
        <p:spPr>
          <a:xfrm>
            <a:off x="6096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9" name="Picture 18" descr="Icon&#10;&#10;Description automatically generated">
            <a:extLst>
              <a:ext uri="{FF2B5EF4-FFF2-40B4-BE49-F238E27FC236}">
                <a16:creationId xmlns:a16="http://schemas.microsoft.com/office/drawing/2014/main" id="{5BDDA05F-5DCF-DD4C-A401-36B7D9990337}"/>
              </a:ext>
            </a:extLst>
          </p:cNvPr>
          <p:cNvPicPr>
            <a:picLocks noChangeAspect="1"/>
          </p:cNvPicPr>
          <p:nvPr userDrawn="1"/>
        </p:nvPicPr>
        <p:blipFill rotWithShape="1">
          <a:blip r:embed="rId2"/>
          <a:srcRect l="14679" t="13203" r="15596" b="15237"/>
          <a:stretch/>
        </p:blipFill>
        <p:spPr>
          <a:xfrm>
            <a:off x="681228" y="248014"/>
            <a:ext cx="787769" cy="808500"/>
          </a:xfrm>
          <a:prstGeom prst="rect">
            <a:avLst/>
          </a:prstGeom>
        </p:spPr>
      </p:pic>
      <p:sp>
        <p:nvSpPr>
          <p:cNvPr id="20" name="TextBox 19">
            <a:extLst>
              <a:ext uri="{FF2B5EF4-FFF2-40B4-BE49-F238E27FC236}">
                <a16:creationId xmlns:a16="http://schemas.microsoft.com/office/drawing/2014/main" id="{CEAFFE48-077C-6D4C-AD9B-DADAF4FB7A4C}"/>
              </a:ext>
            </a:extLst>
          </p:cNvPr>
          <p:cNvSpPr txBox="1"/>
          <p:nvPr userDrawn="1"/>
        </p:nvSpPr>
        <p:spPr>
          <a:xfrm>
            <a:off x="1496291" y="312982"/>
            <a:ext cx="9781309" cy="338554"/>
          </a:xfrm>
          <a:prstGeom prst="rect">
            <a:avLst/>
          </a:prstGeom>
          <a:noFill/>
        </p:spPr>
        <p:txBody>
          <a:bodyPr wrap="square" rtlCol="0">
            <a:spAutoFit/>
          </a:bodyPr>
          <a:lstStyle/>
          <a:p>
            <a:pPr>
              <a:lnSpc>
                <a:spcPct val="100000"/>
              </a:lnSpc>
            </a:pPr>
            <a:r>
              <a:rPr lang="en-US" sz="1600" b="1" i="1">
                <a:solidFill>
                  <a:schemeClr val="tx2"/>
                </a:solidFill>
              </a:rPr>
              <a:t>Create an engaging and empowering employee experience</a:t>
            </a:r>
          </a:p>
        </p:txBody>
      </p:sp>
      <p:sp>
        <p:nvSpPr>
          <p:cNvPr id="22" name="Content Placeholder 2">
            <a:extLst>
              <a:ext uri="{FF2B5EF4-FFF2-40B4-BE49-F238E27FC236}">
                <a16:creationId xmlns:a16="http://schemas.microsoft.com/office/drawing/2014/main" id="{EB61EAA3-5048-0449-B8B8-04B7D2088A02}"/>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23" name="Content Placeholder 3">
            <a:extLst>
              <a:ext uri="{FF2B5EF4-FFF2-40B4-BE49-F238E27FC236}">
                <a16:creationId xmlns:a16="http://schemas.microsoft.com/office/drawing/2014/main" id="{7F0F8CD8-8C92-6247-A947-1D0D1C4FE6D3}"/>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spTree>
    <p:extLst>
      <p:ext uri="{BB962C8B-B14F-4D97-AF65-F5344CB8AC3E}">
        <p14:creationId xmlns:p14="http://schemas.microsoft.com/office/powerpoint/2010/main" val="40845374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oard KFA 5: Section Divider">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A4CE966-D02F-EC4B-ACC7-ADDCAD223A0E}"/>
              </a:ext>
            </a:extLst>
          </p:cNvPr>
          <p:cNvPicPr>
            <a:picLocks noChangeAspect="1"/>
          </p:cNvPicPr>
          <p:nvPr userDrawn="1"/>
        </p:nvPicPr>
        <p:blipFill rotWithShape="1">
          <a:blip r:embed="rId2"/>
          <a:srcRect l="10944" t="8560" r="8321" b="12947"/>
          <a:stretch/>
        </p:blipFill>
        <p:spPr>
          <a:xfrm>
            <a:off x="645530" y="630730"/>
            <a:ext cx="1115878" cy="1084881"/>
          </a:xfrm>
          <a:prstGeom prst="rect">
            <a:avLst/>
          </a:prstGeom>
        </p:spPr>
      </p:pic>
      <p:sp>
        <p:nvSpPr>
          <p:cNvPr id="5" name="Slide Number Placeholder 5">
            <a:extLst>
              <a:ext uri="{FF2B5EF4-FFF2-40B4-BE49-F238E27FC236}">
                <a16:creationId xmlns:a16="http://schemas.microsoft.com/office/drawing/2014/main" id="{17CFED1E-0A60-2A47-8260-589426A8C3D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8" name="TextBox 7">
            <a:extLst>
              <a:ext uri="{FF2B5EF4-FFF2-40B4-BE49-F238E27FC236}">
                <a16:creationId xmlns:a16="http://schemas.microsoft.com/office/drawing/2014/main" id="{F6697046-BE64-0741-A0D3-9FCE8D68E94D}"/>
              </a:ext>
            </a:extLst>
          </p:cNvPr>
          <p:cNvSpPr txBox="1"/>
          <p:nvPr userDrawn="1"/>
        </p:nvSpPr>
        <p:spPr>
          <a:xfrm>
            <a:off x="666420" y="1737028"/>
            <a:ext cx="10439943" cy="1682512"/>
          </a:xfrm>
          <a:prstGeom prst="rect">
            <a:avLst/>
          </a:prstGeom>
          <a:noFill/>
        </p:spPr>
        <p:txBody>
          <a:bodyPr wrap="square" rtlCol="0">
            <a:spAutoFit/>
          </a:bodyPr>
          <a:lstStyle/>
          <a:p>
            <a:pPr>
              <a:lnSpc>
                <a:spcPts val="6200"/>
              </a:lnSpc>
            </a:pPr>
            <a:r>
              <a:rPr lang="en-US" sz="6000" b="1">
                <a:solidFill>
                  <a:schemeClr val="tx1"/>
                </a:solidFill>
              </a:rPr>
              <a:t>Achieve organizational excellence </a:t>
            </a:r>
          </a:p>
        </p:txBody>
      </p:sp>
      <p:sp>
        <p:nvSpPr>
          <p:cNvPr id="10" name="Text Placeholder 21">
            <a:extLst>
              <a:ext uri="{FF2B5EF4-FFF2-40B4-BE49-F238E27FC236}">
                <a16:creationId xmlns:a16="http://schemas.microsoft.com/office/drawing/2014/main" id="{BAF10F17-C13E-D24A-9975-5F1FC1BC805C}"/>
              </a:ext>
            </a:extLst>
          </p:cNvPr>
          <p:cNvSpPr>
            <a:spLocks noGrp="1"/>
          </p:cNvSpPr>
          <p:nvPr>
            <p:ph type="body" sz="quarter" idx="24" hasCustomPrompt="1"/>
          </p:nvPr>
        </p:nvSpPr>
        <p:spPr>
          <a:xfrm>
            <a:off x="717580" y="3376250"/>
            <a:ext cx="10682603" cy="1474045"/>
          </a:xfrm>
        </p:spPr>
        <p:txBody>
          <a:bodyPr anchor="t">
            <a:normAutofit/>
          </a:bodyPr>
          <a:lstStyle>
            <a:lvl1pPr marL="0" indent="0">
              <a:lnSpc>
                <a:spcPct val="100000"/>
              </a:lnSpc>
              <a:spcBef>
                <a:spcPts val="0"/>
              </a:spcBef>
              <a:spcAft>
                <a:spcPts val="600"/>
              </a:spcAft>
              <a:buClr>
                <a:schemeClr val="tx2"/>
              </a:buClr>
              <a:buFont typeface="Arial" panose="020B0604020202020204" pitchFamily="34" charset="0"/>
              <a:buNone/>
              <a:tabLst/>
              <a:defRPr sz="1600" b="0"/>
            </a:lvl1pPr>
          </a:lstStyle>
          <a:p>
            <a:pPr lvl="0"/>
            <a:r>
              <a:rPr lang="en-US"/>
              <a:t>[Subtitle and/or intent]</a:t>
            </a:r>
          </a:p>
        </p:txBody>
      </p:sp>
    </p:spTree>
    <p:extLst>
      <p:ext uri="{BB962C8B-B14F-4D97-AF65-F5344CB8AC3E}">
        <p14:creationId xmlns:p14="http://schemas.microsoft.com/office/powerpoint/2010/main" val="33200399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oard KFA 5: Divider + 2Column + ImageSourc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15932" y="6356350"/>
            <a:ext cx="505095"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45D2C42D-C325-6549-93C8-8EF40DA60CA3}"/>
              </a:ext>
            </a:extLst>
          </p:cNvPr>
          <p:cNvPicPr>
            <a:picLocks noChangeAspect="1"/>
          </p:cNvPicPr>
          <p:nvPr userDrawn="1"/>
        </p:nvPicPr>
        <p:blipFill rotWithShape="1">
          <a:blip r:embed="rId2"/>
          <a:srcRect l="10944" t="8560" r="8321" b="12947"/>
          <a:stretch/>
        </p:blipFill>
        <p:spPr>
          <a:xfrm>
            <a:off x="533639" y="513275"/>
            <a:ext cx="1126546" cy="1095253"/>
          </a:xfrm>
          <a:prstGeom prst="rect">
            <a:avLst/>
          </a:prstGeom>
        </p:spPr>
      </p:pic>
      <p:sp>
        <p:nvSpPr>
          <p:cNvPr id="14" name="TextBox 13">
            <a:extLst>
              <a:ext uri="{FF2B5EF4-FFF2-40B4-BE49-F238E27FC236}">
                <a16:creationId xmlns:a16="http://schemas.microsoft.com/office/drawing/2014/main" id="{CB5AD78A-F4F7-435F-B414-2D6FC98D95BC}"/>
              </a:ext>
            </a:extLst>
          </p:cNvPr>
          <p:cNvSpPr txBox="1"/>
          <p:nvPr userDrawn="1"/>
        </p:nvSpPr>
        <p:spPr>
          <a:xfrm>
            <a:off x="1660185" y="806679"/>
            <a:ext cx="2992133" cy="584775"/>
          </a:xfrm>
          <a:prstGeom prst="rect">
            <a:avLst/>
          </a:prstGeom>
          <a:noFill/>
        </p:spPr>
        <p:txBody>
          <a:bodyPr wrap="square" rtlCol="0">
            <a:spAutoFit/>
          </a:bodyPr>
          <a:lstStyle/>
          <a:p>
            <a:r>
              <a:rPr lang="en-US" sz="1600" b="1" i="1">
                <a:solidFill>
                  <a:schemeClr val="tx2"/>
                </a:solidFill>
              </a:rPr>
              <a:t>Achieve organizational excellence</a:t>
            </a:r>
          </a:p>
        </p:txBody>
      </p:sp>
      <p:sp>
        <p:nvSpPr>
          <p:cNvPr id="15" name="Content Placeholder 2">
            <a:extLst>
              <a:ext uri="{FF2B5EF4-FFF2-40B4-BE49-F238E27FC236}">
                <a16:creationId xmlns:a16="http://schemas.microsoft.com/office/drawing/2014/main" id="{39D34E99-F586-4CBD-ADAD-750C4F9090A3}"/>
              </a:ext>
            </a:extLst>
          </p:cNvPr>
          <p:cNvSpPr>
            <a:spLocks noGrp="1"/>
          </p:cNvSpPr>
          <p:nvPr>
            <p:ph idx="28" hasCustomPrompt="1"/>
          </p:nvPr>
        </p:nvSpPr>
        <p:spPr>
          <a:xfrm>
            <a:off x="762000" y="1825603"/>
            <a:ext cx="3926479" cy="406524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16" name="Text Placeholder 2">
            <a:extLst>
              <a:ext uri="{FF2B5EF4-FFF2-40B4-BE49-F238E27FC236}">
                <a16:creationId xmlns:a16="http://schemas.microsoft.com/office/drawing/2014/main" id="{BD9A8F4F-F80F-4EAB-A583-76C9E501642F}"/>
              </a:ext>
            </a:extLst>
          </p:cNvPr>
          <p:cNvSpPr>
            <a:spLocks noGrp="1"/>
          </p:cNvSpPr>
          <p:nvPr>
            <p:ph type="body" sz="quarter" idx="10" hasCustomPrompt="1"/>
          </p:nvPr>
        </p:nvSpPr>
        <p:spPr>
          <a:xfrm>
            <a:off x="5322888" y="544933"/>
            <a:ext cx="6107112" cy="5345913"/>
          </a:xfrm>
        </p:spPr>
        <p:txBody>
          <a:bodyPr anchor="ctr" anchorCtr="0"/>
          <a:lstStyle>
            <a:lvl1pPr>
              <a:lnSpc>
                <a:spcPct val="100000"/>
              </a:lnSpc>
              <a:spcAft>
                <a:spcPts val="600"/>
              </a:spcAft>
              <a:buClr>
                <a:schemeClr val="tx2"/>
              </a:buClr>
              <a:defRPr sz="2600"/>
            </a:lvl1pPr>
            <a:lvl2pPr>
              <a:lnSpc>
                <a:spcPct val="100000"/>
              </a:lnSpc>
              <a:spcAft>
                <a:spcPts val="600"/>
              </a:spcAft>
              <a:buClr>
                <a:schemeClr val="tx2"/>
              </a:buClr>
              <a:defRPr/>
            </a:lvl2pPr>
            <a:lvl3pPr>
              <a:lnSpc>
                <a:spcPct val="100000"/>
              </a:lnSpc>
              <a:spcAft>
                <a:spcPts val="600"/>
              </a:spcAft>
              <a:buClr>
                <a:schemeClr val="tx2"/>
              </a:buClr>
              <a:defRPr/>
            </a:lvl3pPr>
            <a:lvl4pPr>
              <a:lnSpc>
                <a:spcPct val="100000"/>
              </a:lnSpc>
              <a:spcAft>
                <a:spcPts val="600"/>
              </a:spcAft>
              <a:buClr>
                <a:schemeClr val="tx2"/>
              </a:buClr>
              <a:defRPr/>
            </a:lvl4pPr>
            <a:lvl5pPr>
              <a:lnSpc>
                <a:spcPct val="100000"/>
              </a:lnSpc>
              <a:spcAft>
                <a:spcPts val="600"/>
              </a:spcAft>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9414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oard KFA 5: Divider + Image + Image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5986416"/>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1" name="Rectangle 10">
            <a:extLst>
              <a:ext uri="{FF2B5EF4-FFF2-40B4-BE49-F238E27FC236}">
                <a16:creationId xmlns:a16="http://schemas.microsoft.com/office/drawing/2014/main" id="{858F01EE-E0AB-454C-A323-4D7E12D09AF3}"/>
              </a:ext>
            </a:extLst>
          </p:cNvPr>
          <p:cNvSpPr/>
          <p:nvPr userDrawn="1"/>
        </p:nvSpPr>
        <p:spPr>
          <a:xfrm>
            <a:off x="0" y="636104"/>
            <a:ext cx="709863" cy="69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4" name="Content Placeholder 3">
            <a:extLst>
              <a:ext uri="{FF2B5EF4-FFF2-40B4-BE49-F238E27FC236}">
                <a16:creationId xmlns:a16="http://schemas.microsoft.com/office/drawing/2014/main" id="{C455AF88-955D-C74B-A684-63B2074994AC}"/>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5" name="Slide Number Placeholder 5">
            <a:extLst>
              <a:ext uri="{FF2B5EF4-FFF2-40B4-BE49-F238E27FC236}">
                <a16:creationId xmlns:a16="http://schemas.microsoft.com/office/drawing/2014/main" id="{61896A6F-CCBE-A849-B780-D66B8E1606D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18" name="Picture 17" descr="Icon&#10;&#10;Description automatically generated">
            <a:extLst>
              <a:ext uri="{FF2B5EF4-FFF2-40B4-BE49-F238E27FC236}">
                <a16:creationId xmlns:a16="http://schemas.microsoft.com/office/drawing/2014/main" id="{48B30760-ED5D-9C4B-9A0F-1BD3C8DD271D}"/>
              </a:ext>
            </a:extLst>
          </p:cNvPr>
          <p:cNvPicPr>
            <a:picLocks noChangeAspect="1"/>
          </p:cNvPicPr>
          <p:nvPr userDrawn="1"/>
        </p:nvPicPr>
        <p:blipFill rotWithShape="1">
          <a:blip r:embed="rId4"/>
          <a:srcRect l="10944" t="8560" r="8321" b="12947"/>
          <a:stretch/>
        </p:blipFill>
        <p:spPr>
          <a:xfrm>
            <a:off x="686039" y="619464"/>
            <a:ext cx="1126546" cy="1095253"/>
          </a:xfrm>
          <a:prstGeom prst="rect">
            <a:avLst/>
          </a:prstGeom>
        </p:spPr>
      </p:pic>
      <p:sp>
        <p:nvSpPr>
          <p:cNvPr id="20" name="TextBox 19">
            <a:extLst>
              <a:ext uri="{FF2B5EF4-FFF2-40B4-BE49-F238E27FC236}">
                <a16:creationId xmlns:a16="http://schemas.microsoft.com/office/drawing/2014/main" id="{257564EB-6F3F-43D5-941D-C35E865DCD68}"/>
              </a:ext>
            </a:extLst>
          </p:cNvPr>
          <p:cNvSpPr txBox="1"/>
          <p:nvPr userDrawn="1"/>
        </p:nvSpPr>
        <p:spPr>
          <a:xfrm>
            <a:off x="1812585" y="959079"/>
            <a:ext cx="2992133" cy="584775"/>
          </a:xfrm>
          <a:prstGeom prst="rect">
            <a:avLst/>
          </a:prstGeom>
          <a:noFill/>
        </p:spPr>
        <p:txBody>
          <a:bodyPr wrap="square" rtlCol="0">
            <a:spAutoFit/>
          </a:bodyPr>
          <a:lstStyle/>
          <a:p>
            <a:r>
              <a:rPr lang="en-US" sz="1600" b="1" i="1">
                <a:solidFill>
                  <a:schemeClr val="tx2"/>
                </a:solidFill>
              </a:rPr>
              <a:t>Achieve organizational excellence</a:t>
            </a:r>
          </a:p>
        </p:txBody>
      </p:sp>
      <p:sp>
        <p:nvSpPr>
          <p:cNvPr id="21" name="Content Placeholder 2">
            <a:extLst>
              <a:ext uri="{FF2B5EF4-FFF2-40B4-BE49-F238E27FC236}">
                <a16:creationId xmlns:a16="http://schemas.microsoft.com/office/drawing/2014/main" id="{A3984D53-567F-40CD-8BCB-D047A399B780}"/>
              </a:ext>
            </a:extLst>
          </p:cNvPr>
          <p:cNvSpPr>
            <a:spLocks noGrp="1"/>
          </p:cNvSpPr>
          <p:nvPr>
            <p:ph idx="28" hasCustomPrompt="1"/>
          </p:nvPr>
        </p:nvSpPr>
        <p:spPr>
          <a:xfrm>
            <a:off x="914400" y="1978003"/>
            <a:ext cx="4773038" cy="400841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Tree>
    <p:extLst>
      <p:ext uri="{BB962C8B-B14F-4D97-AF65-F5344CB8AC3E}">
        <p14:creationId xmlns:p14="http://schemas.microsoft.com/office/powerpoint/2010/main" val="4185807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oard KFA 5: 1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644073"/>
            <a:ext cx="10515600" cy="42949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1" name="TextBox 10">
            <a:extLst>
              <a:ext uri="{FF2B5EF4-FFF2-40B4-BE49-F238E27FC236}">
                <a16:creationId xmlns:a16="http://schemas.microsoft.com/office/drawing/2014/main" id="{7538F976-24FE-8645-926E-0084D3964B0B}"/>
              </a:ext>
            </a:extLst>
          </p:cNvPr>
          <p:cNvSpPr txBox="1"/>
          <p:nvPr userDrawn="1"/>
        </p:nvSpPr>
        <p:spPr>
          <a:xfrm>
            <a:off x="1496291" y="312982"/>
            <a:ext cx="9781309" cy="338554"/>
          </a:xfrm>
          <a:prstGeom prst="rect">
            <a:avLst/>
          </a:prstGeom>
          <a:noFill/>
        </p:spPr>
        <p:txBody>
          <a:bodyPr wrap="square" rtlCol="0">
            <a:spAutoFit/>
          </a:bodyPr>
          <a:lstStyle/>
          <a:p>
            <a:pPr>
              <a:lnSpc>
                <a:spcPct val="100000"/>
              </a:lnSpc>
            </a:pPr>
            <a:r>
              <a:rPr lang="en-US" sz="1600" b="1" i="1">
                <a:solidFill>
                  <a:schemeClr val="tx2"/>
                </a:solidFill>
              </a:rPr>
              <a:t>Achieve organizational excellence</a:t>
            </a:r>
          </a:p>
        </p:txBody>
      </p:sp>
      <p:sp>
        <p:nvSpPr>
          <p:cNvPr id="10" name="Content Placeholder 2">
            <a:extLst>
              <a:ext uri="{FF2B5EF4-FFF2-40B4-BE49-F238E27FC236}">
                <a16:creationId xmlns:a16="http://schemas.microsoft.com/office/drawing/2014/main" id="{90C1889F-D2F5-154C-B27C-EE48644013DD}"/>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12" name="Content Placeholder 3">
            <a:extLst>
              <a:ext uri="{FF2B5EF4-FFF2-40B4-BE49-F238E27FC236}">
                <a16:creationId xmlns:a16="http://schemas.microsoft.com/office/drawing/2014/main" id="{211FCAA4-8817-1746-BDE2-A7E10C02A2BD}"/>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pic>
        <p:nvPicPr>
          <p:cNvPr id="9" name="Picture 8" descr="Icon&#10;&#10;Description automatically generated">
            <a:extLst>
              <a:ext uri="{FF2B5EF4-FFF2-40B4-BE49-F238E27FC236}">
                <a16:creationId xmlns:a16="http://schemas.microsoft.com/office/drawing/2014/main" id="{9CE31454-9BF8-A549-A301-0EF648C795E1}"/>
              </a:ext>
            </a:extLst>
          </p:cNvPr>
          <p:cNvPicPr>
            <a:picLocks noChangeAspect="1"/>
          </p:cNvPicPr>
          <p:nvPr userDrawn="1"/>
        </p:nvPicPr>
        <p:blipFill rotWithShape="1">
          <a:blip r:embed="rId2"/>
          <a:srcRect l="10944" t="8560" r="8321" b="12947"/>
          <a:stretch/>
        </p:blipFill>
        <p:spPr>
          <a:xfrm>
            <a:off x="637598" y="227729"/>
            <a:ext cx="821746" cy="798920"/>
          </a:xfrm>
          <a:prstGeom prst="rect">
            <a:avLst/>
          </a:prstGeom>
        </p:spPr>
      </p:pic>
    </p:spTree>
    <p:extLst>
      <p:ext uri="{BB962C8B-B14F-4D97-AF65-F5344CB8AC3E}">
        <p14:creationId xmlns:p14="http://schemas.microsoft.com/office/powerpoint/2010/main" val="2133250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ard KFA 5: 2Column, 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3" name="Content Placeholder 2">
            <a:extLst>
              <a:ext uri="{FF2B5EF4-FFF2-40B4-BE49-F238E27FC236}">
                <a16:creationId xmlns:a16="http://schemas.microsoft.com/office/drawing/2014/main" id="{7162F4BC-C734-E84E-A5A2-ACC2C6226E88}"/>
              </a:ext>
            </a:extLst>
          </p:cNvPr>
          <p:cNvSpPr>
            <a:spLocks noGrp="1"/>
          </p:cNvSpPr>
          <p:nvPr>
            <p:ph sz="half" idx="1" hasCustomPrompt="1"/>
          </p:nvPr>
        </p:nvSpPr>
        <p:spPr>
          <a:xfrm>
            <a:off x="762000" y="1825625"/>
            <a:ext cx="5098129" cy="4205720"/>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A7578E3E-6A2E-E34A-9DFC-542D41EA575C}"/>
              </a:ext>
            </a:extLst>
          </p:cNvPr>
          <p:cNvSpPr>
            <a:spLocks noGrp="1"/>
          </p:cNvSpPr>
          <p:nvPr>
            <p:ph sz="half" idx="2" hasCustomPrompt="1"/>
          </p:nvPr>
        </p:nvSpPr>
        <p:spPr>
          <a:xfrm>
            <a:off x="6096000" y="1825625"/>
            <a:ext cx="5098129" cy="4205720"/>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TextBox 19">
            <a:extLst>
              <a:ext uri="{FF2B5EF4-FFF2-40B4-BE49-F238E27FC236}">
                <a16:creationId xmlns:a16="http://schemas.microsoft.com/office/drawing/2014/main" id="{CEAFFE48-077C-6D4C-AD9B-DADAF4FB7A4C}"/>
              </a:ext>
            </a:extLst>
          </p:cNvPr>
          <p:cNvSpPr txBox="1"/>
          <p:nvPr userDrawn="1"/>
        </p:nvSpPr>
        <p:spPr>
          <a:xfrm>
            <a:off x="1496291" y="312982"/>
            <a:ext cx="9781309" cy="338554"/>
          </a:xfrm>
          <a:prstGeom prst="rect">
            <a:avLst/>
          </a:prstGeom>
          <a:noFill/>
        </p:spPr>
        <p:txBody>
          <a:bodyPr wrap="square" rtlCol="0">
            <a:spAutoFit/>
          </a:bodyPr>
          <a:lstStyle/>
          <a:p>
            <a:pPr>
              <a:lnSpc>
                <a:spcPct val="100000"/>
              </a:lnSpc>
            </a:pPr>
            <a:r>
              <a:rPr lang="en-US" sz="1600" b="1" i="1">
                <a:solidFill>
                  <a:schemeClr val="tx2"/>
                </a:solidFill>
              </a:rPr>
              <a:t>Achieve organizational excellence </a:t>
            </a:r>
          </a:p>
        </p:txBody>
      </p:sp>
      <p:sp>
        <p:nvSpPr>
          <p:cNvPr id="22" name="Content Placeholder 2">
            <a:extLst>
              <a:ext uri="{FF2B5EF4-FFF2-40B4-BE49-F238E27FC236}">
                <a16:creationId xmlns:a16="http://schemas.microsoft.com/office/drawing/2014/main" id="{EB61EAA3-5048-0449-B8B8-04B7D2088A02}"/>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23" name="Content Placeholder 3">
            <a:extLst>
              <a:ext uri="{FF2B5EF4-FFF2-40B4-BE49-F238E27FC236}">
                <a16:creationId xmlns:a16="http://schemas.microsoft.com/office/drawing/2014/main" id="{7F0F8CD8-8C92-6247-A947-1D0D1C4FE6D3}"/>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pic>
        <p:nvPicPr>
          <p:cNvPr id="10" name="Picture 9" descr="Icon&#10;&#10;Description automatically generated">
            <a:extLst>
              <a:ext uri="{FF2B5EF4-FFF2-40B4-BE49-F238E27FC236}">
                <a16:creationId xmlns:a16="http://schemas.microsoft.com/office/drawing/2014/main" id="{BFD63EB9-1049-A745-A1F0-4BFC7E1EF14C}"/>
              </a:ext>
            </a:extLst>
          </p:cNvPr>
          <p:cNvPicPr>
            <a:picLocks noChangeAspect="1"/>
          </p:cNvPicPr>
          <p:nvPr userDrawn="1"/>
        </p:nvPicPr>
        <p:blipFill rotWithShape="1">
          <a:blip r:embed="rId2"/>
          <a:srcRect l="10944" t="8560" r="8321" b="12947"/>
          <a:stretch/>
        </p:blipFill>
        <p:spPr>
          <a:xfrm>
            <a:off x="637598" y="227729"/>
            <a:ext cx="821746" cy="798920"/>
          </a:xfrm>
          <a:prstGeom prst="rect">
            <a:avLst/>
          </a:prstGeom>
        </p:spPr>
      </p:pic>
    </p:spTree>
    <p:extLst>
      <p:ext uri="{BB962C8B-B14F-4D97-AF65-F5344CB8AC3E}">
        <p14:creationId xmlns:p14="http://schemas.microsoft.com/office/powerpoint/2010/main" val="34757500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309206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905C-AB5E-AC42-AC4B-5696C0CF1795}"/>
              </a:ext>
            </a:extLst>
          </p:cNvPr>
          <p:cNvSpPr>
            <a:spLocks noGrp="1"/>
          </p:cNvSpPr>
          <p:nvPr>
            <p:ph type="title" hasCustomPrompt="1"/>
          </p:nvPr>
        </p:nvSpPr>
        <p:spPr>
          <a:xfrm>
            <a:off x="678529" y="365760"/>
            <a:ext cx="10515600" cy="977538"/>
          </a:xfrm>
          <a:prstGeom prst="rect">
            <a:avLst/>
          </a:prstGeom>
        </p:spPr>
        <p:txBody>
          <a:bodyPr/>
          <a:lstStyle/>
          <a:p>
            <a:r>
              <a:rPr lang="en-US"/>
              <a:t>Click to add text</a:t>
            </a:r>
          </a:p>
        </p:txBody>
      </p:sp>
      <p:sp>
        <p:nvSpPr>
          <p:cNvPr id="3" name="Content Placeholder 2">
            <a:extLst>
              <a:ext uri="{FF2B5EF4-FFF2-40B4-BE49-F238E27FC236}">
                <a16:creationId xmlns:a16="http://schemas.microsoft.com/office/drawing/2014/main" id="{4C457B8D-6B6C-A14E-8898-11D7756E2138}"/>
              </a:ext>
            </a:extLst>
          </p:cNvPr>
          <p:cNvSpPr>
            <a:spLocks noGrp="1"/>
          </p:cNvSpPr>
          <p:nvPr>
            <p:ph sz="half" idx="1" hasCustomPrompt="1"/>
          </p:nvPr>
        </p:nvSpPr>
        <p:spPr>
          <a:xfrm>
            <a:off x="762000" y="1825625"/>
            <a:ext cx="5181600"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90797F-2E27-4D45-8DBE-9064E9D948CA}"/>
              </a:ext>
            </a:extLst>
          </p:cNvPr>
          <p:cNvSpPr>
            <a:spLocks noGrp="1"/>
          </p:cNvSpPr>
          <p:nvPr>
            <p:ph sz="half" idx="2" hasCustomPrompt="1"/>
          </p:nvPr>
        </p:nvSpPr>
        <p:spPr>
          <a:xfrm>
            <a:off x="6096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777193-9708-6848-9A33-5C2D60930E31}"/>
              </a:ext>
            </a:extLst>
          </p:cNvPr>
          <p:cNvSpPr>
            <a:spLocks noGrp="1"/>
          </p:cNvSpPr>
          <p:nvPr>
            <p:ph type="sldNum" sz="quarter" idx="12"/>
          </p:nvPr>
        </p:nvSpPr>
        <p:spPr/>
        <p:txBody>
          <a:bodyPr/>
          <a:lstStyle/>
          <a:p>
            <a:fld id="{7A1A82D1-6124-764A-B015-8BB5F625E955}" type="slidenum">
              <a:rPr lang="en-US" smtClean="0"/>
              <a:t>‹#›</a:t>
            </a:fld>
            <a:endParaRPr lang="en-US"/>
          </a:p>
        </p:txBody>
      </p:sp>
    </p:spTree>
    <p:extLst>
      <p:ext uri="{BB962C8B-B14F-4D97-AF65-F5344CB8AC3E}">
        <p14:creationId xmlns:p14="http://schemas.microsoft.com/office/powerpoint/2010/main" val="20179906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EndSlide_2">
    <p:spTree>
      <p:nvGrpSpPr>
        <p:cNvPr id="1" name=""/>
        <p:cNvGrpSpPr/>
        <p:nvPr/>
      </p:nvGrpSpPr>
      <p:grpSpPr>
        <a:xfrm>
          <a:off x="0" y="0"/>
          <a:ext cx="0" cy="0"/>
          <a:chOff x="0" y="0"/>
          <a:chExt cx="0" cy="0"/>
        </a:xfrm>
      </p:grpSpPr>
      <p:pic>
        <p:nvPicPr>
          <p:cNvPr id="7" name="Picture 6" descr="A person posing for the camera&#10;&#10;Description automatically generated">
            <a:extLst>
              <a:ext uri="{FF2B5EF4-FFF2-40B4-BE49-F238E27FC236}">
                <a16:creationId xmlns:a16="http://schemas.microsoft.com/office/drawing/2014/main" id="{C617E125-B7F9-D444-9CF4-36C012F5BA40}"/>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3" name="TextBox 2">
            <a:extLst>
              <a:ext uri="{FF2B5EF4-FFF2-40B4-BE49-F238E27FC236}">
                <a16:creationId xmlns:a16="http://schemas.microsoft.com/office/drawing/2014/main" id="{49E10947-E6CD-CC40-9BB9-E4F7E45EB827}"/>
              </a:ext>
            </a:extLst>
          </p:cNvPr>
          <p:cNvSpPr txBox="1"/>
          <p:nvPr userDrawn="1"/>
        </p:nvSpPr>
        <p:spPr>
          <a:xfrm>
            <a:off x="4118418" y="5694745"/>
            <a:ext cx="1518453" cy="646331"/>
          </a:xfrm>
          <a:prstGeom prst="rect">
            <a:avLst/>
          </a:prstGeom>
          <a:noFill/>
        </p:spPr>
        <p:txBody>
          <a:bodyPr wrap="square" rtlCol="0">
            <a:spAutoFit/>
          </a:bodyPr>
          <a:lstStyle/>
          <a:p>
            <a:r>
              <a:rPr lang="en-US" sz="1200" b="1">
                <a:solidFill>
                  <a:schemeClr val="tx2"/>
                </a:solidFill>
              </a:rPr>
              <a:t>Nathaly and Knox,</a:t>
            </a:r>
            <a:r>
              <a:rPr lang="en-US" sz="1200">
                <a:solidFill>
                  <a:schemeClr val="tx2"/>
                </a:solidFill>
              </a:rPr>
              <a:t> </a:t>
            </a:r>
          </a:p>
          <a:p>
            <a:r>
              <a:rPr lang="en-US" sz="1200" i="1">
                <a:solidFill>
                  <a:schemeClr val="tx2"/>
                </a:solidFill>
              </a:rPr>
              <a:t>cord blood stem cell donor</a:t>
            </a:r>
          </a:p>
        </p:txBody>
      </p:sp>
      <p:sp>
        <p:nvSpPr>
          <p:cNvPr id="4" name="TextBox 3">
            <a:extLst>
              <a:ext uri="{FF2B5EF4-FFF2-40B4-BE49-F238E27FC236}">
                <a16:creationId xmlns:a16="http://schemas.microsoft.com/office/drawing/2014/main" id="{B8AA544E-4BE1-1249-83DB-38C31F4F5FC2}"/>
              </a:ext>
            </a:extLst>
          </p:cNvPr>
          <p:cNvSpPr txBox="1"/>
          <p:nvPr userDrawn="1"/>
        </p:nvSpPr>
        <p:spPr>
          <a:xfrm>
            <a:off x="6267695" y="5688957"/>
            <a:ext cx="1533646" cy="646331"/>
          </a:xfrm>
          <a:prstGeom prst="rect">
            <a:avLst/>
          </a:prstGeom>
          <a:noFill/>
        </p:spPr>
        <p:txBody>
          <a:bodyPr wrap="square" rtlCol="0">
            <a:spAutoFit/>
          </a:bodyPr>
          <a:lstStyle/>
          <a:p>
            <a:pPr algn="r"/>
            <a:r>
              <a:rPr lang="en-US" sz="1200" b="1">
                <a:solidFill>
                  <a:schemeClr val="tx2"/>
                </a:solidFill>
              </a:rPr>
              <a:t>Tom,</a:t>
            </a:r>
            <a:endParaRPr lang="en-US" sz="1200">
              <a:solidFill>
                <a:schemeClr val="tx2"/>
              </a:solidFill>
            </a:endParaRPr>
          </a:p>
          <a:p>
            <a:pPr algn="r"/>
            <a:r>
              <a:rPr lang="en-US" sz="1200" i="1">
                <a:solidFill>
                  <a:schemeClr val="tx2"/>
                </a:solidFill>
              </a:rPr>
              <a:t>stem cell recipient and financial donor</a:t>
            </a:r>
          </a:p>
        </p:txBody>
      </p:sp>
    </p:spTree>
    <p:extLst>
      <p:ext uri="{BB962C8B-B14F-4D97-AF65-F5344CB8AC3E}">
        <p14:creationId xmlns:p14="http://schemas.microsoft.com/office/powerpoint/2010/main" val="18086330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EndSlide_2">
    <p:spTree>
      <p:nvGrpSpPr>
        <p:cNvPr id="1" name=""/>
        <p:cNvGrpSpPr/>
        <p:nvPr/>
      </p:nvGrpSpPr>
      <p:grpSpPr>
        <a:xfrm>
          <a:off x="0" y="0"/>
          <a:ext cx="0" cy="0"/>
          <a:chOff x="0" y="0"/>
          <a:chExt cx="0" cy="0"/>
        </a:xfrm>
      </p:grpSpPr>
      <p:pic>
        <p:nvPicPr>
          <p:cNvPr id="7" name="Picture 6" descr="A person posing for the camera&#10;&#10;Description automatically generated">
            <a:extLst>
              <a:ext uri="{FF2B5EF4-FFF2-40B4-BE49-F238E27FC236}">
                <a16:creationId xmlns:a16="http://schemas.microsoft.com/office/drawing/2014/main" id="{DD9B5B09-6727-BB42-BC2B-C4363D6ACC0D}"/>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3" name="TextBox 2">
            <a:extLst>
              <a:ext uri="{FF2B5EF4-FFF2-40B4-BE49-F238E27FC236}">
                <a16:creationId xmlns:a16="http://schemas.microsoft.com/office/drawing/2014/main" id="{C3A3A14C-3033-C244-92DB-F0CFC341368C}"/>
              </a:ext>
            </a:extLst>
          </p:cNvPr>
          <p:cNvSpPr txBox="1"/>
          <p:nvPr userDrawn="1"/>
        </p:nvSpPr>
        <p:spPr>
          <a:xfrm>
            <a:off x="4257314" y="5879940"/>
            <a:ext cx="1518453" cy="461665"/>
          </a:xfrm>
          <a:prstGeom prst="rect">
            <a:avLst/>
          </a:prstGeom>
          <a:noFill/>
        </p:spPr>
        <p:txBody>
          <a:bodyPr wrap="square" rtlCol="0">
            <a:spAutoFit/>
          </a:bodyPr>
          <a:lstStyle/>
          <a:p>
            <a:r>
              <a:rPr lang="en-US" sz="1200" b="1">
                <a:solidFill>
                  <a:schemeClr val="tx2"/>
                </a:solidFill>
              </a:rPr>
              <a:t>Brenda,</a:t>
            </a:r>
            <a:r>
              <a:rPr lang="en-US" sz="1200">
                <a:solidFill>
                  <a:schemeClr val="tx2"/>
                </a:solidFill>
              </a:rPr>
              <a:t> </a:t>
            </a:r>
          </a:p>
          <a:p>
            <a:r>
              <a:rPr lang="en-US" sz="1200" i="1">
                <a:solidFill>
                  <a:schemeClr val="tx2"/>
                </a:solidFill>
              </a:rPr>
              <a:t>blood donor</a:t>
            </a:r>
          </a:p>
        </p:txBody>
      </p:sp>
      <p:sp>
        <p:nvSpPr>
          <p:cNvPr id="4" name="TextBox 3">
            <a:extLst>
              <a:ext uri="{FF2B5EF4-FFF2-40B4-BE49-F238E27FC236}">
                <a16:creationId xmlns:a16="http://schemas.microsoft.com/office/drawing/2014/main" id="{729B8857-B1FC-364E-A1E3-38B10F065E67}"/>
              </a:ext>
            </a:extLst>
          </p:cNvPr>
          <p:cNvSpPr txBox="1"/>
          <p:nvPr userDrawn="1"/>
        </p:nvSpPr>
        <p:spPr>
          <a:xfrm>
            <a:off x="6649660" y="5874152"/>
            <a:ext cx="1533646" cy="461665"/>
          </a:xfrm>
          <a:prstGeom prst="rect">
            <a:avLst/>
          </a:prstGeom>
          <a:noFill/>
        </p:spPr>
        <p:txBody>
          <a:bodyPr wrap="square" rtlCol="0">
            <a:spAutoFit/>
          </a:bodyPr>
          <a:lstStyle/>
          <a:p>
            <a:pPr algn="r"/>
            <a:r>
              <a:rPr lang="en-US" sz="1200" b="1">
                <a:solidFill>
                  <a:schemeClr val="tx2"/>
                </a:solidFill>
              </a:rPr>
              <a:t>Aizad,</a:t>
            </a:r>
            <a:endParaRPr lang="en-US" sz="1200">
              <a:solidFill>
                <a:schemeClr val="tx2"/>
              </a:solidFill>
            </a:endParaRPr>
          </a:p>
          <a:p>
            <a:pPr algn="r"/>
            <a:r>
              <a:rPr lang="en-US" sz="1200" i="1">
                <a:solidFill>
                  <a:schemeClr val="tx2"/>
                </a:solidFill>
              </a:rPr>
              <a:t>blood recipient</a:t>
            </a:r>
          </a:p>
        </p:txBody>
      </p:sp>
    </p:spTree>
    <p:extLst>
      <p:ext uri="{BB962C8B-B14F-4D97-AF65-F5344CB8AC3E}">
        <p14:creationId xmlns:p14="http://schemas.microsoft.com/office/powerpoint/2010/main" val="1823882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023683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22" name="Image" descr="Image">
            <a:extLst>
              <a:ext uri="{FF2B5EF4-FFF2-40B4-BE49-F238E27FC236}">
                <a16:creationId xmlns:a16="http://schemas.microsoft.com/office/drawing/2014/main" id="{5A73DCE5-4761-48D2-82FF-69E694E552B9}"/>
              </a:ext>
            </a:extLst>
          </p:cNvPr>
          <p:cNvPicPr>
            <a:picLocks noChangeAspect="1"/>
          </p:cNvPicPr>
          <p:nvPr userDrawn="1"/>
        </p:nvPicPr>
        <p:blipFill>
          <a:blip r:embed="rId2"/>
          <a:srcRect l="20701" t="42362" r="20701" b="42362"/>
          <a:stretch>
            <a:fillRect/>
          </a:stretch>
        </p:blipFill>
        <p:spPr>
          <a:xfrm>
            <a:off x="8847904" y="5398341"/>
            <a:ext cx="2528199" cy="509286"/>
          </a:xfrm>
          <a:prstGeom prst="rect">
            <a:avLst/>
          </a:prstGeom>
          <a:ln w="12700">
            <a:miter lim="400000"/>
          </a:ln>
        </p:spPr>
      </p:pic>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3"/>
          <a:stretch>
            <a:fillRect/>
          </a:stretch>
        </p:blipFill>
        <p:spPr>
          <a:xfrm>
            <a:off x="838199" y="5062888"/>
            <a:ext cx="10515600" cy="90931"/>
          </a:xfrm>
          <a:prstGeom prst="rect">
            <a:avLst/>
          </a:prstGeom>
        </p:spPr>
      </p:pic>
    </p:spTree>
    <p:extLst>
      <p:ext uri="{BB962C8B-B14F-4D97-AF65-F5344CB8AC3E}">
        <p14:creationId xmlns:p14="http://schemas.microsoft.com/office/powerpoint/2010/main" val="10732307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2"/>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31793617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926178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480554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72937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Bullets + Image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905C-AB5E-AC42-AC4B-5696C0CF1795}"/>
              </a:ext>
            </a:extLst>
          </p:cNvPr>
          <p:cNvSpPr>
            <a:spLocks noGrp="1"/>
          </p:cNvSpPr>
          <p:nvPr>
            <p:ph type="title" hasCustomPrompt="1"/>
          </p:nvPr>
        </p:nvSpPr>
        <p:spPr>
          <a:xfrm>
            <a:off x="678529" y="365760"/>
            <a:ext cx="10515600" cy="977538"/>
          </a:xfrm>
          <a:prstGeom prst="rect">
            <a:avLst/>
          </a:prstGeom>
        </p:spPr>
        <p:txBody>
          <a:bodyPr/>
          <a:lstStyle/>
          <a:p>
            <a:r>
              <a:rPr lang="en-US"/>
              <a:t>Click to add text</a:t>
            </a:r>
          </a:p>
        </p:txBody>
      </p:sp>
      <p:sp>
        <p:nvSpPr>
          <p:cNvPr id="3" name="Content Placeholder 2">
            <a:extLst>
              <a:ext uri="{FF2B5EF4-FFF2-40B4-BE49-F238E27FC236}">
                <a16:creationId xmlns:a16="http://schemas.microsoft.com/office/drawing/2014/main" id="{4C457B8D-6B6C-A14E-8898-11D7756E2138}"/>
              </a:ext>
            </a:extLst>
          </p:cNvPr>
          <p:cNvSpPr>
            <a:spLocks noGrp="1"/>
          </p:cNvSpPr>
          <p:nvPr>
            <p:ph sz="half" idx="1" hasCustomPrompt="1"/>
          </p:nvPr>
        </p:nvSpPr>
        <p:spPr>
          <a:xfrm>
            <a:off x="762000" y="1825625"/>
            <a:ext cx="5181600" cy="4225551"/>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90797F-2E27-4D45-8DBE-9064E9D948CA}"/>
              </a:ext>
            </a:extLst>
          </p:cNvPr>
          <p:cNvSpPr>
            <a:spLocks noGrp="1"/>
          </p:cNvSpPr>
          <p:nvPr>
            <p:ph sz="half" idx="2" hasCustomPrompt="1"/>
          </p:nvPr>
        </p:nvSpPr>
        <p:spPr>
          <a:xfrm>
            <a:off x="6096000" y="1825625"/>
            <a:ext cx="5181600" cy="4225551"/>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777193-9708-6848-9A33-5C2D60930E31}"/>
              </a:ext>
            </a:extLst>
          </p:cNvPr>
          <p:cNvSpPr>
            <a:spLocks noGrp="1"/>
          </p:cNvSpPr>
          <p:nvPr>
            <p:ph type="sldNum" sz="quarter" idx="12"/>
          </p:nvPr>
        </p:nvSpPr>
        <p:spPr>
          <a:xfrm>
            <a:off x="10990052" y="6356350"/>
            <a:ext cx="530975" cy="365125"/>
          </a:xfrm>
        </p:spPr>
        <p:txBody>
          <a:bodyPr/>
          <a:lstStyle/>
          <a:p>
            <a:fld id="{7A1A82D1-6124-764A-B015-8BB5F625E955}" type="slidenum">
              <a:rPr lang="en-US" smtClean="0"/>
              <a:t>‹#›</a:t>
            </a:fld>
            <a:endParaRPr lang="en-US"/>
          </a:p>
        </p:txBody>
      </p:sp>
      <p:sp>
        <p:nvSpPr>
          <p:cNvPr id="9" name="Content Placeholder 3">
            <a:extLst>
              <a:ext uri="{FF2B5EF4-FFF2-40B4-BE49-F238E27FC236}">
                <a16:creationId xmlns:a16="http://schemas.microsoft.com/office/drawing/2014/main" id="{DBE93D6F-27FE-0046-9494-635EF6EF34C3}"/>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Tree>
    <p:extLst>
      <p:ext uri="{BB962C8B-B14F-4D97-AF65-F5344CB8AC3E}">
        <p14:creationId xmlns:p14="http://schemas.microsoft.com/office/powerpoint/2010/main" val="647861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225535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6015004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4488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25860784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831150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2670970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127808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34447708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2Fig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905C-AB5E-AC42-AC4B-5696C0CF1795}"/>
              </a:ext>
            </a:extLst>
          </p:cNvPr>
          <p:cNvSpPr>
            <a:spLocks noGrp="1"/>
          </p:cNvSpPr>
          <p:nvPr>
            <p:ph type="title" hasCustomPrompt="1"/>
          </p:nvPr>
        </p:nvSpPr>
        <p:spPr>
          <a:xfrm>
            <a:off x="678529" y="365760"/>
            <a:ext cx="10515600" cy="977538"/>
          </a:xfrm>
          <a:prstGeom prst="rect">
            <a:avLst/>
          </a:prstGeom>
        </p:spPr>
        <p:txBody>
          <a:bodyPr/>
          <a:lstStyle/>
          <a:p>
            <a:r>
              <a:rPr lang="en-US"/>
              <a:t>Click to add text</a:t>
            </a:r>
          </a:p>
        </p:txBody>
      </p:sp>
      <p:sp>
        <p:nvSpPr>
          <p:cNvPr id="3" name="Content Placeholder 2">
            <a:extLst>
              <a:ext uri="{FF2B5EF4-FFF2-40B4-BE49-F238E27FC236}">
                <a16:creationId xmlns:a16="http://schemas.microsoft.com/office/drawing/2014/main" id="{4C457B8D-6B6C-A14E-8898-11D7756E2138}"/>
              </a:ext>
            </a:extLst>
          </p:cNvPr>
          <p:cNvSpPr>
            <a:spLocks noGrp="1"/>
          </p:cNvSpPr>
          <p:nvPr>
            <p:ph sz="half" idx="1" hasCustomPrompt="1"/>
          </p:nvPr>
        </p:nvSpPr>
        <p:spPr>
          <a:xfrm>
            <a:off x="762000" y="2588557"/>
            <a:ext cx="5181600" cy="3452025"/>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90797F-2E27-4D45-8DBE-9064E9D948CA}"/>
              </a:ext>
            </a:extLst>
          </p:cNvPr>
          <p:cNvSpPr>
            <a:spLocks noGrp="1"/>
          </p:cNvSpPr>
          <p:nvPr>
            <p:ph sz="half" idx="2" hasCustomPrompt="1"/>
          </p:nvPr>
        </p:nvSpPr>
        <p:spPr>
          <a:xfrm>
            <a:off x="6088566" y="2588557"/>
            <a:ext cx="5292944" cy="3452025"/>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777193-9708-6848-9A33-5C2D60930E31}"/>
              </a:ext>
            </a:extLst>
          </p:cNvPr>
          <p:cNvSpPr>
            <a:spLocks noGrp="1"/>
          </p:cNvSpPr>
          <p:nvPr>
            <p:ph type="sldNum" sz="quarter" idx="12"/>
          </p:nvPr>
        </p:nvSpPr>
        <p:spPr/>
        <p:txBody>
          <a:bodyPr/>
          <a:lstStyle/>
          <a:p>
            <a:fld id="{7A1A82D1-6124-764A-B015-8BB5F625E955}" type="slidenum">
              <a:rPr lang="en-US" smtClean="0"/>
              <a:t>‹#›</a:t>
            </a:fld>
            <a:endParaRPr lang="en-US"/>
          </a:p>
        </p:txBody>
      </p:sp>
      <p:sp>
        <p:nvSpPr>
          <p:cNvPr id="8" name="Text Placeholder 9">
            <a:extLst>
              <a:ext uri="{FF2B5EF4-FFF2-40B4-BE49-F238E27FC236}">
                <a16:creationId xmlns:a16="http://schemas.microsoft.com/office/drawing/2014/main" id="{E46C0EDA-9EB4-344A-B161-EE4C7733B833}"/>
              </a:ext>
            </a:extLst>
          </p:cNvPr>
          <p:cNvSpPr>
            <a:spLocks noGrp="1"/>
          </p:cNvSpPr>
          <p:nvPr>
            <p:ph type="body" sz="quarter" idx="14" hasCustomPrompt="1"/>
          </p:nvPr>
        </p:nvSpPr>
        <p:spPr>
          <a:xfrm>
            <a:off x="6092553"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XX</a:t>
            </a:r>
            <a:endParaRPr lang="en-CA"/>
          </a:p>
        </p:txBody>
      </p:sp>
      <p:sp>
        <p:nvSpPr>
          <p:cNvPr id="9" name="Text Placeholder 9">
            <a:extLst>
              <a:ext uri="{FF2B5EF4-FFF2-40B4-BE49-F238E27FC236}">
                <a16:creationId xmlns:a16="http://schemas.microsoft.com/office/drawing/2014/main" id="{A1449298-7A56-0C4F-876F-20641979A46F}"/>
              </a:ext>
            </a:extLst>
          </p:cNvPr>
          <p:cNvSpPr>
            <a:spLocks noGrp="1"/>
          </p:cNvSpPr>
          <p:nvPr>
            <p:ph type="body" sz="quarter" idx="15" hasCustomPrompt="1"/>
          </p:nvPr>
        </p:nvSpPr>
        <p:spPr>
          <a:xfrm>
            <a:off x="762000"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rgbClr val="E71324"/>
                </a:solidFill>
                <a:latin typeface="Arial" panose="020B0604020202020204" pitchFamily="34" charset="0"/>
                <a:cs typeface="Arial" panose="020B0604020202020204" pitchFamily="34" charset="0"/>
              </a:defRPr>
            </a:lvl1pPr>
          </a:lstStyle>
          <a:p>
            <a:pPr lvl="0"/>
            <a:r>
              <a:rPr lang="en-US"/>
              <a:t>XX</a:t>
            </a:r>
            <a:endParaRPr lang="en-CA"/>
          </a:p>
        </p:txBody>
      </p:sp>
    </p:spTree>
    <p:extLst>
      <p:ext uri="{BB962C8B-B14F-4D97-AF65-F5344CB8AC3E}">
        <p14:creationId xmlns:p14="http://schemas.microsoft.com/office/powerpoint/2010/main" val="17099574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8494264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4173976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6278507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30325106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5569695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420613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1Figure + Bullet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hasCustomPrompt="1"/>
          </p:nvPr>
        </p:nvSpPr>
        <p:spPr>
          <a:xfrm>
            <a:off x="839788" y="2625464"/>
            <a:ext cx="5115844" cy="3402357"/>
          </a:xfrm>
        </p:spPr>
        <p:txBody>
          <a:bodyPr anchor="t">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762000" y="1466164"/>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XX</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hasCustomPrompt="1"/>
          </p:nvPr>
        </p:nvSpPr>
        <p:spPr>
          <a:xfrm>
            <a:off x="682487" y="360050"/>
            <a:ext cx="10591152" cy="943442"/>
          </a:xfrm>
          <a:prstGeom prst="rect">
            <a:avLst/>
          </a:prstGeom>
        </p:spPr>
        <p:txBody>
          <a:bodyPr vert="horz" lIns="91440" tIns="45720" rIns="91440" bIns="45720" rtlCol="0" anchor="t">
            <a:normAutofit/>
          </a:bodyPr>
          <a:lstStyle>
            <a:lvl1pPr>
              <a:defRPr lang="en-CA"/>
            </a:lvl1pPr>
          </a:lstStyle>
          <a:p>
            <a:pPr lvl="0"/>
            <a:r>
              <a:rPr lang="en-US"/>
              <a:t>Click to add text</a:t>
            </a:r>
            <a:endParaRPr lang="en-CA"/>
          </a:p>
        </p:txBody>
      </p:sp>
      <p:sp>
        <p:nvSpPr>
          <p:cNvPr id="8" name="Slide Number Placeholder 5">
            <a:extLst>
              <a:ext uri="{FF2B5EF4-FFF2-40B4-BE49-F238E27FC236}">
                <a16:creationId xmlns:a16="http://schemas.microsoft.com/office/drawing/2014/main" id="{3457948D-AE24-6045-8E64-3DB0AF64C907}"/>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Content Placeholder 3">
            <a:extLst>
              <a:ext uri="{FF2B5EF4-FFF2-40B4-BE49-F238E27FC236}">
                <a16:creationId xmlns:a16="http://schemas.microsoft.com/office/drawing/2014/main" id="{32468882-CB4F-014B-AA2E-42AF07D5C1D9}"/>
              </a:ext>
            </a:extLst>
          </p:cNvPr>
          <p:cNvSpPr>
            <a:spLocks noGrp="1"/>
          </p:cNvSpPr>
          <p:nvPr>
            <p:ph sz="half" idx="13" hasCustomPrompt="1"/>
          </p:nvPr>
        </p:nvSpPr>
        <p:spPr>
          <a:xfrm>
            <a:off x="6096000" y="1825625"/>
            <a:ext cx="5181600" cy="4225551"/>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4797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9964229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34896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36137417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952551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01902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4146980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 Bullets + Char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05466" y="1465312"/>
            <a:ext cx="5316162" cy="4402088"/>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hasCustomPrompt="1"/>
          </p:nvPr>
        </p:nvSpPr>
        <p:spPr>
          <a:xfrm>
            <a:off x="678529" y="365760"/>
            <a:ext cx="10589564" cy="943442"/>
          </a:xfrm>
          <a:prstGeom prst="rect">
            <a:avLst/>
          </a:prstGeom>
        </p:spPr>
        <p:txBody>
          <a:bodyPr vert="horz" lIns="91440" tIns="45720" rIns="91440" bIns="45720" rtlCol="0" anchor="t">
            <a:normAutofit/>
          </a:bodyPr>
          <a:lstStyle/>
          <a:p>
            <a:r>
              <a:rPr lang="en-US"/>
              <a:t>Click to add text</a:t>
            </a:r>
            <a:endParaRPr lang="en-CA"/>
          </a:p>
        </p:txBody>
      </p:sp>
      <p:sp>
        <p:nvSpPr>
          <p:cNvPr id="8" name="Slide Number Placeholder 5">
            <a:extLst>
              <a:ext uri="{FF2B5EF4-FFF2-40B4-BE49-F238E27FC236}">
                <a16:creationId xmlns:a16="http://schemas.microsoft.com/office/drawing/2014/main" id="{C1E70F6B-5436-754C-8777-5BA28F3639E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6" name="Content Placeholder 2">
            <a:extLst>
              <a:ext uri="{FF2B5EF4-FFF2-40B4-BE49-F238E27FC236}">
                <a16:creationId xmlns:a16="http://schemas.microsoft.com/office/drawing/2014/main" id="{5DDFE0C7-11F0-C54D-967B-44DB07A9A331}"/>
              </a:ext>
            </a:extLst>
          </p:cNvPr>
          <p:cNvSpPr>
            <a:spLocks noGrp="1"/>
          </p:cNvSpPr>
          <p:nvPr>
            <p:ph sz="half" idx="1" hasCustomPrompt="1"/>
          </p:nvPr>
        </p:nvSpPr>
        <p:spPr>
          <a:xfrm>
            <a:off x="762000" y="1467853"/>
            <a:ext cx="5215054" cy="4583323"/>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036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426061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753972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8841180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5870701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40369815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3041684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2704893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umn, Key Finding + Char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988F28D5-4FC5-4047-983F-EBA4C42E4EC0}"/>
              </a:ext>
            </a:extLst>
          </p:cNvPr>
          <p:cNvSpPr>
            <a:spLocks noGrp="1"/>
          </p:cNvSpPr>
          <p:nvPr>
            <p:ph type="title" hasCustomPrompt="1"/>
          </p:nvPr>
        </p:nvSpPr>
        <p:spPr>
          <a:xfrm>
            <a:off x="678529" y="365760"/>
            <a:ext cx="10589564" cy="943442"/>
          </a:xfrm>
          <a:prstGeom prst="rect">
            <a:avLst/>
          </a:prstGeom>
        </p:spPr>
        <p:txBody>
          <a:bodyPr vert="horz" lIns="91440" tIns="45720" rIns="91440" bIns="45720" rtlCol="0" anchor="t">
            <a:normAutofit/>
          </a:bodyPr>
          <a:lstStyle/>
          <a:p>
            <a:r>
              <a:rPr lang="en-US"/>
              <a:t>Click to add text</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775771" y="1449659"/>
            <a:ext cx="5212434" cy="4417741"/>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
        <p:nvSpPr>
          <p:cNvPr id="7" name="Slide Number Placeholder 5">
            <a:extLst>
              <a:ext uri="{FF2B5EF4-FFF2-40B4-BE49-F238E27FC236}">
                <a16:creationId xmlns:a16="http://schemas.microsoft.com/office/drawing/2014/main" id="{0796F172-2574-614D-B7B5-CA59E2E3813B}"/>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6" name="Chart Placeholder 5">
            <a:extLst>
              <a:ext uri="{FF2B5EF4-FFF2-40B4-BE49-F238E27FC236}">
                <a16:creationId xmlns:a16="http://schemas.microsoft.com/office/drawing/2014/main" id="{F930F1C8-279A-6142-8BEF-369E5CB5EE31}"/>
              </a:ext>
            </a:extLst>
          </p:cNvPr>
          <p:cNvSpPr>
            <a:spLocks noGrp="1"/>
          </p:cNvSpPr>
          <p:nvPr>
            <p:ph type="chart" sz="quarter" idx="19"/>
          </p:nvPr>
        </p:nvSpPr>
        <p:spPr>
          <a:xfrm>
            <a:off x="6105466" y="1465312"/>
            <a:ext cx="5316162" cy="4402088"/>
          </a:xfrm>
        </p:spPr>
        <p:txBody>
          <a:bodyPr/>
          <a:lstStyle>
            <a:lvl1pPr marL="0" indent="0">
              <a:buFontTx/>
              <a:buNone/>
              <a:defRPr/>
            </a:lvl1pPr>
          </a:lstStyle>
          <a:p>
            <a:r>
              <a:rPr lang="en-US"/>
              <a:t>Click icon to add chart</a:t>
            </a:r>
            <a:endParaRPr lang="en-CA"/>
          </a:p>
        </p:txBody>
      </p:sp>
    </p:spTree>
    <p:extLst>
      <p:ext uri="{BB962C8B-B14F-4D97-AF65-F5344CB8AC3E}">
        <p14:creationId xmlns:p14="http://schemas.microsoft.com/office/powerpoint/2010/main" val="35234527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56668075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41043025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40694379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42164042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713388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4983052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18877316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5191364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hasCustomPrompt="1"/>
          </p:nvPr>
        </p:nvSpPr>
        <p:spPr>
          <a:xfrm>
            <a:off x="678529" y="365760"/>
            <a:ext cx="10515600" cy="943442"/>
          </a:xfrm>
          <a:prstGeom prst="rect">
            <a:avLst/>
          </a:prstGeom>
        </p:spPr>
        <p:txBody>
          <a:bodyPr vert="horz" lIns="91440" tIns="45720" rIns="91440" bIns="45720" rtlCol="0" anchor="t">
            <a:normAutofit/>
          </a:bodyPr>
          <a:lstStyle/>
          <a:p>
            <a:r>
              <a:rPr lang="en-US"/>
              <a:t>Click to add text</a:t>
            </a:r>
            <a:endParaRPr lang="en-CA"/>
          </a:p>
        </p:txBody>
      </p:sp>
      <p:sp>
        <p:nvSpPr>
          <p:cNvPr id="3" name="Text Placeholder 2">
            <a:extLst>
              <a:ext uri="{FF2B5EF4-FFF2-40B4-BE49-F238E27FC236}">
                <a16:creationId xmlns:a16="http://schemas.microsoft.com/office/drawing/2014/main" id="{45DB513A-FED1-E047-A7D2-E70402120AAA}"/>
              </a:ext>
            </a:extLst>
          </p:cNvPr>
          <p:cNvSpPr>
            <a:spLocks noGrp="1"/>
          </p:cNvSpPr>
          <p:nvPr>
            <p:ph type="body" sz="quarter" idx="10"/>
          </p:nvPr>
        </p:nvSpPr>
        <p:spPr>
          <a:xfrm>
            <a:off x="928399" y="2230583"/>
            <a:ext cx="1081087" cy="2932932"/>
          </a:xfrm>
        </p:spPr>
        <p:txBody>
          <a:bodyPr anchor="t">
            <a:noAutofit/>
          </a:bodyPr>
          <a:lstStyle>
            <a:lvl1pPr marL="0" indent="0">
              <a:buNone/>
              <a:defRPr sz="1100"/>
            </a:lvl1pPr>
            <a:lvl2pPr>
              <a:defRPr sz="1100"/>
            </a:lvl2pPr>
            <a:lvl3pPr>
              <a:defRPr sz="1100"/>
            </a:lvl3pPr>
            <a:lvl4pPr>
              <a:defRPr sz="1100"/>
            </a:lvl4pPr>
            <a:lvl5pPr>
              <a:defRPr sz="1100"/>
            </a:lvl5pPr>
          </a:lstStyle>
          <a:p>
            <a:pPr lvl="0"/>
            <a:endParaRPr lang="en-US"/>
          </a:p>
        </p:txBody>
      </p:sp>
      <p:sp>
        <p:nvSpPr>
          <p:cNvPr id="6" name="Text Placeholder 2">
            <a:extLst>
              <a:ext uri="{FF2B5EF4-FFF2-40B4-BE49-F238E27FC236}">
                <a16:creationId xmlns:a16="http://schemas.microsoft.com/office/drawing/2014/main" id="{A138CD6B-D007-CE47-AA95-E728BA12B457}"/>
              </a:ext>
            </a:extLst>
          </p:cNvPr>
          <p:cNvSpPr>
            <a:spLocks noGrp="1"/>
          </p:cNvSpPr>
          <p:nvPr>
            <p:ph type="body" sz="quarter" idx="11"/>
          </p:nvPr>
        </p:nvSpPr>
        <p:spPr>
          <a:xfrm>
            <a:off x="2244581" y="2230583"/>
            <a:ext cx="1081087" cy="2932932"/>
          </a:xfrm>
        </p:spPr>
        <p:txBody>
          <a:bodyPr anchor="t">
            <a:noAutofit/>
          </a:bodyPr>
          <a:lstStyle>
            <a:lvl1pPr marL="0" indent="0">
              <a:buNone/>
              <a:defRPr sz="1100"/>
            </a:lvl1pPr>
            <a:lvl2pPr>
              <a:defRPr sz="1100"/>
            </a:lvl2pPr>
            <a:lvl3pPr>
              <a:defRPr sz="1100"/>
            </a:lvl3pPr>
            <a:lvl4pPr>
              <a:defRPr sz="1100"/>
            </a:lvl4pPr>
            <a:lvl5pPr>
              <a:defRPr sz="1100"/>
            </a:lvl5pPr>
          </a:lstStyle>
          <a:p>
            <a:pPr lvl="0"/>
            <a:endParaRPr lang="en-US"/>
          </a:p>
        </p:txBody>
      </p:sp>
      <p:sp>
        <p:nvSpPr>
          <p:cNvPr id="7" name="Text Placeholder 2">
            <a:extLst>
              <a:ext uri="{FF2B5EF4-FFF2-40B4-BE49-F238E27FC236}">
                <a16:creationId xmlns:a16="http://schemas.microsoft.com/office/drawing/2014/main" id="{276EE109-C56E-1D44-9541-E2BB4CD9E665}"/>
              </a:ext>
            </a:extLst>
          </p:cNvPr>
          <p:cNvSpPr>
            <a:spLocks noGrp="1"/>
          </p:cNvSpPr>
          <p:nvPr>
            <p:ph type="body" sz="quarter" idx="12"/>
          </p:nvPr>
        </p:nvSpPr>
        <p:spPr>
          <a:xfrm>
            <a:off x="3533054" y="2230583"/>
            <a:ext cx="1081087" cy="2932932"/>
          </a:xfrm>
        </p:spPr>
        <p:txBody>
          <a:bodyPr anchor="t">
            <a:noAutofit/>
          </a:bodyPr>
          <a:lstStyle>
            <a:lvl1pPr marL="0" indent="0">
              <a:buNone/>
              <a:defRPr sz="1100"/>
            </a:lvl1pPr>
            <a:lvl2pPr>
              <a:defRPr sz="1100"/>
            </a:lvl2pPr>
            <a:lvl3pPr>
              <a:defRPr sz="1100"/>
            </a:lvl3pPr>
            <a:lvl4pPr>
              <a:defRPr sz="1100"/>
            </a:lvl4pPr>
            <a:lvl5pPr>
              <a:defRPr sz="1100"/>
            </a:lvl5pPr>
          </a:lstStyle>
          <a:p>
            <a:pPr lvl="0"/>
            <a:endParaRPr lang="en-US"/>
          </a:p>
        </p:txBody>
      </p:sp>
      <p:sp>
        <p:nvSpPr>
          <p:cNvPr id="8" name="Text Placeholder 2">
            <a:extLst>
              <a:ext uri="{FF2B5EF4-FFF2-40B4-BE49-F238E27FC236}">
                <a16:creationId xmlns:a16="http://schemas.microsoft.com/office/drawing/2014/main" id="{80934E78-28A5-2049-BA53-724D77750274}"/>
              </a:ext>
            </a:extLst>
          </p:cNvPr>
          <p:cNvSpPr>
            <a:spLocks noGrp="1"/>
          </p:cNvSpPr>
          <p:nvPr>
            <p:ph type="body" sz="quarter" idx="13"/>
          </p:nvPr>
        </p:nvSpPr>
        <p:spPr>
          <a:xfrm>
            <a:off x="4835381" y="2230583"/>
            <a:ext cx="1081087" cy="2932932"/>
          </a:xfrm>
        </p:spPr>
        <p:txBody>
          <a:bodyPr anchor="t">
            <a:noAutofit/>
          </a:bodyPr>
          <a:lstStyle>
            <a:lvl1pPr marL="0" indent="0">
              <a:buNone/>
              <a:defRPr sz="1100"/>
            </a:lvl1pPr>
            <a:lvl2pPr>
              <a:defRPr sz="1100"/>
            </a:lvl2pPr>
            <a:lvl3pPr>
              <a:defRPr sz="1100"/>
            </a:lvl3pPr>
            <a:lvl4pPr>
              <a:defRPr sz="1100"/>
            </a:lvl4pPr>
            <a:lvl5pPr>
              <a:defRPr sz="1100"/>
            </a:lvl5pPr>
          </a:lstStyle>
          <a:p>
            <a:pPr lvl="0"/>
            <a:endParaRPr lang="en-US"/>
          </a:p>
        </p:txBody>
      </p:sp>
      <p:sp>
        <p:nvSpPr>
          <p:cNvPr id="10" name="Text Placeholder 2">
            <a:extLst>
              <a:ext uri="{FF2B5EF4-FFF2-40B4-BE49-F238E27FC236}">
                <a16:creationId xmlns:a16="http://schemas.microsoft.com/office/drawing/2014/main" id="{46391447-7F81-B149-9BDC-EAF09D3AEC8F}"/>
              </a:ext>
            </a:extLst>
          </p:cNvPr>
          <p:cNvSpPr>
            <a:spLocks noGrp="1"/>
          </p:cNvSpPr>
          <p:nvPr>
            <p:ph type="body" sz="quarter" idx="14"/>
          </p:nvPr>
        </p:nvSpPr>
        <p:spPr>
          <a:xfrm>
            <a:off x="6151563" y="2230583"/>
            <a:ext cx="1081087" cy="2932932"/>
          </a:xfrm>
        </p:spPr>
        <p:txBody>
          <a:bodyPr anchor="t">
            <a:noAutofit/>
          </a:bodyPr>
          <a:lstStyle>
            <a:lvl1pPr marL="0" indent="0">
              <a:buNone/>
              <a:defRPr sz="1100"/>
            </a:lvl1pPr>
            <a:lvl2pPr>
              <a:defRPr sz="1100"/>
            </a:lvl2pPr>
            <a:lvl3pPr>
              <a:defRPr sz="1100"/>
            </a:lvl3pPr>
            <a:lvl4pPr>
              <a:defRPr sz="1100"/>
            </a:lvl4pPr>
            <a:lvl5pPr>
              <a:defRPr sz="1100"/>
            </a:lvl5pPr>
          </a:lstStyle>
          <a:p>
            <a:pPr lvl="0"/>
            <a:endParaRPr lang="en-US"/>
          </a:p>
        </p:txBody>
      </p:sp>
      <p:sp>
        <p:nvSpPr>
          <p:cNvPr id="12" name="Text Placeholder 2">
            <a:extLst>
              <a:ext uri="{FF2B5EF4-FFF2-40B4-BE49-F238E27FC236}">
                <a16:creationId xmlns:a16="http://schemas.microsoft.com/office/drawing/2014/main" id="{E36D542B-A9E0-2A48-A10B-76B7FD40ECA4}"/>
              </a:ext>
            </a:extLst>
          </p:cNvPr>
          <p:cNvSpPr>
            <a:spLocks noGrp="1"/>
          </p:cNvSpPr>
          <p:nvPr>
            <p:ph type="body" sz="quarter" idx="15"/>
          </p:nvPr>
        </p:nvSpPr>
        <p:spPr>
          <a:xfrm>
            <a:off x="7440036" y="2230583"/>
            <a:ext cx="1081087" cy="2932932"/>
          </a:xfrm>
        </p:spPr>
        <p:txBody>
          <a:bodyPr anchor="t">
            <a:noAutofit/>
          </a:bodyPr>
          <a:lstStyle>
            <a:lvl1pPr marL="0" indent="0">
              <a:buNone/>
              <a:defRPr sz="1100"/>
            </a:lvl1pPr>
            <a:lvl2pPr>
              <a:defRPr sz="1100"/>
            </a:lvl2pPr>
            <a:lvl3pPr>
              <a:defRPr sz="1100"/>
            </a:lvl3pPr>
            <a:lvl4pPr>
              <a:defRPr sz="1100"/>
            </a:lvl4pPr>
            <a:lvl5pPr>
              <a:defRPr sz="1100"/>
            </a:lvl5pPr>
          </a:lstStyle>
          <a:p>
            <a:pPr lvl="0"/>
            <a:endParaRPr lang="en-US"/>
          </a:p>
        </p:txBody>
      </p:sp>
      <p:sp>
        <p:nvSpPr>
          <p:cNvPr id="13" name="Text Placeholder 2">
            <a:extLst>
              <a:ext uri="{FF2B5EF4-FFF2-40B4-BE49-F238E27FC236}">
                <a16:creationId xmlns:a16="http://schemas.microsoft.com/office/drawing/2014/main" id="{15F293D7-703F-DB49-9FE0-DD17F9A0A8DF}"/>
              </a:ext>
            </a:extLst>
          </p:cNvPr>
          <p:cNvSpPr>
            <a:spLocks noGrp="1"/>
          </p:cNvSpPr>
          <p:nvPr>
            <p:ph type="body" sz="quarter" idx="16"/>
          </p:nvPr>
        </p:nvSpPr>
        <p:spPr>
          <a:xfrm>
            <a:off x="8797781" y="2230583"/>
            <a:ext cx="1081087" cy="2932932"/>
          </a:xfrm>
        </p:spPr>
        <p:txBody>
          <a:bodyPr anchor="t">
            <a:noAutofit/>
          </a:bodyPr>
          <a:lstStyle>
            <a:lvl1pPr marL="0" indent="0">
              <a:buNone/>
              <a:defRPr sz="1100"/>
            </a:lvl1pPr>
            <a:lvl2pPr>
              <a:defRPr sz="1100"/>
            </a:lvl2pPr>
            <a:lvl3pPr>
              <a:defRPr sz="1100"/>
            </a:lvl3pPr>
            <a:lvl4pPr>
              <a:defRPr sz="1100"/>
            </a:lvl4pPr>
            <a:lvl5pPr>
              <a:defRPr sz="1100"/>
            </a:lvl5pPr>
          </a:lstStyle>
          <a:p>
            <a:pPr lvl="0"/>
            <a:endParaRPr lang="en-US"/>
          </a:p>
        </p:txBody>
      </p:sp>
      <p:sp>
        <p:nvSpPr>
          <p:cNvPr id="14" name="Text Placeholder 2">
            <a:extLst>
              <a:ext uri="{FF2B5EF4-FFF2-40B4-BE49-F238E27FC236}">
                <a16:creationId xmlns:a16="http://schemas.microsoft.com/office/drawing/2014/main" id="{C98760E7-6DB9-5242-964E-36C2B4FFA3EF}"/>
              </a:ext>
            </a:extLst>
          </p:cNvPr>
          <p:cNvSpPr>
            <a:spLocks noGrp="1"/>
          </p:cNvSpPr>
          <p:nvPr>
            <p:ph type="body" sz="quarter" idx="17"/>
          </p:nvPr>
        </p:nvSpPr>
        <p:spPr>
          <a:xfrm>
            <a:off x="10131211" y="2230583"/>
            <a:ext cx="1081087" cy="2932932"/>
          </a:xfrm>
        </p:spPr>
        <p:txBody>
          <a:bodyPr anchor="t">
            <a:noAutofit/>
          </a:bodyPr>
          <a:lstStyle>
            <a:lvl1pPr marL="0" indent="0">
              <a:buNone/>
              <a:defRPr sz="1100"/>
            </a:lvl1pPr>
            <a:lvl2pPr>
              <a:defRPr sz="1100"/>
            </a:lvl2pPr>
            <a:lvl3pPr>
              <a:defRPr sz="1100"/>
            </a:lvl3pPr>
            <a:lvl4pPr>
              <a:defRPr sz="1100"/>
            </a:lvl4pPr>
            <a:lvl5pPr>
              <a:defRPr sz="1100"/>
            </a:lvl5pPr>
          </a:lstStyle>
          <a:p>
            <a:pPr lvl="0"/>
            <a:endParaRPr lang="en-US"/>
          </a:p>
        </p:txBody>
      </p:sp>
      <p:sp>
        <p:nvSpPr>
          <p:cNvPr id="15" name="Slide Number Placeholder 5">
            <a:extLst>
              <a:ext uri="{FF2B5EF4-FFF2-40B4-BE49-F238E27FC236}">
                <a16:creationId xmlns:a16="http://schemas.microsoft.com/office/drawing/2014/main" id="{7B5F1F30-6C7B-144B-B903-495E3E0B9BFF}"/>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28497454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Column,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p:txBody>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p:txBody>
          <a:bodyPr/>
          <a:lstStyle/>
          <a:p>
            <a:fld id="{7A1A82D1-6124-764A-B015-8BB5F625E955}" type="slidenum">
              <a:rPr lang="en-US" smtClean="0"/>
              <a:t>‹#›</a:t>
            </a:fld>
            <a:endParaRPr lang="en-US"/>
          </a:p>
        </p:txBody>
      </p:sp>
      <p:sp>
        <p:nvSpPr>
          <p:cNvPr id="5" name="Title 1">
            <a:extLst>
              <a:ext uri="{FF2B5EF4-FFF2-40B4-BE49-F238E27FC236}">
                <a16:creationId xmlns:a16="http://schemas.microsoft.com/office/drawing/2014/main" id="{D715239B-D6D4-A44D-997F-2A5EBEFEC6F7}"/>
              </a:ext>
            </a:extLst>
          </p:cNvPr>
          <p:cNvSpPr>
            <a:spLocks noGrp="1"/>
          </p:cNvSpPr>
          <p:nvPr>
            <p:ph type="title" hasCustomPrompt="1"/>
          </p:nvPr>
        </p:nvSpPr>
        <p:spPr>
          <a:xfrm>
            <a:off x="678529" y="365760"/>
            <a:ext cx="10617274" cy="977538"/>
          </a:xfrm>
          <a:prstGeom prst="rect">
            <a:avLst/>
          </a:prstGeom>
        </p:spPr>
        <p:txBody>
          <a:bodyPr vert="horz" lIns="91440" tIns="45720" rIns="91440" bIns="45720" rtlCol="0" anchor="t">
            <a:normAutofit/>
          </a:bodyPr>
          <a:lstStyle>
            <a:lvl1pPr>
              <a:defRPr lang="en-US"/>
            </a:lvl1pPr>
          </a:lstStyle>
          <a:p>
            <a:pPr lvl="0"/>
            <a:r>
              <a:rPr lang="en-US"/>
              <a:t>Click to add text</a:t>
            </a:r>
          </a:p>
        </p:txBody>
      </p:sp>
    </p:spTree>
    <p:extLst>
      <p:ext uri="{BB962C8B-B14F-4D97-AF65-F5344CB8AC3E}">
        <p14:creationId xmlns:p14="http://schemas.microsoft.com/office/powerpoint/2010/main" val="28217168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081F-9B2A-1929-CD65-02FC10B2D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3FDE0-3489-B199-BEF7-A5E428AF4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0115D-0840-7C50-47CE-87607D717698}"/>
              </a:ext>
            </a:extLst>
          </p:cNvPr>
          <p:cNvSpPr>
            <a:spLocks noGrp="1"/>
          </p:cNvSpPr>
          <p:nvPr>
            <p:ph type="dt" sz="half" idx="10"/>
          </p:nvPr>
        </p:nvSpPr>
        <p:spPr/>
        <p:txBody>
          <a:bodyPr/>
          <a:lstStyle/>
          <a:p>
            <a:fld id="{7253CD0C-DE27-4117-BD33-F3E4705F739B}" type="datetimeFigureOut">
              <a:rPr lang="en-US" smtClean="0"/>
              <a:t>2/15/2023</a:t>
            </a:fld>
            <a:endParaRPr lang="en-US"/>
          </a:p>
        </p:txBody>
      </p:sp>
      <p:sp>
        <p:nvSpPr>
          <p:cNvPr id="5" name="Footer Placeholder 4">
            <a:extLst>
              <a:ext uri="{FF2B5EF4-FFF2-40B4-BE49-F238E27FC236}">
                <a16:creationId xmlns:a16="http://schemas.microsoft.com/office/drawing/2014/main" id="{6E3A5EE0-6071-6D74-5B10-F074F5D68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0B013-8C40-FB63-4D44-898394890360}"/>
              </a:ext>
            </a:extLst>
          </p:cNvPr>
          <p:cNvSpPr>
            <a:spLocks noGrp="1"/>
          </p:cNvSpPr>
          <p:nvPr>
            <p:ph type="sldNum" sz="quarter" idx="12"/>
          </p:nvPr>
        </p:nvSpPr>
        <p:spPr/>
        <p:txBody>
          <a:bodyPr/>
          <a:lstStyle/>
          <a:p>
            <a:fld id="{0BC42E50-8CD1-44B7-8E15-EEAE642A0C16}" type="slidenum">
              <a:rPr lang="en-US" smtClean="0"/>
              <a:t>‹#›</a:t>
            </a:fld>
            <a:endParaRPr lang="en-US"/>
          </a:p>
        </p:txBody>
      </p:sp>
    </p:spTree>
    <p:extLst>
      <p:ext uri="{BB962C8B-B14F-4D97-AF65-F5344CB8AC3E}">
        <p14:creationId xmlns:p14="http://schemas.microsoft.com/office/powerpoint/2010/main" val="2500706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Section Divider 1 (Bloo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6EFE94-23A0-1649-A3F5-70D1173408AB}"/>
              </a:ext>
            </a:extLst>
          </p:cNvPr>
          <p:cNvSpPr/>
          <p:nvPr userDrawn="1"/>
        </p:nvSpPr>
        <p:spPr>
          <a:xfrm>
            <a:off x="0" y="0"/>
            <a:ext cx="12192000" cy="6053328"/>
          </a:xfrm>
          <a:prstGeom prst="rect">
            <a:avLst/>
          </a:prstGeom>
          <a:solidFill>
            <a:srgbClr val="E71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37D9F74D-7846-404F-8B91-31D0710D4FC6}"/>
              </a:ext>
            </a:extLst>
          </p:cNvPr>
          <p:cNvSpPr>
            <a:spLocks noGrp="1"/>
          </p:cNvSpPr>
          <p:nvPr>
            <p:ph type="body" sz="quarter" idx="13" hasCustomPrompt="1"/>
          </p:nvPr>
        </p:nvSpPr>
        <p:spPr>
          <a:xfrm>
            <a:off x="771940" y="3907766"/>
            <a:ext cx="8897349" cy="1406106"/>
          </a:xfrm>
          <a:prstGeom prst="rect">
            <a:avLst/>
          </a:prstGeom>
        </p:spPr>
        <p:txBody>
          <a:bodyPr anchor="t" anchorCtr="0">
            <a:normAutofit/>
          </a:bodyPr>
          <a:lstStyle>
            <a:lvl1pPr marL="0" indent="0">
              <a:buNone/>
              <a:tabLst/>
              <a:defRPr sz="2200">
                <a:solidFill>
                  <a:schemeClr val="bg1"/>
                </a:solidFill>
              </a:defRPr>
            </a:lvl1pPr>
            <a:lvl2pPr marL="457200" indent="0">
              <a:lnSpc>
                <a:spcPct val="15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New section subtitle here</a:t>
            </a:r>
          </a:p>
        </p:txBody>
      </p:sp>
      <p:sp>
        <p:nvSpPr>
          <p:cNvPr id="14" name="Title Placeholder 1">
            <a:extLst>
              <a:ext uri="{FF2B5EF4-FFF2-40B4-BE49-F238E27FC236}">
                <a16:creationId xmlns:a16="http://schemas.microsoft.com/office/drawing/2014/main" id="{E1832DDD-2CD5-544D-9641-BB3514111974}"/>
              </a:ext>
            </a:extLst>
          </p:cNvPr>
          <p:cNvSpPr>
            <a:spLocks noGrp="1"/>
          </p:cNvSpPr>
          <p:nvPr>
            <p:ph type="title" hasCustomPrompt="1"/>
          </p:nvPr>
        </p:nvSpPr>
        <p:spPr>
          <a:xfrm>
            <a:off x="771939" y="1829775"/>
            <a:ext cx="8897349" cy="1855893"/>
          </a:xfrm>
          <a:prstGeom prst="rect">
            <a:avLst/>
          </a:prstGeom>
        </p:spPr>
        <p:txBody>
          <a:bodyPr vert="horz" lIns="0" tIns="0" rIns="0" bIns="0" rtlCol="0" anchor="b" anchorCtr="0">
            <a:spAutoFit/>
          </a:bodyPr>
          <a:lstStyle>
            <a:lvl1pPr>
              <a:defRPr sz="6700">
                <a:solidFill>
                  <a:schemeClr val="bg1"/>
                </a:solidFill>
              </a:defRPr>
            </a:lvl1pPr>
          </a:lstStyle>
          <a:p>
            <a:r>
              <a:rPr lang="en-CA"/>
              <a:t>Insert section title here or statement text</a:t>
            </a:r>
          </a:p>
        </p:txBody>
      </p:sp>
      <p:sp>
        <p:nvSpPr>
          <p:cNvPr id="5" name="Slide Number Placeholder 5">
            <a:extLst>
              <a:ext uri="{FF2B5EF4-FFF2-40B4-BE49-F238E27FC236}">
                <a16:creationId xmlns:a16="http://schemas.microsoft.com/office/drawing/2014/main" id="{17CFED1E-0A60-2A47-8260-589426A8C3D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3189091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Section Divider 2 (Blood)">
    <p:spTree>
      <p:nvGrpSpPr>
        <p:cNvPr id="1" name=""/>
        <p:cNvGrpSpPr/>
        <p:nvPr/>
      </p:nvGrpSpPr>
      <p:grpSpPr>
        <a:xfrm>
          <a:off x="0" y="0"/>
          <a:ext cx="0" cy="0"/>
          <a:chOff x="0" y="0"/>
          <a:chExt cx="0" cy="0"/>
        </a:xfrm>
      </p:grpSpPr>
      <p:pic>
        <p:nvPicPr>
          <p:cNvPr id="12" name="Picture 11" descr="A picture containing person, person, holding, young&#10;&#10;Description automatically generated">
            <a:extLst>
              <a:ext uri="{FF2B5EF4-FFF2-40B4-BE49-F238E27FC236}">
                <a16:creationId xmlns:a16="http://schemas.microsoft.com/office/drawing/2014/main" id="{DC7B6F2E-2F6D-4941-A32D-79B93859FA2D}"/>
              </a:ext>
            </a:extLst>
          </p:cNvPr>
          <p:cNvPicPr>
            <a:picLocks noChangeAspect="1"/>
          </p:cNvPicPr>
          <p:nvPr userDrawn="1"/>
        </p:nvPicPr>
        <p:blipFill rotWithShape="1">
          <a:blip>
            <a:extLst>
              <a:ext uri="{28A0092B-C50C-407E-A947-70E740481C1C}">
                <a14:useLocalDpi xmlns:a14="http://schemas.microsoft.com/office/drawing/2010/main" val="0"/>
              </a:ext>
            </a:extLst>
          </a:blip>
          <a:srcRect t="2939"/>
          <a:stretch/>
        </p:blipFill>
        <p:spPr>
          <a:xfrm>
            <a:off x="0" y="0"/>
            <a:ext cx="12192000" cy="6656090"/>
          </a:xfrm>
          <a:prstGeom prst="rect">
            <a:avLst/>
          </a:prstGeom>
        </p:spPr>
      </p:pic>
      <p:sp>
        <p:nvSpPr>
          <p:cNvPr id="8" name="Rectangle 7">
            <a:extLst>
              <a:ext uri="{FF2B5EF4-FFF2-40B4-BE49-F238E27FC236}">
                <a16:creationId xmlns:a16="http://schemas.microsoft.com/office/drawing/2014/main" id="{30FE39E9-12CB-3A47-B159-57EC6A53C485}"/>
              </a:ext>
            </a:extLst>
          </p:cNvPr>
          <p:cNvSpPr/>
          <p:nvPr userDrawn="1"/>
        </p:nvSpPr>
        <p:spPr>
          <a:xfrm>
            <a:off x="0" y="5922000"/>
            <a:ext cx="12192000" cy="9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1">
            <a:extLst>
              <a:ext uri="{FF2B5EF4-FFF2-40B4-BE49-F238E27FC236}">
                <a16:creationId xmlns:a16="http://schemas.microsoft.com/office/drawing/2014/main" id="{7DAA2D71-C859-FB40-AC87-94A60D16ABC4}"/>
              </a:ext>
            </a:extLst>
          </p:cNvPr>
          <p:cNvSpPr>
            <a:spLocks noGrp="1"/>
          </p:cNvSpPr>
          <p:nvPr>
            <p:ph type="title" hasCustomPrompt="1"/>
          </p:nvPr>
        </p:nvSpPr>
        <p:spPr>
          <a:xfrm>
            <a:off x="833244" y="6060831"/>
            <a:ext cx="10589564" cy="629952"/>
          </a:xfrm>
        </p:spPr>
        <p:txBody>
          <a:bodyPr anchor="ctr" anchorCtr="0"/>
          <a:lstStyle>
            <a:lvl1pPr>
              <a:defRPr>
                <a:solidFill>
                  <a:schemeClr val="bg1"/>
                </a:solidFill>
              </a:defRPr>
            </a:lvl1pPr>
          </a:lstStyle>
          <a:p>
            <a:r>
              <a:rPr lang="en-CA"/>
              <a:t>Insert section title here</a:t>
            </a:r>
            <a:endParaRPr lang="en-US">
              <a:solidFill>
                <a:schemeClr val="bg1"/>
              </a:solidFill>
            </a:endParaRPr>
          </a:p>
        </p:txBody>
      </p:sp>
      <p:sp>
        <p:nvSpPr>
          <p:cNvPr id="5" name="Slide Number Placeholder 5">
            <a:extLst>
              <a:ext uri="{FF2B5EF4-FFF2-40B4-BE49-F238E27FC236}">
                <a16:creationId xmlns:a16="http://schemas.microsoft.com/office/drawing/2014/main" id="{15258D9F-78B3-9347-9EDE-472D544E16AF}"/>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7" name="TextBox 6">
            <a:extLst>
              <a:ext uri="{FF2B5EF4-FFF2-40B4-BE49-F238E27FC236}">
                <a16:creationId xmlns:a16="http://schemas.microsoft.com/office/drawing/2014/main" id="{3A4AE9A3-6485-ED49-A892-FB818C3A8587}"/>
              </a:ext>
            </a:extLst>
          </p:cNvPr>
          <p:cNvSpPr txBox="1"/>
          <p:nvPr userDrawn="1"/>
        </p:nvSpPr>
        <p:spPr>
          <a:xfrm>
            <a:off x="4650857" y="5272268"/>
            <a:ext cx="2028825" cy="461665"/>
          </a:xfrm>
          <a:prstGeom prst="rect">
            <a:avLst/>
          </a:prstGeom>
          <a:noFill/>
        </p:spPr>
        <p:txBody>
          <a:bodyPr wrap="square" rtlCol="0">
            <a:spAutoFit/>
          </a:bodyPr>
          <a:lstStyle/>
          <a:p>
            <a:r>
              <a:rPr lang="en-US" sz="1200" b="1">
                <a:solidFill>
                  <a:schemeClr val="tx2"/>
                </a:solidFill>
              </a:rPr>
              <a:t>Gagandeep,</a:t>
            </a:r>
            <a:r>
              <a:rPr lang="en-US" sz="1200">
                <a:solidFill>
                  <a:schemeClr val="tx2"/>
                </a:solidFill>
              </a:rPr>
              <a:t> </a:t>
            </a:r>
          </a:p>
          <a:p>
            <a:r>
              <a:rPr lang="en-US" sz="1200" i="1">
                <a:solidFill>
                  <a:schemeClr val="tx2"/>
                </a:solidFill>
              </a:rPr>
              <a:t>blood donor</a:t>
            </a:r>
          </a:p>
        </p:txBody>
      </p:sp>
      <p:sp>
        <p:nvSpPr>
          <p:cNvPr id="9" name="TextBox 8">
            <a:extLst>
              <a:ext uri="{FF2B5EF4-FFF2-40B4-BE49-F238E27FC236}">
                <a16:creationId xmlns:a16="http://schemas.microsoft.com/office/drawing/2014/main" id="{C28A60B2-79CF-2F46-BE1E-48107EF58281}"/>
              </a:ext>
            </a:extLst>
          </p:cNvPr>
          <p:cNvSpPr txBox="1"/>
          <p:nvPr userDrawn="1"/>
        </p:nvSpPr>
        <p:spPr>
          <a:xfrm>
            <a:off x="5665812" y="5272268"/>
            <a:ext cx="1533646" cy="468775"/>
          </a:xfrm>
          <a:prstGeom prst="rect">
            <a:avLst/>
          </a:prstGeom>
          <a:noFill/>
        </p:spPr>
        <p:txBody>
          <a:bodyPr wrap="square" rtlCol="0">
            <a:spAutoFit/>
          </a:bodyPr>
          <a:lstStyle/>
          <a:p>
            <a:pPr algn="r"/>
            <a:r>
              <a:rPr lang="en-US" sz="1200" b="1">
                <a:solidFill>
                  <a:schemeClr val="tx2"/>
                </a:solidFill>
              </a:rPr>
              <a:t>Cole,</a:t>
            </a:r>
            <a:endParaRPr lang="en-US" sz="1200">
              <a:solidFill>
                <a:schemeClr val="tx2"/>
              </a:solidFill>
            </a:endParaRPr>
          </a:p>
          <a:p>
            <a:pPr algn="r"/>
            <a:r>
              <a:rPr lang="en-US" sz="1200" i="1">
                <a:solidFill>
                  <a:schemeClr val="tx2"/>
                </a:solidFill>
              </a:rPr>
              <a:t>blood recipient</a:t>
            </a:r>
          </a:p>
        </p:txBody>
      </p:sp>
    </p:spTree>
    <p:extLst>
      <p:ext uri="{BB962C8B-B14F-4D97-AF65-F5344CB8AC3E}">
        <p14:creationId xmlns:p14="http://schemas.microsoft.com/office/powerpoint/2010/main" val="226233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2">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BCA13E0-E76A-4442-9EF7-8924B783DD4B}"/>
              </a:ext>
            </a:extLst>
          </p:cNvPr>
          <p:cNvPicPr>
            <a:picLocks noChangeAspect="1"/>
          </p:cNvPicPr>
          <p:nvPr userDrawn="1"/>
        </p:nvPicPr>
        <p:blipFill rotWithShape="1">
          <a:blip>
            <a:extLst>
              <a:ext uri="{28A0092B-C50C-407E-A947-70E740481C1C}">
                <a14:useLocalDpi xmlns:a14="http://schemas.microsoft.com/office/drawing/2010/main" val="0"/>
              </a:ext>
            </a:extLst>
          </a:blip>
          <a:srcRect b="32156"/>
          <a:stretch/>
        </p:blipFill>
        <p:spPr>
          <a:xfrm>
            <a:off x="0" y="205"/>
            <a:ext cx="12192000" cy="4652478"/>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0399617D-677A-5B42-A9C9-5E2EF84092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43"/>
          <a:stretch/>
        </p:blipFill>
        <p:spPr>
          <a:xfrm>
            <a:off x="7947213" y="5035178"/>
            <a:ext cx="3859306" cy="1309687"/>
          </a:xfrm>
          <a:prstGeom prst="rect">
            <a:avLst/>
          </a:prstGeom>
        </p:spPr>
      </p:pic>
      <p:sp>
        <p:nvSpPr>
          <p:cNvPr id="2" name="TextBox 1">
            <a:extLst>
              <a:ext uri="{FF2B5EF4-FFF2-40B4-BE49-F238E27FC236}">
                <a16:creationId xmlns:a16="http://schemas.microsoft.com/office/drawing/2014/main" id="{109722D3-0C78-E949-9CB8-914FECBBC03B}"/>
              </a:ext>
            </a:extLst>
          </p:cNvPr>
          <p:cNvSpPr txBox="1"/>
          <p:nvPr userDrawn="1"/>
        </p:nvSpPr>
        <p:spPr>
          <a:xfrm>
            <a:off x="3829050" y="3929605"/>
            <a:ext cx="2028825" cy="461665"/>
          </a:xfrm>
          <a:prstGeom prst="rect">
            <a:avLst/>
          </a:prstGeom>
          <a:noFill/>
        </p:spPr>
        <p:txBody>
          <a:bodyPr wrap="square" rtlCol="0">
            <a:spAutoFit/>
          </a:bodyPr>
          <a:lstStyle/>
          <a:p>
            <a:r>
              <a:rPr lang="en-US" sz="1200" b="1">
                <a:solidFill>
                  <a:schemeClr val="tx2"/>
                </a:solidFill>
              </a:rPr>
              <a:t>Bilal,</a:t>
            </a:r>
            <a:r>
              <a:rPr lang="en-US" sz="1200">
                <a:solidFill>
                  <a:schemeClr val="tx2"/>
                </a:solidFill>
              </a:rPr>
              <a:t> </a:t>
            </a:r>
          </a:p>
          <a:p>
            <a:r>
              <a:rPr lang="en-US" sz="1200" i="1">
                <a:solidFill>
                  <a:schemeClr val="tx2"/>
                </a:solidFill>
              </a:rPr>
              <a:t>blood donor</a:t>
            </a:r>
          </a:p>
        </p:txBody>
      </p:sp>
      <p:sp>
        <p:nvSpPr>
          <p:cNvPr id="9" name="TextBox 8">
            <a:extLst>
              <a:ext uri="{FF2B5EF4-FFF2-40B4-BE49-F238E27FC236}">
                <a16:creationId xmlns:a16="http://schemas.microsoft.com/office/drawing/2014/main" id="{1EE3A8DC-9D6A-D74D-A149-8CECDA087FE1}"/>
              </a:ext>
            </a:extLst>
          </p:cNvPr>
          <p:cNvSpPr txBox="1"/>
          <p:nvPr userDrawn="1"/>
        </p:nvSpPr>
        <p:spPr>
          <a:xfrm>
            <a:off x="5775767" y="3755984"/>
            <a:ext cx="2095022" cy="646331"/>
          </a:xfrm>
          <a:prstGeom prst="rect">
            <a:avLst/>
          </a:prstGeom>
          <a:noFill/>
        </p:spPr>
        <p:txBody>
          <a:bodyPr wrap="square" rtlCol="0">
            <a:spAutoFit/>
          </a:bodyPr>
          <a:lstStyle/>
          <a:p>
            <a:pPr algn="r"/>
            <a:r>
              <a:rPr lang="en-US" sz="1200" b="1">
                <a:solidFill>
                  <a:schemeClr val="tx2"/>
                </a:solidFill>
              </a:rPr>
              <a:t>Cara,</a:t>
            </a:r>
            <a:r>
              <a:rPr lang="en-US" sz="1200">
                <a:solidFill>
                  <a:schemeClr val="tx2"/>
                </a:solidFill>
              </a:rPr>
              <a:t> </a:t>
            </a:r>
          </a:p>
          <a:p>
            <a:pPr algn="r"/>
            <a:r>
              <a:rPr lang="en-US" sz="1200" i="1">
                <a:solidFill>
                  <a:schemeClr val="tx2"/>
                </a:solidFill>
              </a:rPr>
              <a:t>blood recipient and cord blood stem cell donor</a:t>
            </a:r>
          </a:p>
        </p:txBody>
      </p:sp>
      <p:sp>
        <p:nvSpPr>
          <p:cNvPr id="12" name="Title Text">
            <a:extLst>
              <a:ext uri="{FF2B5EF4-FFF2-40B4-BE49-F238E27FC236}">
                <a16:creationId xmlns:a16="http://schemas.microsoft.com/office/drawing/2014/main" id="{BCE5655F-62E7-2A40-8FAC-16130BAC2287}"/>
              </a:ext>
            </a:extLst>
          </p:cNvPr>
          <p:cNvSpPr txBox="1">
            <a:spLocks noGrp="1"/>
          </p:cNvSpPr>
          <p:nvPr>
            <p:ph type="title" hasCustomPrompt="1"/>
          </p:nvPr>
        </p:nvSpPr>
        <p:spPr>
          <a:xfrm>
            <a:off x="671240" y="4982306"/>
            <a:ext cx="6624749" cy="621323"/>
          </a:xfrm>
          <a:prstGeom prst="rect">
            <a:avLst/>
          </a:prstGeom>
        </p:spPr>
        <p:txBody>
          <a:bodyPr anchor="ctr">
            <a:normAutofit/>
          </a:bodyPr>
          <a:lstStyle>
            <a:lvl1pPr algn="l" defTabSz="415431">
              <a:defRPr sz="32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sp>
        <p:nvSpPr>
          <p:cNvPr id="13" name="Body Level One…">
            <a:extLst>
              <a:ext uri="{FF2B5EF4-FFF2-40B4-BE49-F238E27FC236}">
                <a16:creationId xmlns:a16="http://schemas.microsoft.com/office/drawing/2014/main" id="{67BCB00F-2298-2244-962C-85120DBEBD6D}"/>
              </a:ext>
            </a:extLst>
          </p:cNvPr>
          <p:cNvSpPr txBox="1">
            <a:spLocks noGrp="1"/>
          </p:cNvSpPr>
          <p:nvPr>
            <p:ph type="body" idx="11" hasCustomPrompt="1"/>
          </p:nvPr>
        </p:nvSpPr>
        <p:spPr>
          <a:xfrm>
            <a:off x="671240" y="5973268"/>
            <a:ext cx="6624749" cy="65027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secondary subtitle if applicable</a:t>
            </a:r>
          </a:p>
        </p:txBody>
      </p:sp>
      <p:sp>
        <p:nvSpPr>
          <p:cNvPr id="14" name="Content Placeholder 2">
            <a:extLst>
              <a:ext uri="{FF2B5EF4-FFF2-40B4-BE49-F238E27FC236}">
                <a16:creationId xmlns:a16="http://schemas.microsoft.com/office/drawing/2014/main" id="{6BCD8BF7-46A1-5B42-B182-4D6153AA5F59}"/>
              </a:ext>
            </a:extLst>
          </p:cNvPr>
          <p:cNvSpPr>
            <a:spLocks noGrp="1"/>
          </p:cNvSpPr>
          <p:nvPr>
            <p:ph sz="quarter" idx="12" hasCustomPrompt="1"/>
          </p:nvPr>
        </p:nvSpPr>
        <p:spPr>
          <a:xfrm>
            <a:off x="671241" y="5603630"/>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Insert subtitle here</a:t>
            </a:r>
            <a:endParaRPr lang="en-CA"/>
          </a:p>
        </p:txBody>
      </p:sp>
      <p:sp>
        <p:nvSpPr>
          <p:cNvPr id="10" name="Rectangle 9">
            <a:extLst>
              <a:ext uri="{FF2B5EF4-FFF2-40B4-BE49-F238E27FC236}">
                <a16:creationId xmlns:a16="http://schemas.microsoft.com/office/drawing/2014/main" id="{063935CE-4C13-224A-B874-98533200F3D5}"/>
              </a:ext>
              <a:ext uri="{C183D7F6-B498-43B3-948B-1728B52AA6E4}">
                <adec:decorative xmlns:adec="http://schemas.microsoft.com/office/drawing/2017/decorative" val="1"/>
              </a:ext>
            </a:extLst>
          </p:cNvPr>
          <p:cNvSpPr/>
          <p:nvPr userDrawn="1"/>
        </p:nvSpPr>
        <p:spPr>
          <a:xfrm>
            <a:off x="9636369" y="6220949"/>
            <a:ext cx="1793631" cy="3205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15" name="Body Level One…">
            <a:extLst>
              <a:ext uri="{FF2B5EF4-FFF2-40B4-BE49-F238E27FC236}">
                <a16:creationId xmlns:a16="http://schemas.microsoft.com/office/drawing/2014/main" id="{9D367D77-42FA-4940-8061-F358F1BE3336}"/>
              </a:ext>
            </a:extLst>
          </p:cNvPr>
          <p:cNvSpPr txBox="1">
            <a:spLocks noGrp="1"/>
          </p:cNvSpPr>
          <p:nvPr>
            <p:ph type="body" idx="13" hasCustomPrompt="1"/>
          </p:nvPr>
        </p:nvSpPr>
        <p:spPr>
          <a:xfrm>
            <a:off x="9636368" y="6283569"/>
            <a:ext cx="1781909" cy="257908"/>
          </a:xfrm>
          <a:prstGeom prst="rect">
            <a:avLst/>
          </a:prstGeom>
        </p:spPr>
        <p:txBody>
          <a:bodyPr anchor="t">
            <a:noAutofit/>
          </a:bodyPr>
          <a:lstStyle>
            <a:lvl1pPr marL="0" marR="0" indent="0" algn="ctr"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9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CLASSIFICATION]</a:t>
            </a:r>
          </a:p>
        </p:txBody>
      </p:sp>
    </p:spTree>
    <p:extLst>
      <p:ext uri="{BB962C8B-B14F-4D97-AF65-F5344CB8AC3E}">
        <p14:creationId xmlns:p14="http://schemas.microsoft.com/office/powerpoint/2010/main" val="2497511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d Section Divider 3 (Blood)">
    <p:spTree>
      <p:nvGrpSpPr>
        <p:cNvPr id="1" name=""/>
        <p:cNvGrpSpPr/>
        <p:nvPr/>
      </p:nvGrpSpPr>
      <p:grpSpPr>
        <a:xfrm>
          <a:off x="0" y="0"/>
          <a:ext cx="0" cy="0"/>
          <a:chOff x="0" y="0"/>
          <a:chExt cx="0" cy="0"/>
        </a:xfrm>
      </p:grpSpPr>
      <p:pic>
        <p:nvPicPr>
          <p:cNvPr id="12" name="Picture 11" descr="A person and person smiling&#10;&#10;Description automatically generated with low confidence">
            <a:extLst>
              <a:ext uri="{FF2B5EF4-FFF2-40B4-BE49-F238E27FC236}">
                <a16:creationId xmlns:a16="http://schemas.microsoft.com/office/drawing/2014/main" id="{E011F50F-8CF5-A343-BE65-213A5803A17D}"/>
              </a:ext>
            </a:extLst>
          </p:cNvPr>
          <p:cNvPicPr>
            <a:picLocks noChangeAspect="1"/>
          </p:cNvPicPr>
          <p:nvPr userDrawn="1"/>
        </p:nvPicPr>
        <p:blipFill rotWithShape="1">
          <a:blip/>
          <a:srcRect t="2963"/>
          <a:stretch/>
        </p:blipFill>
        <p:spPr>
          <a:xfrm>
            <a:off x="-5817" y="0"/>
            <a:ext cx="12197817" cy="6654798"/>
          </a:xfrm>
          <a:prstGeom prst="rect">
            <a:avLst/>
          </a:prstGeom>
        </p:spPr>
      </p:pic>
      <p:sp>
        <p:nvSpPr>
          <p:cNvPr id="6" name="Rectangle 5">
            <a:extLst>
              <a:ext uri="{FF2B5EF4-FFF2-40B4-BE49-F238E27FC236}">
                <a16:creationId xmlns:a16="http://schemas.microsoft.com/office/drawing/2014/main" id="{17358354-E697-AF44-A415-7783EDC87AA0}"/>
              </a:ext>
            </a:extLst>
          </p:cNvPr>
          <p:cNvSpPr/>
          <p:nvPr userDrawn="1"/>
        </p:nvSpPr>
        <p:spPr>
          <a:xfrm>
            <a:off x="0" y="5922000"/>
            <a:ext cx="12192000" cy="9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2D68FF82-10D8-2E47-B311-B98200CB6416}"/>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TextBox 10">
            <a:extLst>
              <a:ext uri="{FF2B5EF4-FFF2-40B4-BE49-F238E27FC236}">
                <a16:creationId xmlns:a16="http://schemas.microsoft.com/office/drawing/2014/main" id="{9EE2D587-5CC4-C844-AAD0-B1E40BDCA2F4}"/>
              </a:ext>
            </a:extLst>
          </p:cNvPr>
          <p:cNvSpPr txBox="1"/>
          <p:nvPr userDrawn="1"/>
        </p:nvSpPr>
        <p:spPr>
          <a:xfrm>
            <a:off x="3898499" y="5272268"/>
            <a:ext cx="2028825" cy="461665"/>
          </a:xfrm>
          <a:prstGeom prst="rect">
            <a:avLst/>
          </a:prstGeom>
          <a:noFill/>
        </p:spPr>
        <p:txBody>
          <a:bodyPr wrap="square" rtlCol="0">
            <a:spAutoFit/>
          </a:bodyPr>
          <a:lstStyle/>
          <a:p>
            <a:r>
              <a:rPr lang="en-US" sz="1200" b="1">
                <a:solidFill>
                  <a:schemeClr val="tx2"/>
                </a:solidFill>
              </a:rPr>
              <a:t>Emily,</a:t>
            </a:r>
            <a:r>
              <a:rPr lang="en-US" sz="1200">
                <a:solidFill>
                  <a:schemeClr val="tx2"/>
                </a:solidFill>
              </a:rPr>
              <a:t> </a:t>
            </a:r>
          </a:p>
          <a:p>
            <a:r>
              <a:rPr lang="en-US" sz="1200" i="1">
                <a:solidFill>
                  <a:schemeClr val="tx2"/>
                </a:solidFill>
              </a:rPr>
              <a:t>blood donor</a:t>
            </a:r>
          </a:p>
        </p:txBody>
      </p:sp>
      <p:sp>
        <p:nvSpPr>
          <p:cNvPr id="13" name="TextBox 12">
            <a:extLst>
              <a:ext uri="{FF2B5EF4-FFF2-40B4-BE49-F238E27FC236}">
                <a16:creationId xmlns:a16="http://schemas.microsoft.com/office/drawing/2014/main" id="{A97B92B7-4180-2F47-857E-2A3F1CF0F7CE}"/>
              </a:ext>
            </a:extLst>
          </p:cNvPr>
          <p:cNvSpPr txBox="1"/>
          <p:nvPr userDrawn="1"/>
        </p:nvSpPr>
        <p:spPr>
          <a:xfrm>
            <a:off x="6163524" y="5272268"/>
            <a:ext cx="1533646" cy="468775"/>
          </a:xfrm>
          <a:prstGeom prst="rect">
            <a:avLst/>
          </a:prstGeom>
          <a:noFill/>
        </p:spPr>
        <p:txBody>
          <a:bodyPr wrap="square" rtlCol="0">
            <a:spAutoFit/>
          </a:bodyPr>
          <a:lstStyle/>
          <a:p>
            <a:pPr algn="r"/>
            <a:r>
              <a:rPr lang="en-US" sz="1200" b="1">
                <a:solidFill>
                  <a:schemeClr val="tx2"/>
                </a:solidFill>
              </a:rPr>
              <a:t>Charles,</a:t>
            </a:r>
            <a:endParaRPr lang="en-US" sz="1200">
              <a:solidFill>
                <a:schemeClr val="tx2"/>
              </a:solidFill>
            </a:endParaRPr>
          </a:p>
          <a:p>
            <a:pPr algn="r"/>
            <a:r>
              <a:rPr lang="en-US" sz="1200" i="1">
                <a:solidFill>
                  <a:schemeClr val="tx2"/>
                </a:solidFill>
              </a:rPr>
              <a:t>blood recipient</a:t>
            </a:r>
          </a:p>
        </p:txBody>
      </p:sp>
      <p:sp>
        <p:nvSpPr>
          <p:cNvPr id="8" name="Title 11">
            <a:extLst>
              <a:ext uri="{FF2B5EF4-FFF2-40B4-BE49-F238E27FC236}">
                <a16:creationId xmlns:a16="http://schemas.microsoft.com/office/drawing/2014/main" id="{8EA1584E-43F6-5D4A-B5F9-50162F9D1C0B}"/>
              </a:ext>
            </a:extLst>
          </p:cNvPr>
          <p:cNvSpPr>
            <a:spLocks noGrp="1"/>
          </p:cNvSpPr>
          <p:nvPr>
            <p:ph type="title" hasCustomPrompt="1"/>
          </p:nvPr>
        </p:nvSpPr>
        <p:spPr>
          <a:xfrm>
            <a:off x="833244" y="6060831"/>
            <a:ext cx="10589564" cy="629952"/>
          </a:xfrm>
        </p:spPr>
        <p:txBody>
          <a:bodyPr anchor="ctr" anchorCtr="0"/>
          <a:lstStyle>
            <a:lvl1pPr>
              <a:defRPr>
                <a:solidFill>
                  <a:schemeClr val="bg1"/>
                </a:solidFill>
              </a:defRPr>
            </a:lvl1pPr>
          </a:lstStyle>
          <a:p>
            <a:r>
              <a:rPr lang="en-CA"/>
              <a:t>Insert section title here</a:t>
            </a:r>
            <a:endParaRPr lang="en-US">
              <a:solidFill>
                <a:schemeClr val="bg1"/>
              </a:solidFill>
            </a:endParaRPr>
          </a:p>
        </p:txBody>
      </p:sp>
    </p:spTree>
    <p:extLst>
      <p:ext uri="{BB962C8B-B14F-4D97-AF65-F5344CB8AC3E}">
        <p14:creationId xmlns:p14="http://schemas.microsoft.com/office/powerpoint/2010/main" val="2537053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d Statement Text 1 (Bloo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2"/>
            <a:ext cx="4663068" cy="5500176"/>
          </a:xfrm>
        </p:spPr>
        <p:txBody>
          <a:bodyPr anchor="ctr"/>
          <a:lstStyle>
            <a:lvl1pPr algn="ctr">
              <a:defRPr>
                <a:solidFill>
                  <a:schemeClr val="bg1"/>
                </a:solidFill>
              </a:defRPr>
            </a:lvl1pPr>
          </a:lstStyle>
          <a:p>
            <a:r>
              <a:rPr lang="en-CA"/>
              <a:t>Insert statement </a:t>
            </a:r>
            <a:br>
              <a:rPr lang="en-CA"/>
            </a:br>
            <a:r>
              <a:rPr lang="en-CA"/>
              <a:t>text here</a:t>
            </a:r>
          </a:p>
        </p:txBody>
      </p:sp>
      <p:pic>
        <p:nvPicPr>
          <p:cNvPr id="3" name="Picture 2" descr="A person posing for the camera&#10;&#10;Description automatically generated">
            <a:extLst>
              <a:ext uri="{FF2B5EF4-FFF2-40B4-BE49-F238E27FC236}">
                <a16:creationId xmlns:a16="http://schemas.microsoft.com/office/drawing/2014/main" id="{4FC219BA-96CD-CE40-A925-0CE3F509765B}"/>
              </a:ext>
            </a:extLst>
          </p:cNvPr>
          <p:cNvPicPr>
            <a:picLocks noChangeAspect="1"/>
          </p:cNvPicPr>
          <p:nvPr userDrawn="1"/>
        </p:nvPicPr>
        <p:blipFill rotWithShape="1">
          <a:blip>
            <a:extLst>
              <a:ext uri="{28A0092B-C50C-407E-A947-70E740481C1C}">
                <a14:useLocalDpi xmlns:a14="http://schemas.microsoft.com/office/drawing/2010/main" val="0"/>
              </a:ext>
            </a:extLst>
          </a:blip>
          <a:srcRect l="-2" r="371" b="8772"/>
          <a:stretch/>
        </p:blipFill>
        <p:spPr>
          <a:xfrm>
            <a:off x="823006" y="0"/>
            <a:ext cx="5065558" cy="6858000"/>
          </a:xfrm>
          <a:prstGeom prst="rect">
            <a:avLst/>
          </a:prstGeom>
        </p:spPr>
      </p:pic>
      <p:sp>
        <p:nvSpPr>
          <p:cNvPr id="8" name="Slide Number Placeholder 5">
            <a:extLst>
              <a:ext uri="{FF2B5EF4-FFF2-40B4-BE49-F238E27FC236}">
                <a16:creationId xmlns:a16="http://schemas.microsoft.com/office/drawing/2014/main" id="{2DD4C4AF-B6B5-144C-9EEB-8D848B0A0BFE}"/>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extBox 8">
            <a:extLst>
              <a:ext uri="{FF2B5EF4-FFF2-40B4-BE49-F238E27FC236}">
                <a16:creationId xmlns:a16="http://schemas.microsoft.com/office/drawing/2014/main" id="{1ECEB64D-0824-9445-B62B-0093ED3281D6}"/>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Alexander,</a:t>
            </a:r>
            <a:r>
              <a:rPr lang="en-US" sz="1600">
                <a:solidFill>
                  <a:schemeClr val="bg1"/>
                </a:solidFill>
              </a:rPr>
              <a:t> </a:t>
            </a:r>
            <a:r>
              <a:rPr lang="en-US" sz="1600" i="1">
                <a:solidFill>
                  <a:schemeClr val="bg1"/>
                </a:solidFill>
              </a:rPr>
              <a:t>blood donor</a:t>
            </a:r>
          </a:p>
        </p:txBody>
      </p:sp>
    </p:spTree>
    <p:extLst>
      <p:ext uri="{BB962C8B-B14F-4D97-AF65-F5344CB8AC3E}">
        <p14:creationId xmlns:p14="http://schemas.microsoft.com/office/powerpoint/2010/main" val="614137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ed Statement Text 2 (Bloo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08247"/>
          </a:xfrm>
        </p:spPr>
        <p:txBody>
          <a:bodyPr anchor="ctr"/>
          <a:lstStyle>
            <a:lvl1pPr algn="ctr">
              <a:defRPr>
                <a:solidFill>
                  <a:schemeClr val="bg1"/>
                </a:solidFill>
              </a:defRPr>
            </a:lvl1pPr>
          </a:lstStyle>
          <a:p>
            <a:r>
              <a:rPr lang="en-CA"/>
              <a:t>Insert statement </a:t>
            </a:r>
            <a:br>
              <a:rPr lang="en-CA"/>
            </a:br>
            <a:r>
              <a:rPr lang="en-CA"/>
              <a:t>text here</a:t>
            </a:r>
          </a:p>
        </p:txBody>
      </p:sp>
      <p:pic>
        <p:nvPicPr>
          <p:cNvPr id="3" name="Picture 2" descr="A person posing for the camera&#10;&#10;Description automatically generated">
            <a:extLst>
              <a:ext uri="{FF2B5EF4-FFF2-40B4-BE49-F238E27FC236}">
                <a16:creationId xmlns:a16="http://schemas.microsoft.com/office/drawing/2014/main" id="{CADA61CB-727B-0648-BF13-3598A8E96C90}"/>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5957765" cy="6858000"/>
          </a:xfrm>
          <a:prstGeom prst="rect">
            <a:avLst/>
          </a:prstGeom>
        </p:spPr>
      </p:pic>
      <p:sp>
        <p:nvSpPr>
          <p:cNvPr id="8" name="Slide Number Placeholder 5">
            <a:extLst>
              <a:ext uri="{FF2B5EF4-FFF2-40B4-BE49-F238E27FC236}">
                <a16:creationId xmlns:a16="http://schemas.microsoft.com/office/drawing/2014/main" id="{C12784E9-F8BE-4743-ACEC-F8901D095FAB}"/>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extBox 8">
            <a:extLst>
              <a:ext uri="{FF2B5EF4-FFF2-40B4-BE49-F238E27FC236}">
                <a16:creationId xmlns:a16="http://schemas.microsoft.com/office/drawing/2014/main" id="{8AF88FC3-0274-9245-BF50-847A76D9D178}"/>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Roshlind,</a:t>
            </a:r>
            <a:r>
              <a:rPr lang="en-US" sz="1600">
                <a:solidFill>
                  <a:schemeClr val="bg1"/>
                </a:solidFill>
              </a:rPr>
              <a:t> </a:t>
            </a:r>
            <a:r>
              <a:rPr lang="en-US" sz="1600" i="1">
                <a:solidFill>
                  <a:schemeClr val="bg1"/>
                </a:solidFill>
              </a:rPr>
              <a:t>blood and stem cell recipient</a:t>
            </a:r>
          </a:p>
        </p:txBody>
      </p:sp>
    </p:spTree>
    <p:extLst>
      <p:ext uri="{BB962C8B-B14F-4D97-AF65-F5344CB8AC3E}">
        <p14:creationId xmlns:p14="http://schemas.microsoft.com/office/powerpoint/2010/main" val="3376654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d Statement Text 3 (Bloo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flipH="1">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08247"/>
          </a:xfrm>
        </p:spPr>
        <p:txBody>
          <a:bodyPr anchor="ctr"/>
          <a:lstStyle>
            <a:lvl1pPr algn="ctr">
              <a:defRPr>
                <a:solidFill>
                  <a:schemeClr val="bg1"/>
                </a:solidFill>
              </a:defRPr>
            </a:lvl1pPr>
          </a:lstStyle>
          <a:p>
            <a:r>
              <a:rPr lang="en-CA"/>
              <a:t>Insert statement </a:t>
            </a:r>
            <a:br>
              <a:rPr lang="en-CA"/>
            </a:br>
            <a:r>
              <a:rPr lang="en-CA"/>
              <a:t>text here</a:t>
            </a:r>
          </a:p>
        </p:txBody>
      </p:sp>
      <p:sp>
        <p:nvSpPr>
          <p:cNvPr id="8" name="Slide Number Placeholder 5">
            <a:extLst>
              <a:ext uri="{FF2B5EF4-FFF2-40B4-BE49-F238E27FC236}">
                <a16:creationId xmlns:a16="http://schemas.microsoft.com/office/drawing/2014/main" id="{FABB4A47-EEFD-674B-AAC6-AF59961BC7E6}"/>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0" name="TextBox 9">
            <a:extLst>
              <a:ext uri="{FF2B5EF4-FFF2-40B4-BE49-F238E27FC236}">
                <a16:creationId xmlns:a16="http://schemas.microsoft.com/office/drawing/2014/main" id="{330A0290-2341-6A40-9216-1D35C1DDDEF2}"/>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Emily,</a:t>
            </a:r>
            <a:r>
              <a:rPr lang="en-US" sz="1600">
                <a:solidFill>
                  <a:schemeClr val="bg1"/>
                </a:solidFill>
              </a:rPr>
              <a:t> </a:t>
            </a:r>
            <a:r>
              <a:rPr lang="en-US" sz="1600" i="1">
                <a:solidFill>
                  <a:schemeClr val="bg1"/>
                </a:solidFill>
              </a:rPr>
              <a:t>blood donor</a:t>
            </a:r>
          </a:p>
        </p:txBody>
      </p:sp>
    </p:spTree>
    <p:extLst>
      <p:ext uri="{BB962C8B-B14F-4D97-AF65-F5344CB8AC3E}">
        <p14:creationId xmlns:p14="http://schemas.microsoft.com/office/powerpoint/2010/main" val="344361776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d 4-Sections (Bloo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04DE07-2846-254E-B41B-2812EA4D6254}"/>
              </a:ext>
            </a:extLst>
          </p:cNvPr>
          <p:cNvSpPr/>
          <p:nvPr userDrawn="1"/>
        </p:nvSpPr>
        <p:spPr>
          <a:xfrm>
            <a:off x="0" y="0"/>
            <a:ext cx="5019040" cy="60256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282523D-0BE7-334E-AE3A-6B32505A9A2A}"/>
              </a:ext>
            </a:extLst>
          </p:cNvPr>
          <p:cNvCxnSpPr>
            <a:cxnSpLocks/>
          </p:cNvCxnSpPr>
          <p:nvPr userDrawn="1"/>
        </p:nvCxnSpPr>
        <p:spPr>
          <a:xfrm>
            <a:off x="5462694" y="1623120"/>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867196-7307-2D4C-A2A6-F9721FD0A4D7}"/>
              </a:ext>
            </a:extLst>
          </p:cNvPr>
          <p:cNvCxnSpPr>
            <a:cxnSpLocks/>
          </p:cNvCxnSpPr>
          <p:nvPr userDrawn="1"/>
        </p:nvCxnSpPr>
        <p:spPr>
          <a:xfrm>
            <a:off x="5462694" y="3141956"/>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4DB783-DB3C-F649-A7FD-DEEBB2639801}"/>
              </a:ext>
            </a:extLst>
          </p:cNvPr>
          <p:cNvCxnSpPr>
            <a:cxnSpLocks/>
          </p:cNvCxnSpPr>
          <p:nvPr userDrawn="1"/>
        </p:nvCxnSpPr>
        <p:spPr>
          <a:xfrm>
            <a:off x="5462694" y="4645927"/>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C75D08B4-24B8-804C-9733-ED2AFD11567F}"/>
              </a:ext>
            </a:extLst>
          </p:cNvPr>
          <p:cNvSpPr>
            <a:spLocks noGrp="1"/>
          </p:cNvSpPr>
          <p:nvPr>
            <p:ph type="body" sz="quarter" idx="13" hasCustomPrompt="1"/>
          </p:nvPr>
        </p:nvSpPr>
        <p:spPr>
          <a:xfrm>
            <a:off x="10957301" y="260247"/>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1</a:t>
            </a:r>
          </a:p>
        </p:txBody>
      </p:sp>
      <p:sp>
        <p:nvSpPr>
          <p:cNvPr id="29" name="Text Placeholder 21">
            <a:extLst>
              <a:ext uri="{FF2B5EF4-FFF2-40B4-BE49-F238E27FC236}">
                <a16:creationId xmlns:a16="http://schemas.microsoft.com/office/drawing/2014/main" id="{F2FDE7E9-0448-9541-82E6-3C881330DF4A}"/>
              </a:ext>
            </a:extLst>
          </p:cNvPr>
          <p:cNvSpPr>
            <a:spLocks noGrp="1"/>
          </p:cNvSpPr>
          <p:nvPr>
            <p:ph type="body" sz="quarter" idx="17" hasCustomPrompt="1"/>
          </p:nvPr>
        </p:nvSpPr>
        <p:spPr>
          <a:xfrm>
            <a:off x="5462695" y="260246"/>
            <a:ext cx="2333151" cy="1255363"/>
          </a:xfrm>
        </p:spPr>
        <p:txBody>
          <a:bodyPr>
            <a:normAutofit/>
          </a:bodyPr>
          <a:lstStyle>
            <a:lvl1pPr marL="0" indent="0">
              <a:buNone/>
              <a:defRPr sz="2000" b="1"/>
            </a:lvl1pPr>
          </a:lstStyle>
          <a:p>
            <a:pPr lvl="0"/>
            <a:r>
              <a:rPr lang="en-US"/>
              <a:t>Section 1 title</a:t>
            </a:r>
          </a:p>
        </p:txBody>
      </p:sp>
      <p:sp>
        <p:nvSpPr>
          <p:cNvPr id="30" name="Text Placeholder 21">
            <a:extLst>
              <a:ext uri="{FF2B5EF4-FFF2-40B4-BE49-F238E27FC236}">
                <a16:creationId xmlns:a16="http://schemas.microsoft.com/office/drawing/2014/main" id="{9C80DE96-F8A7-C34B-99AA-B0EEC5271067}"/>
              </a:ext>
            </a:extLst>
          </p:cNvPr>
          <p:cNvSpPr>
            <a:spLocks noGrp="1"/>
          </p:cNvSpPr>
          <p:nvPr>
            <p:ph type="body" sz="quarter" idx="18" hasCustomPrompt="1"/>
          </p:nvPr>
        </p:nvSpPr>
        <p:spPr>
          <a:xfrm>
            <a:off x="7948246" y="260246"/>
            <a:ext cx="2865925" cy="1255363"/>
          </a:xfrm>
        </p:spPr>
        <p:txBody>
          <a:bodyPr>
            <a:noAutofit/>
          </a:bodyPr>
          <a:lstStyle>
            <a:lvl1pPr marL="138113" indent="-138113">
              <a:spcBef>
                <a:spcPts val="0"/>
              </a:spcBef>
              <a:spcAft>
                <a:spcPts val="600"/>
              </a:spcAft>
              <a:buClr>
                <a:schemeClr val="accent1"/>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1" name="Text Placeholder 13">
            <a:extLst>
              <a:ext uri="{FF2B5EF4-FFF2-40B4-BE49-F238E27FC236}">
                <a16:creationId xmlns:a16="http://schemas.microsoft.com/office/drawing/2014/main" id="{6E591960-4987-534E-AE5B-027A600BC0E5}"/>
              </a:ext>
            </a:extLst>
          </p:cNvPr>
          <p:cNvSpPr>
            <a:spLocks noGrp="1"/>
          </p:cNvSpPr>
          <p:nvPr>
            <p:ph type="body" sz="quarter" idx="19" hasCustomPrompt="1"/>
          </p:nvPr>
        </p:nvSpPr>
        <p:spPr>
          <a:xfrm>
            <a:off x="10957301" y="1755834"/>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2</a:t>
            </a:r>
          </a:p>
        </p:txBody>
      </p:sp>
      <p:sp>
        <p:nvSpPr>
          <p:cNvPr id="32" name="Text Placeholder 21">
            <a:extLst>
              <a:ext uri="{FF2B5EF4-FFF2-40B4-BE49-F238E27FC236}">
                <a16:creationId xmlns:a16="http://schemas.microsoft.com/office/drawing/2014/main" id="{47D80038-0F30-E446-879B-AAA1CCC743C6}"/>
              </a:ext>
            </a:extLst>
          </p:cNvPr>
          <p:cNvSpPr>
            <a:spLocks noGrp="1"/>
          </p:cNvSpPr>
          <p:nvPr>
            <p:ph type="body" sz="quarter" idx="20" hasCustomPrompt="1"/>
          </p:nvPr>
        </p:nvSpPr>
        <p:spPr>
          <a:xfrm>
            <a:off x="5462695" y="1755833"/>
            <a:ext cx="2333151" cy="1255363"/>
          </a:xfrm>
        </p:spPr>
        <p:txBody>
          <a:bodyPr>
            <a:normAutofit/>
          </a:bodyPr>
          <a:lstStyle>
            <a:lvl1pPr marL="0" indent="0">
              <a:buNone/>
              <a:defRPr sz="2000" b="1"/>
            </a:lvl1pPr>
          </a:lstStyle>
          <a:p>
            <a:pPr lvl="0"/>
            <a:r>
              <a:rPr lang="en-US"/>
              <a:t>Section 2 title</a:t>
            </a:r>
          </a:p>
        </p:txBody>
      </p:sp>
      <p:sp>
        <p:nvSpPr>
          <p:cNvPr id="33" name="Text Placeholder 21">
            <a:extLst>
              <a:ext uri="{FF2B5EF4-FFF2-40B4-BE49-F238E27FC236}">
                <a16:creationId xmlns:a16="http://schemas.microsoft.com/office/drawing/2014/main" id="{7B936A09-8CBA-7249-B79F-B680EB970AE2}"/>
              </a:ext>
            </a:extLst>
          </p:cNvPr>
          <p:cNvSpPr>
            <a:spLocks noGrp="1"/>
          </p:cNvSpPr>
          <p:nvPr>
            <p:ph type="body" sz="quarter" idx="21" hasCustomPrompt="1"/>
          </p:nvPr>
        </p:nvSpPr>
        <p:spPr>
          <a:xfrm>
            <a:off x="7948246" y="1755833"/>
            <a:ext cx="2865925" cy="1255363"/>
          </a:xfrm>
        </p:spPr>
        <p:txBody>
          <a:bodyPr>
            <a:noAutofit/>
          </a:bodyPr>
          <a:lstStyle>
            <a:lvl1pPr marL="138113" indent="-138113">
              <a:spcBef>
                <a:spcPts val="100"/>
              </a:spcBef>
              <a:spcAft>
                <a:spcPts val="600"/>
              </a:spcAft>
              <a:buClr>
                <a:schemeClr val="accent1"/>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4" name="Text Placeholder 13">
            <a:extLst>
              <a:ext uri="{FF2B5EF4-FFF2-40B4-BE49-F238E27FC236}">
                <a16:creationId xmlns:a16="http://schemas.microsoft.com/office/drawing/2014/main" id="{772465A4-34D6-B84E-B7AA-209B9C11A6F5}"/>
              </a:ext>
            </a:extLst>
          </p:cNvPr>
          <p:cNvSpPr>
            <a:spLocks noGrp="1"/>
          </p:cNvSpPr>
          <p:nvPr>
            <p:ph type="body" sz="quarter" idx="22" hasCustomPrompt="1"/>
          </p:nvPr>
        </p:nvSpPr>
        <p:spPr>
          <a:xfrm>
            <a:off x="10957301" y="3266919"/>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3</a:t>
            </a:r>
          </a:p>
        </p:txBody>
      </p:sp>
      <p:sp>
        <p:nvSpPr>
          <p:cNvPr id="35" name="Text Placeholder 21">
            <a:extLst>
              <a:ext uri="{FF2B5EF4-FFF2-40B4-BE49-F238E27FC236}">
                <a16:creationId xmlns:a16="http://schemas.microsoft.com/office/drawing/2014/main" id="{2A122E6C-E71F-DD4C-831A-9636374E389D}"/>
              </a:ext>
            </a:extLst>
          </p:cNvPr>
          <p:cNvSpPr>
            <a:spLocks noGrp="1"/>
          </p:cNvSpPr>
          <p:nvPr>
            <p:ph type="body" sz="quarter" idx="23" hasCustomPrompt="1"/>
          </p:nvPr>
        </p:nvSpPr>
        <p:spPr>
          <a:xfrm>
            <a:off x="5462695" y="3266918"/>
            <a:ext cx="2333151" cy="1255363"/>
          </a:xfrm>
        </p:spPr>
        <p:txBody>
          <a:bodyPr>
            <a:normAutofit/>
          </a:bodyPr>
          <a:lstStyle>
            <a:lvl1pPr marL="0" indent="0">
              <a:buNone/>
              <a:defRPr sz="2000" b="1"/>
            </a:lvl1pPr>
          </a:lstStyle>
          <a:p>
            <a:pPr lvl="0"/>
            <a:r>
              <a:rPr lang="en-US"/>
              <a:t>Section 3 title</a:t>
            </a:r>
          </a:p>
        </p:txBody>
      </p:sp>
      <p:sp>
        <p:nvSpPr>
          <p:cNvPr id="36" name="Text Placeholder 21">
            <a:extLst>
              <a:ext uri="{FF2B5EF4-FFF2-40B4-BE49-F238E27FC236}">
                <a16:creationId xmlns:a16="http://schemas.microsoft.com/office/drawing/2014/main" id="{9BDF5FB5-4E6E-E84B-B9D0-CB75866488DE}"/>
              </a:ext>
            </a:extLst>
          </p:cNvPr>
          <p:cNvSpPr>
            <a:spLocks noGrp="1"/>
          </p:cNvSpPr>
          <p:nvPr>
            <p:ph type="body" sz="quarter" idx="24" hasCustomPrompt="1"/>
          </p:nvPr>
        </p:nvSpPr>
        <p:spPr>
          <a:xfrm>
            <a:off x="7948246" y="3266918"/>
            <a:ext cx="2865925" cy="1255363"/>
          </a:xfrm>
        </p:spPr>
        <p:txBody>
          <a:bodyPr>
            <a:noAutofit/>
          </a:bodyPr>
          <a:lstStyle>
            <a:lvl1pPr marL="138113" indent="-138113">
              <a:spcBef>
                <a:spcPts val="0"/>
              </a:spcBef>
              <a:spcAft>
                <a:spcPts val="600"/>
              </a:spcAft>
              <a:buClr>
                <a:schemeClr val="accent1"/>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7" name="Text Placeholder 13">
            <a:extLst>
              <a:ext uri="{FF2B5EF4-FFF2-40B4-BE49-F238E27FC236}">
                <a16:creationId xmlns:a16="http://schemas.microsoft.com/office/drawing/2014/main" id="{81814801-7B8A-5949-ACAE-5EED7E0E935F}"/>
              </a:ext>
            </a:extLst>
          </p:cNvPr>
          <p:cNvSpPr>
            <a:spLocks noGrp="1"/>
          </p:cNvSpPr>
          <p:nvPr>
            <p:ph type="body" sz="quarter" idx="25" hasCustomPrompt="1"/>
          </p:nvPr>
        </p:nvSpPr>
        <p:spPr>
          <a:xfrm>
            <a:off x="10957301" y="4770254"/>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4</a:t>
            </a:r>
          </a:p>
        </p:txBody>
      </p:sp>
      <p:sp>
        <p:nvSpPr>
          <p:cNvPr id="38" name="Text Placeholder 21">
            <a:extLst>
              <a:ext uri="{FF2B5EF4-FFF2-40B4-BE49-F238E27FC236}">
                <a16:creationId xmlns:a16="http://schemas.microsoft.com/office/drawing/2014/main" id="{BD6301E1-228E-4241-9FCC-63B95B15C213}"/>
              </a:ext>
            </a:extLst>
          </p:cNvPr>
          <p:cNvSpPr>
            <a:spLocks noGrp="1"/>
          </p:cNvSpPr>
          <p:nvPr>
            <p:ph type="body" sz="quarter" idx="26" hasCustomPrompt="1"/>
          </p:nvPr>
        </p:nvSpPr>
        <p:spPr>
          <a:xfrm>
            <a:off x="5462695" y="4770253"/>
            <a:ext cx="2333151" cy="1255363"/>
          </a:xfrm>
        </p:spPr>
        <p:txBody>
          <a:bodyPr>
            <a:normAutofit/>
          </a:bodyPr>
          <a:lstStyle>
            <a:lvl1pPr marL="0" indent="0">
              <a:buNone/>
              <a:defRPr sz="2000" b="1"/>
            </a:lvl1pPr>
          </a:lstStyle>
          <a:p>
            <a:pPr lvl="0"/>
            <a:r>
              <a:rPr lang="en-US"/>
              <a:t>Section 4 title</a:t>
            </a:r>
          </a:p>
        </p:txBody>
      </p:sp>
      <p:sp>
        <p:nvSpPr>
          <p:cNvPr id="39" name="Text Placeholder 21">
            <a:extLst>
              <a:ext uri="{FF2B5EF4-FFF2-40B4-BE49-F238E27FC236}">
                <a16:creationId xmlns:a16="http://schemas.microsoft.com/office/drawing/2014/main" id="{352C096A-9B41-1049-806A-9CDFCF8A669B}"/>
              </a:ext>
            </a:extLst>
          </p:cNvPr>
          <p:cNvSpPr>
            <a:spLocks noGrp="1"/>
          </p:cNvSpPr>
          <p:nvPr>
            <p:ph type="body" sz="quarter" idx="27" hasCustomPrompt="1"/>
          </p:nvPr>
        </p:nvSpPr>
        <p:spPr>
          <a:xfrm>
            <a:off x="7948246" y="4770253"/>
            <a:ext cx="2865925" cy="1255363"/>
          </a:xfrm>
        </p:spPr>
        <p:txBody>
          <a:bodyPr>
            <a:noAutofit/>
          </a:bodyPr>
          <a:lstStyle>
            <a:lvl1pPr marL="138113" indent="-138113">
              <a:spcBef>
                <a:spcPts val="0"/>
              </a:spcBef>
              <a:spcAft>
                <a:spcPts val="600"/>
              </a:spcAft>
              <a:buClr>
                <a:schemeClr val="accent1"/>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pic>
        <p:nvPicPr>
          <p:cNvPr id="20" name="Image" descr="Image">
            <a:extLst>
              <a:ext uri="{FF2B5EF4-FFF2-40B4-BE49-F238E27FC236}">
                <a16:creationId xmlns:a16="http://schemas.microsoft.com/office/drawing/2014/main" id="{333700DC-B16A-CD4F-82BA-A68243CCBFD8}"/>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21" name="Slide Number Placeholder 5">
            <a:extLst>
              <a:ext uri="{FF2B5EF4-FFF2-40B4-BE49-F238E27FC236}">
                <a16:creationId xmlns:a16="http://schemas.microsoft.com/office/drawing/2014/main" id="{E3593EBB-09BB-7E42-868B-7FCA421AE51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24" name="Title 3">
            <a:extLst>
              <a:ext uri="{FF2B5EF4-FFF2-40B4-BE49-F238E27FC236}">
                <a16:creationId xmlns:a16="http://schemas.microsoft.com/office/drawing/2014/main" id="{84856888-AB46-634F-BA1F-9F998613F37F}"/>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Section title goes here</a:t>
            </a:r>
            <a:endParaRPr lang="en-US"/>
          </a:p>
        </p:txBody>
      </p:sp>
    </p:spTree>
    <p:extLst>
      <p:ext uri="{BB962C8B-B14F-4D97-AF65-F5344CB8AC3E}">
        <p14:creationId xmlns:p14="http://schemas.microsoft.com/office/powerpoint/2010/main" val="2086135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ed 3-Sections (Bloo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8E5809-BA8E-BF4D-9509-388C411A8C2F}"/>
              </a:ext>
            </a:extLst>
          </p:cNvPr>
          <p:cNvSpPr/>
          <p:nvPr userDrawn="1"/>
        </p:nvSpPr>
        <p:spPr>
          <a:xfrm>
            <a:off x="0" y="0"/>
            <a:ext cx="5019040" cy="6019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34A3C34-8180-4641-8CC7-8A1BF7C85884}"/>
              </a:ext>
            </a:extLst>
          </p:cNvPr>
          <p:cNvCxnSpPr>
            <a:cxnSpLocks/>
          </p:cNvCxnSpPr>
          <p:nvPr userDrawn="1"/>
        </p:nvCxnSpPr>
        <p:spPr>
          <a:xfrm>
            <a:off x="5462694" y="2074055"/>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a:extLst>
              <a:ext uri="{FF2B5EF4-FFF2-40B4-BE49-F238E27FC236}">
                <a16:creationId xmlns:a16="http://schemas.microsoft.com/office/drawing/2014/main" id="{87FF553C-998D-BB4B-9AFF-0364E4B24C10}"/>
              </a:ext>
            </a:extLst>
          </p:cNvPr>
          <p:cNvSpPr>
            <a:spLocks noGrp="1"/>
          </p:cNvSpPr>
          <p:nvPr>
            <p:ph type="body" sz="quarter" idx="13" hasCustomPrompt="1"/>
          </p:nvPr>
        </p:nvSpPr>
        <p:spPr>
          <a:xfrm>
            <a:off x="10957301" y="210870"/>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1</a:t>
            </a:r>
          </a:p>
        </p:txBody>
      </p:sp>
      <p:sp>
        <p:nvSpPr>
          <p:cNvPr id="24" name="Text Placeholder 21">
            <a:extLst>
              <a:ext uri="{FF2B5EF4-FFF2-40B4-BE49-F238E27FC236}">
                <a16:creationId xmlns:a16="http://schemas.microsoft.com/office/drawing/2014/main" id="{C0287148-EC09-BC49-A088-21DBC3323E55}"/>
              </a:ext>
            </a:extLst>
          </p:cNvPr>
          <p:cNvSpPr>
            <a:spLocks noGrp="1"/>
          </p:cNvSpPr>
          <p:nvPr>
            <p:ph type="body" sz="quarter" idx="17" hasCustomPrompt="1"/>
          </p:nvPr>
        </p:nvSpPr>
        <p:spPr>
          <a:xfrm>
            <a:off x="5462695" y="210870"/>
            <a:ext cx="2333151" cy="1650570"/>
          </a:xfrm>
        </p:spPr>
        <p:txBody>
          <a:bodyPr>
            <a:normAutofit/>
          </a:bodyPr>
          <a:lstStyle>
            <a:lvl1pPr marL="0" indent="0">
              <a:buNone/>
              <a:defRPr sz="2000" b="1"/>
            </a:lvl1pPr>
          </a:lstStyle>
          <a:p>
            <a:pPr lvl="0"/>
            <a:r>
              <a:rPr lang="en-US"/>
              <a:t>Section 1 title</a:t>
            </a:r>
          </a:p>
        </p:txBody>
      </p:sp>
      <p:sp>
        <p:nvSpPr>
          <p:cNvPr id="25" name="Text Placeholder 21">
            <a:extLst>
              <a:ext uri="{FF2B5EF4-FFF2-40B4-BE49-F238E27FC236}">
                <a16:creationId xmlns:a16="http://schemas.microsoft.com/office/drawing/2014/main" id="{A462E079-C104-DA4D-AF9E-91BA455A8A0D}"/>
              </a:ext>
            </a:extLst>
          </p:cNvPr>
          <p:cNvSpPr>
            <a:spLocks noGrp="1"/>
          </p:cNvSpPr>
          <p:nvPr>
            <p:ph type="body" sz="quarter" idx="18" hasCustomPrompt="1"/>
          </p:nvPr>
        </p:nvSpPr>
        <p:spPr>
          <a:xfrm>
            <a:off x="7936524" y="210870"/>
            <a:ext cx="2877648" cy="1650570"/>
          </a:xfrm>
        </p:spPr>
        <p:txBody>
          <a:bodyPr>
            <a:normAutofit/>
          </a:bodyPr>
          <a:lstStyle>
            <a:lvl1pPr marL="138113" indent="-138113">
              <a:spcBef>
                <a:spcPts val="0"/>
              </a:spcBef>
              <a:spcAft>
                <a:spcPts val="600"/>
              </a:spcAft>
              <a:buClr>
                <a:schemeClr val="accent1"/>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cxnSp>
        <p:nvCxnSpPr>
          <p:cNvPr id="26" name="Straight Connector 25">
            <a:extLst>
              <a:ext uri="{FF2B5EF4-FFF2-40B4-BE49-F238E27FC236}">
                <a16:creationId xmlns:a16="http://schemas.microsoft.com/office/drawing/2014/main" id="{ABF33D1B-8403-DA48-A899-79AA7DDF6338}"/>
              </a:ext>
            </a:extLst>
          </p:cNvPr>
          <p:cNvCxnSpPr>
            <a:cxnSpLocks/>
          </p:cNvCxnSpPr>
          <p:nvPr userDrawn="1"/>
        </p:nvCxnSpPr>
        <p:spPr>
          <a:xfrm>
            <a:off x="5462694" y="4149856"/>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4CD5A8D4-4C27-0843-BFAE-CDE39C6DC0A7}"/>
              </a:ext>
            </a:extLst>
          </p:cNvPr>
          <p:cNvSpPr>
            <a:spLocks noGrp="1"/>
          </p:cNvSpPr>
          <p:nvPr>
            <p:ph type="body" sz="quarter" idx="19" hasCustomPrompt="1"/>
          </p:nvPr>
        </p:nvSpPr>
        <p:spPr>
          <a:xfrm>
            <a:off x="10957301" y="2286671"/>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2</a:t>
            </a:r>
          </a:p>
        </p:txBody>
      </p:sp>
      <p:sp>
        <p:nvSpPr>
          <p:cNvPr id="28" name="Text Placeholder 21">
            <a:extLst>
              <a:ext uri="{FF2B5EF4-FFF2-40B4-BE49-F238E27FC236}">
                <a16:creationId xmlns:a16="http://schemas.microsoft.com/office/drawing/2014/main" id="{E3FA44E1-24F5-924A-9BBF-3E6C8BBB0DE6}"/>
              </a:ext>
            </a:extLst>
          </p:cNvPr>
          <p:cNvSpPr>
            <a:spLocks noGrp="1"/>
          </p:cNvSpPr>
          <p:nvPr>
            <p:ph type="body" sz="quarter" idx="20" hasCustomPrompt="1"/>
          </p:nvPr>
        </p:nvSpPr>
        <p:spPr>
          <a:xfrm>
            <a:off x="5462695" y="2286671"/>
            <a:ext cx="2333151" cy="1650570"/>
          </a:xfrm>
        </p:spPr>
        <p:txBody>
          <a:bodyPr>
            <a:normAutofit/>
          </a:bodyPr>
          <a:lstStyle>
            <a:lvl1pPr marL="0" indent="0">
              <a:buNone/>
              <a:defRPr sz="2000" b="1"/>
            </a:lvl1pPr>
          </a:lstStyle>
          <a:p>
            <a:pPr lvl="0"/>
            <a:r>
              <a:rPr lang="en-US"/>
              <a:t>Section 2 title</a:t>
            </a:r>
          </a:p>
        </p:txBody>
      </p:sp>
      <p:sp>
        <p:nvSpPr>
          <p:cNvPr id="29" name="Text Placeholder 21">
            <a:extLst>
              <a:ext uri="{FF2B5EF4-FFF2-40B4-BE49-F238E27FC236}">
                <a16:creationId xmlns:a16="http://schemas.microsoft.com/office/drawing/2014/main" id="{1E94AE2F-3375-F842-905A-C2C633514EA7}"/>
              </a:ext>
            </a:extLst>
          </p:cNvPr>
          <p:cNvSpPr>
            <a:spLocks noGrp="1"/>
          </p:cNvSpPr>
          <p:nvPr>
            <p:ph type="body" sz="quarter" idx="21" hasCustomPrompt="1"/>
          </p:nvPr>
        </p:nvSpPr>
        <p:spPr>
          <a:xfrm>
            <a:off x="7936524" y="2286671"/>
            <a:ext cx="2877648" cy="1650570"/>
          </a:xfrm>
        </p:spPr>
        <p:txBody>
          <a:bodyPr>
            <a:normAutofit/>
          </a:bodyPr>
          <a:lstStyle>
            <a:lvl1pPr marL="138113" indent="-138113">
              <a:spcBef>
                <a:spcPts val="0"/>
              </a:spcBef>
              <a:spcAft>
                <a:spcPts val="600"/>
              </a:spcAft>
              <a:buClr>
                <a:schemeClr val="accent1"/>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0" name="Text Placeholder 13">
            <a:extLst>
              <a:ext uri="{FF2B5EF4-FFF2-40B4-BE49-F238E27FC236}">
                <a16:creationId xmlns:a16="http://schemas.microsoft.com/office/drawing/2014/main" id="{7D42B98A-274B-C648-A66F-76DFFC40FF55}"/>
              </a:ext>
            </a:extLst>
          </p:cNvPr>
          <p:cNvSpPr>
            <a:spLocks noGrp="1"/>
          </p:cNvSpPr>
          <p:nvPr>
            <p:ph type="body" sz="quarter" idx="22" hasCustomPrompt="1"/>
          </p:nvPr>
        </p:nvSpPr>
        <p:spPr>
          <a:xfrm>
            <a:off x="10957301" y="4362472"/>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3</a:t>
            </a:r>
          </a:p>
        </p:txBody>
      </p:sp>
      <p:sp>
        <p:nvSpPr>
          <p:cNvPr id="31" name="Text Placeholder 21">
            <a:extLst>
              <a:ext uri="{FF2B5EF4-FFF2-40B4-BE49-F238E27FC236}">
                <a16:creationId xmlns:a16="http://schemas.microsoft.com/office/drawing/2014/main" id="{8845879B-4006-EE4E-883C-980497A8128E}"/>
              </a:ext>
            </a:extLst>
          </p:cNvPr>
          <p:cNvSpPr>
            <a:spLocks noGrp="1"/>
          </p:cNvSpPr>
          <p:nvPr>
            <p:ph type="body" sz="quarter" idx="23" hasCustomPrompt="1"/>
          </p:nvPr>
        </p:nvSpPr>
        <p:spPr>
          <a:xfrm>
            <a:off x="5462695" y="4362472"/>
            <a:ext cx="2333151" cy="1650570"/>
          </a:xfrm>
        </p:spPr>
        <p:txBody>
          <a:bodyPr>
            <a:normAutofit/>
          </a:bodyPr>
          <a:lstStyle>
            <a:lvl1pPr marL="0" indent="0">
              <a:buNone/>
              <a:defRPr sz="2000" b="1"/>
            </a:lvl1pPr>
          </a:lstStyle>
          <a:p>
            <a:pPr lvl="0"/>
            <a:r>
              <a:rPr lang="en-US"/>
              <a:t>Section 3 title</a:t>
            </a:r>
          </a:p>
        </p:txBody>
      </p:sp>
      <p:sp>
        <p:nvSpPr>
          <p:cNvPr id="32" name="Text Placeholder 21">
            <a:extLst>
              <a:ext uri="{FF2B5EF4-FFF2-40B4-BE49-F238E27FC236}">
                <a16:creationId xmlns:a16="http://schemas.microsoft.com/office/drawing/2014/main" id="{A0E1EF2F-81C5-F547-A9C7-0F7E2B79B209}"/>
              </a:ext>
            </a:extLst>
          </p:cNvPr>
          <p:cNvSpPr>
            <a:spLocks noGrp="1"/>
          </p:cNvSpPr>
          <p:nvPr>
            <p:ph type="body" sz="quarter" idx="24" hasCustomPrompt="1"/>
          </p:nvPr>
        </p:nvSpPr>
        <p:spPr>
          <a:xfrm>
            <a:off x="7936524" y="4362472"/>
            <a:ext cx="2877648" cy="1650570"/>
          </a:xfrm>
        </p:spPr>
        <p:txBody>
          <a:bodyPr>
            <a:normAutofit/>
          </a:bodyPr>
          <a:lstStyle>
            <a:lvl1pPr marL="138113" indent="-138113">
              <a:spcBef>
                <a:spcPts val="0"/>
              </a:spcBef>
              <a:spcAft>
                <a:spcPts val="600"/>
              </a:spcAft>
              <a:buClr>
                <a:schemeClr val="accent1"/>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pic>
        <p:nvPicPr>
          <p:cNvPr id="18" name="Image" descr="Image">
            <a:extLst>
              <a:ext uri="{FF2B5EF4-FFF2-40B4-BE49-F238E27FC236}">
                <a16:creationId xmlns:a16="http://schemas.microsoft.com/office/drawing/2014/main" id="{901B3FB8-A76C-5743-8CF9-C32E6C6F7FDB}"/>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9" name="Slide Number Placeholder 5">
            <a:extLst>
              <a:ext uri="{FF2B5EF4-FFF2-40B4-BE49-F238E27FC236}">
                <a16:creationId xmlns:a16="http://schemas.microsoft.com/office/drawing/2014/main" id="{F306B7AA-0620-F443-8D44-05B2A7033C8E}"/>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7" name="Title 3">
            <a:extLst>
              <a:ext uri="{FF2B5EF4-FFF2-40B4-BE49-F238E27FC236}">
                <a16:creationId xmlns:a16="http://schemas.microsoft.com/office/drawing/2014/main" id="{D560AEF0-6668-A443-9804-B8EB2F1C20A1}"/>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Section title goes here</a:t>
            </a:r>
            <a:endParaRPr lang="en-US"/>
          </a:p>
        </p:txBody>
      </p:sp>
    </p:spTree>
    <p:extLst>
      <p:ext uri="{BB962C8B-B14F-4D97-AF65-F5344CB8AC3E}">
        <p14:creationId xmlns:p14="http://schemas.microsoft.com/office/powerpoint/2010/main" val="1175391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d, Statement + Bullets (Bloo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2277E7-7C40-9948-A8F0-78CD40B594AA}"/>
              </a:ext>
            </a:extLst>
          </p:cNvPr>
          <p:cNvSpPr/>
          <p:nvPr userDrawn="1"/>
        </p:nvSpPr>
        <p:spPr>
          <a:xfrm>
            <a:off x="0" y="0"/>
            <a:ext cx="5019040" cy="601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6CB9A530-6EBA-8943-888B-6759F7F65E9E}"/>
              </a:ext>
            </a:extLst>
          </p:cNvPr>
          <p:cNvSpPr>
            <a:spLocks noGrp="1"/>
          </p:cNvSpPr>
          <p:nvPr>
            <p:ph type="body" sz="quarter" idx="10" hasCustomPrompt="1"/>
          </p:nvPr>
        </p:nvSpPr>
        <p:spPr>
          <a:xfrm>
            <a:off x="5322888" y="1495585"/>
            <a:ext cx="6107112" cy="3905089"/>
          </a:xfrm>
        </p:spPr>
        <p:txBody>
          <a:bodyPr anchor="t" anchorCtr="0"/>
          <a:lstStyle>
            <a:lvl1pPr>
              <a:lnSpc>
                <a:spcPct val="100000"/>
              </a:lnSpc>
              <a:spcAft>
                <a:spcPts val="600"/>
              </a:spcAft>
              <a:buClr>
                <a:schemeClr val="accent1"/>
              </a:buClr>
              <a:defRPr sz="2600"/>
            </a:lvl1pPr>
            <a:lvl2pPr>
              <a:lnSpc>
                <a:spcPct val="100000"/>
              </a:lnSpc>
              <a:spcAft>
                <a:spcPts val="600"/>
              </a:spcAft>
              <a:buClr>
                <a:schemeClr val="accent1"/>
              </a:buClr>
              <a:defRPr/>
            </a:lvl2pPr>
            <a:lvl3pPr>
              <a:lnSpc>
                <a:spcPct val="100000"/>
              </a:lnSpc>
              <a:spcAft>
                <a:spcPts val="600"/>
              </a:spcAft>
              <a:buClr>
                <a:schemeClr val="accent1"/>
              </a:buClr>
              <a:defRPr/>
            </a:lvl3pPr>
            <a:lvl4pPr>
              <a:lnSpc>
                <a:spcPct val="100000"/>
              </a:lnSpc>
              <a:spcAft>
                <a:spcPts val="600"/>
              </a:spcAft>
              <a:buClr>
                <a:schemeClr val="accent1"/>
              </a:buClr>
              <a:defRPr/>
            </a:lvl4pPr>
            <a:lvl5pPr>
              <a:lnSpc>
                <a:spcPct val="100000"/>
              </a:lnSpc>
              <a:spcAft>
                <a:spcPts val="600"/>
              </a:spcAft>
              <a:buClr>
                <a:schemeClr val="accent1"/>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8" name="Image" descr="Image">
            <a:extLst>
              <a:ext uri="{FF2B5EF4-FFF2-40B4-BE49-F238E27FC236}">
                <a16:creationId xmlns:a16="http://schemas.microsoft.com/office/drawing/2014/main" id="{BA917C96-6682-B94F-9FFC-90BD46B56C38}"/>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0" name="Slide Number Placeholder 5">
            <a:extLst>
              <a:ext uri="{FF2B5EF4-FFF2-40B4-BE49-F238E27FC236}">
                <a16:creationId xmlns:a16="http://schemas.microsoft.com/office/drawing/2014/main" id="{5EB0337F-0515-C548-9FF9-18B4B37D45EC}"/>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Title 3">
            <a:extLst>
              <a:ext uri="{FF2B5EF4-FFF2-40B4-BE49-F238E27FC236}">
                <a16:creationId xmlns:a16="http://schemas.microsoft.com/office/drawing/2014/main" id="{00CEB347-D085-4544-8DBF-52176DCC96F0}"/>
              </a:ext>
            </a:extLst>
          </p:cNvPr>
          <p:cNvSpPr>
            <a:spLocks noGrp="1"/>
          </p:cNvSpPr>
          <p:nvPr>
            <p:ph type="title" hasCustomPrompt="1"/>
          </p:nvPr>
        </p:nvSpPr>
        <p:spPr>
          <a:xfrm>
            <a:off x="676829" y="553453"/>
            <a:ext cx="3859075" cy="4836694"/>
          </a:xfrm>
        </p:spPr>
        <p:txBody>
          <a:bodyPr anchor="ctr" anchorCtr="0"/>
          <a:lstStyle>
            <a:lvl1pPr>
              <a:defRPr>
                <a:solidFill>
                  <a:schemeClr val="bg1"/>
                </a:solidFill>
              </a:defRPr>
            </a:lvl1pPr>
          </a:lstStyle>
          <a:p>
            <a:r>
              <a:rPr lang="en-CA"/>
              <a:t>Insert statement text here</a:t>
            </a:r>
            <a:endParaRPr lang="en-US"/>
          </a:p>
        </p:txBody>
      </p:sp>
      <p:cxnSp>
        <p:nvCxnSpPr>
          <p:cNvPr id="13" name="Straight Connector 12">
            <a:extLst>
              <a:ext uri="{FF2B5EF4-FFF2-40B4-BE49-F238E27FC236}">
                <a16:creationId xmlns:a16="http://schemas.microsoft.com/office/drawing/2014/main" id="{41C9CDB3-5D1A-B142-BF04-259FE1FE3689}"/>
              </a:ext>
            </a:extLst>
          </p:cNvPr>
          <p:cNvCxnSpPr>
            <a:cxnSpLocks/>
          </p:cNvCxnSpPr>
          <p:nvPr userDrawn="1"/>
        </p:nvCxnSpPr>
        <p:spPr>
          <a:xfrm>
            <a:off x="5462694" y="6003681"/>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925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d, Statement + Image (Bloo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5366C6-D7E4-6149-A7F3-D0E4B46D58E7}"/>
              </a:ext>
            </a:extLst>
          </p:cNvPr>
          <p:cNvSpPr/>
          <p:nvPr userDrawn="1"/>
        </p:nvSpPr>
        <p:spPr>
          <a:xfrm>
            <a:off x="0" y="0"/>
            <a:ext cx="5019040" cy="601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5017477" y="0"/>
            <a:ext cx="7174524"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9" name="Slide Number Placeholder 5">
            <a:extLst>
              <a:ext uri="{FF2B5EF4-FFF2-40B4-BE49-F238E27FC236}">
                <a16:creationId xmlns:a16="http://schemas.microsoft.com/office/drawing/2014/main" id="{63BF9CB8-50BC-D44C-961A-F52C864BD44C}"/>
              </a:ext>
            </a:extLst>
          </p:cNvPr>
          <p:cNvSpPr>
            <a:spLocks noGrp="1"/>
          </p:cNvSpPr>
          <p:nvPr>
            <p:ph type="sldNum" sz="quarter" idx="4"/>
          </p:nvPr>
        </p:nvSpPr>
        <p:spPr>
          <a:xfrm>
            <a:off x="11015932" y="6356350"/>
            <a:ext cx="505096"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0" name="Content Placeholder 3">
            <a:extLst>
              <a:ext uri="{FF2B5EF4-FFF2-40B4-BE49-F238E27FC236}">
                <a16:creationId xmlns:a16="http://schemas.microsoft.com/office/drawing/2014/main" id="{B52CB235-72D6-7949-A3A6-DD63D7DEA344}"/>
              </a:ext>
            </a:extLst>
          </p:cNvPr>
          <p:cNvSpPr>
            <a:spLocks noGrp="1"/>
          </p:cNvSpPr>
          <p:nvPr>
            <p:ph sz="quarter" idx="15" hasCustomPrompt="1"/>
          </p:nvPr>
        </p:nvSpPr>
        <p:spPr>
          <a:xfrm>
            <a:off x="3642102" y="6343144"/>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4" name="Title 3">
            <a:extLst>
              <a:ext uri="{FF2B5EF4-FFF2-40B4-BE49-F238E27FC236}">
                <a16:creationId xmlns:a16="http://schemas.microsoft.com/office/drawing/2014/main" id="{656EC0C8-95C5-CA45-AD19-31CBAF32E271}"/>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Insert statement text here</a:t>
            </a:r>
            <a:endParaRPr lang="en-US"/>
          </a:p>
        </p:txBody>
      </p:sp>
    </p:spTree>
    <p:extLst>
      <p:ext uri="{BB962C8B-B14F-4D97-AF65-F5344CB8AC3E}">
        <p14:creationId xmlns:p14="http://schemas.microsoft.com/office/powerpoint/2010/main" val="3216631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Red Section Divider 1 (Plasm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6885E6-B81A-AB42-B5CD-89964B768A0D}"/>
              </a:ext>
            </a:extLst>
          </p:cNvPr>
          <p:cNvSpPr/>
          <p:nvPr userDrawn="1"/>
        </p:nvSpPr>
        <p:spPr>
          <a:xfrm>
            <a:off x="0" y="0"/>
            <a:ext cx="12192000" cy="6053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37D9F74D-7846-404F-8B91-31D0710D4FC6}"/>
              </a:ext>
            </a:extLst>
          </p:cNvPr>
          <p:cNvSpPr>
            <a:spLocks noGrp="1"/>
          </p:cNvSpPr>
          <p:nvPr>
            <p:ph type="body" sz="quarter" idx="13" hasCustomPrompt="1"/>
          </p:nvPr>
        </p:nvSpPr>
        <p:spPr>
          <a:xfrm>
            <a:off x="771940" y="3907766"/>
            <a:ext cx="8897349" cy="1406106"/>
          </a:xfrm>
          <a:prstGeom prst="rect">
            <a:avLst/>
          </a:prstGeom>
        </p:spPr>
        <p:txBody>
          <a:bodyPr anchor="t" anchorCtr="0">
            <a:normAutofit/>
          </a:bodyPr>
          <a:lstStyle>
            <a:lvl1pPr marL="0" indent="0">
              <a:buNone/>
              <a:tabLst/>
              <a:defRPr sz="2200">
                <a:solidFill>
                  <a:schemeClr val="bg1"/>
                </a:solidFill>
              </a:defRPr>
            </a:lvl1pPr>
            <a:lvl2pPr marL="457200" indent="0">
              <a:lnSpc>
                <a:spcPct val="15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New section subtitle here</a:t>
            </a:r>
          </a:p>
        </p:txBody>
      </p:sp>
      <p:sp>
        <p:nvSpPr>
          <p:cNvPr id="14" name="Title Placeholder 1">
            <a:extLst>
              <a:ext uri="{FF2B5EF4-FFF2-40B4-BE49-F238E27FC236}">
                <a16:creationId xmlns:a16="http://schemas.microsoft.com/office/drawing/2014/main" id="{E1832DDD-2CD5-544D-9641-BB3514111974}"/>
              </a:ext>
            </a:extLst>
          </p:cNvPr>
          <p:cNvSpPr>
            <a:spLocks noGrp="1"/>
          </p:cNvSpPr>
          <p:nvPr>
            <p:ph type="title" hasCustomPrompt="1"/>
          </p:nvPr>
        </p:nvSpPr>
        <p:spPr>
          <a:xfrm>
            <a:off x="771939" y="1829775"/>
            <a:ext cx="8897349" cy="1855893"/>
          </a:xfrm>
          <a:prstGeom prst="rect">
            <a:avLst/>
          </a:prstGeom>
        </p:spPr>
        <p:txBody>
          <a:bodyPr vert="horz" lIns="0" tIns="0" rIns="0" bIns="0" rtlCol="0" anchor="b" anchorCtr="0">
            <a:spAutoFit/>
          </a:bodyPr>
          <a:lstStyle>
            <a:lvl1pPr>
              <a:defRPr sz="6700">
                <a:solidFill>
                  <a:schemeClr val="bg1"/>
                </a:solidFill>
              </a:defRPr>
            </a:lvl1pPr>
          </a:lstStyle>
          <a:p>
            <a:r>
              <a:rPr lang="en-CA"/>
              <a:t>Insert section title here or statement text</a:t>
            </a:r>
          </a:p>
        </p:txBody>
      </p:sp>
      <p:sp>
        <p:nvSpPr>
          <p:cNvPr id="5" name="Slide Number Placeholder 5">
            <a:extLst>
              <a:ext uri="{FF2B5EF4-FFF2-40B4-BE49-F238E27FC236}">
                <a16:creationId xmlns:a16="http://schemas.microsoft.com/office/drawing/2014/main" id="{5FB136CC-6E82-0645-A1D1-F0D726D45410}"/>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1125812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Red Section Divider 2 (Plasma)">
    <p:spTree>
      <p:nvGrpSpPr>
        <p:cNvPr id="1" name=""/>
        <p:cNvGrpSpPr/>
        <p:nvPr/>
      </p:nvGrpSpPr>
      <p:grpSpPr>
        <a:xfrm>
          <a:off x="0" y="0"/>
          <a:ext cx="0" cy="0"/>
          <a:chOff x="0" y="0"/>
          <a:chExt cx="0" cy="0"/>
        </a:xfrm>
      </p:grpSpPr>
      <p:pic>
        <p:nvPicPr>
          <p:cNvPr id="3" name="Picture 2" descr="A person standing next to a person&#10;&#10;Description automatically generated">
            <a:extLst>
              <a:ext uri="{FF2B5EF4-FFF2-40B4-BE49-F238E27FC236}">
                <a16:creationId xmlns:a16="http://schemas.microsoft.com/office/drawing/2014/main" id="{EC1BC9D5-E5F8-E844-9010-4A112A1012DF}"/>
              </a:ext>
            </a:extLst>
          </p:cNvPr>
          <p:cNvPicPr>
            <a:picLocks noChangeAspect="1"/>
          </p:cNvPicPr>
          <p:nvPr userDrawn="1"/>
        </p:nvPicPr>
        <p:blipFill rotWithShape="1">
          <a:blip>
            <a:extLst>
              <a:ext uri="{28A0092B-C50C-407E-A947-70E740481C1C}">
                <a14:useLocalDpi xmlns:a14="http://schemas.microsoft.com/office/drawing/2010/main" val="0"/>
              </a:ext>
            </a:extLst>
          </a:blip>
          <a:srcRect t="2939"/>
          <a:stretch/>
        </p:blipFill>
        <p:spPr>
          <a:xfrm>
            <a:off x="0" y="0"/>
            <a:ext cx="12192000" cy="6656090"/>
          </a:xfrm>
          <a:prstGeom prst="rect">
            <a:avLst/>
          </a:prstGeom>
        </p:spPr>
      </p:pic>
      <p:sp>
        <p:nvSpPr>
          <p:cNvPr id="7" name="Rectangle 6">
            <a:extLst>
              <a:ext uri="{FF2B5EF4-FFF2-40B4-BE49-F238E27FC236}">
                <a16:creationId xmlns:a16="http://schemas.microsoft.com/office/drawing/2014/main" id="{5D681096-EE9B-814E-8242-7F8B524ABE21}"/>
              </a:ext>
            </a:extLst>
          </p:cNvPr>
          <p:cNvSpPr/>
          <p:nvPr userDrawn="1"/>
        </p:nvSpPr>
        <p:spPr>
          <a:xfrm>
            <a:off x="0" y="5922000"/>
            <a:ext cx="12192000" cy="9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AAA40D61-B9E1-7C49-B22D-08C9D0630665}"/>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8" name="TextBox 7">
            <a:extLst>
              <a:ext uri="{FF2B5EF4-FFF2-40B4-BE49-F238E27FC236}">
                <a16:creationId xmlns:a16="http://schemas.microsoft.com/office/drawing/2014/main" id="{5242FDAC-3E41-A541-AC1F-5F1343D3D4E9}"/>
              </a:ext>
            </a:extLst>
          </p:cNvPr>
          <p:cNvSpPr txBox="1"/>
          <p:nvPr userDrawn="1"/>
        </p:nvSpPr>
        <p:spPr>
          <a:xfrm>
            <a:off x="4627704" y="5272268"/>
            <a:ext cx="2028825" cy="461665"/>
          </a:xfrm>
          <a:prstGeom prst="rect">
            <a:avLst/>
          </a:prstGeom>
          <a:noFill/>
        </p:spPr>
        <p:txBody>
          <a:bodyPr wrap="square" rtlCol="0">
            <a:spAutoFit/>
          </a:bodyPr>
          <a:lstStyle/>
          <a:p>
            <a:r>
              <a:rPr lang="en-US" sz="1200" b="1">
                <a:solidFill>
                  <a:schemeClr val="tx2"/>
                </a:solidFill>
              </a:rPr>
              <a:t>Albert,</a:t>
            </a:r>
            <a:r>
              <a:rPr lang="en-US" sz="1200">
                <a:solidFill>
                  <a:schemeClr val="tx2"/>
                </a:solidFill>
              </a:rPr>
              <a:t> </a:t>
            </a:r>
          </a:p>
          <a:p>
            <a:r>
              <a:rPr lang="en-US" sz="1200" i="1">
                <a:solidFill>
                  <a:schemeClr val="tx2"/>
                </a:solidFill>
              </a:rPr>
              <a:t>plasma donor</a:t>
            </a:r>
          </a:p>
        </p:txBody>
      </p:sp>
      <p:sp>
        <p:nvSpPr>
          <p:cNvPr id="9" name="TextBox 8">
            <a:extLst>
              <a:ext uri="{FF2B5EF4-FFF2-40B4-BE49-F238E27FC236}">
                <a16:creationId xmlns:a16="http://schemas.microsoft.com/office/drawing/2014/main" id="{C39ECB7C-865D-794F-A682-422674CFF876}"/>
              </a:ext>
            </a:extLst>
          </p:cNvPr>
          <p:cNvSpPr txBox="1"/>
          <p:nvPr userDrawn="1"/>
        </p:nvSpPr>
        <p:spPr>
          <a:xfrm>
            <a:off x="6094074" y="5272268"/>
            <a:ext cx="1533646" cy="468775"/>
          </a:xfrm>
          <a:prstGeom prst="rect">
            <a:avLst/>
          </a:prstGeom>
          <a:noFill/>
        </p:spPr>
        <p:txBody>
          <a:bodyPr wrap="square" rtlCol="0">
            <a:spAutoFit/>
          </a:bodyPr>
          <a:lstStyle/>
          <a:p>
            <a:pPr algn="r"/>
            <a:r>
              <a:rPr lang="en-US" sz="1200" b="1">
                <a:solidFill>
                  <a:schemeClr val="tx2"/>
                </a:solidFill>
              </a:rPr>
              <a:t>Linda,</a:t>
            </a:r>
            <a:endParaRPr lang="en-US" sz="1200">
              <a:solidFill>
                <a:schemeClr val="tx2"/>
              </a:solidFill>
            </a:endParaRPr>
          </a:p>
          <a:p>
            <a:pPr algn="r"/>
            <a:r>
              <a:rPr lang="en-US" sz="1200" i="1">
                <a:solidFill>
                  <a:schemeClr val="tx2"/>
                </a:solidFill>
              </a:rPr>
              <a:t>plasma recipient</a:t>
            </a:r>
          </a:p>
        </p:txBody>
      </p:sp>
      <p:sp>
        <p:nvSpPr>
          <p:cNvPr id="11" name="Title 11">
            <a:extLst>
              <a:ext uri="{FF2B5EF4-FFF2-40B4-BE49-F238E27FC236}">
                <a16:creationId xmlns:a16="http://schemas.microsoft.com/office/drawing/2014/main" id="{52C44269-13E6-A348-9584-1A55FF5906CA}"/>
              </a:ext>
            </a:extLst>
          </p:cNvPr>
          <p:cNvSpPr>
            <a:spLocks noGrp="1"/>
          </p:cNvSpPr>
          <p:nvPr>
            <p:ph type="title" hasCustomPrompt="1"/>
          </p:nvPr>
        </p:nvSpPr>
        <p:spPr>
          <a:xfrm>
            <a:off x="833244" y="6060831"/>
            <a:ext cx="10589564" cy="629952"/>
          </a:xfrm>
        </p:spPr>
        <p:txBody>
          <a:bodyPr anchor="ctr" anchorCtr="0"/>
          <a:lstStyle>
            <a:lvl1pPr>
              <a:defRPr>
                <a:solidFill>
                  <a:schemeClr val="bg1"/>
                </a:solidFill>
              </a:defRPr>
            </a:lvl1pPr>
          </a:lstStyle>
          <a:p>
            <a:r>
              <a:rPr lang="en-CA"/>
              <a:t>Insert section title here</a:t>
            </a:r>
            <a:endParaRPr lang="en-US">
              <a:solidFill>
                <a:schemeClr val="bg1"/>
              </a:solidFill>
            </a:endParaRPr>
          </a:p>
        </p:txBody>
      </p:sp>
    </p:spTree>
    <p:extLst>
      <p:ext uri="{BB962C8B-B14F-4D97-AF65-F5344CB8AC3E}">
        <p14:creationId xmlns:p14="http://schemas.microsoft.com/office/powerpoint/2010/main" val="253256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Slide_3">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671240"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secondary subtitle if applicable</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671241"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r>
              <a:rPr lang="en-US"/>
              <a:t>Insert subtitle here</a:t>
            </a:r>
          </a:p>
        </p:txBody>
      </p:sp>
      <p:pic>
        <p:nvPicPr>
          <p:cNvPr id="13" name="Picture 12" descr="A picture containing logo&#10;&#10;Description automatically generated">
            <a:extLst>
              <a:ext uri="{FF2B5EF4-FFF2-40B4-BE49-F238E27FC236}">
                <a16:creationId xmlns:a16="http://schemas.microsoft.com/office/drawing/2014/main" id="{EFA517D8-4F35-E145-9A80-3D54F5C6F9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43"/>
          <a:stretch/>
        </p:blipFill>
        <p:spPr>
          <a:xfrm>
            <a:off x="7947213" y="5035178"/>
            <a:ext cx="3859306" cy="1309687"/>
          </a:xfrm>
          <a:prstGeom prst="rect">
            <a:avLst/>
          </a:prstGeom>
        </p:spPr>
      </p:pic>
      <p:sp>
        <p:nvSpPr>
          <p:cNvPr id="14" name="Title Text">
            <a:extLst>
              <a:ext uri="{FF2B5EF4-FFF2-40B4-BE49-F238E27FC236}">
                <a16:creationId xmlns:a16="http://schemas.microsoft.com/office/drawing/2014/main" id="{A3A82A76-7975-BE44-8EC9-4B7BF4DD617D}"/>
              </a:ext>
            </a:extLst>
          </p:cNvPr>
          <p:cNvSpPr txBox="1">
            <a:spLocks noGrp="1"/>
          </p:cNvSpPr>
          <p:nvPr>
            <p:ph type="title" hasCustomPrompt="1"/>
          </p:nvPr>
        </p:nvSpPr>
        <p:spPr>
          <a:xfrm>
            <a:off x="650810" y="749816"/>
            <a:ext cx="1065975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15" name="Picture 14">
            <a:extLst>
              <a:ext uri="{FF2B5EF4-FFF2-40B4-BE49-F238E27FC236}">
                <a16:creationId xmlns:a16="http://schemas.microsoft.com/office/drawing/2014/main" id="{86064E00-FF0B-5E4C-9D10-25A288EF7D71}"/>
              </a:ext>
            </a:extLst>
          </p:cNvPr>
          <p:cNvPicPr>
            <a:picLocks noChangeAspect="1"/>
          </p:cNvPicPr>
          <p:nvPr userDrawn="1"/>
        </p:nvPicPr>
        <p:blipFill>
          <a:blip r:embed="rId3"/>
          <a:stretch>
            <a:fillRect/>
          </a:stretch>
        </p:blipFill>
        <p:spPr>
          <a:xfrm>
            <a:off x="770250" y="5061644"/>
            <a:ext cx="10659750" cy="92177"/>
          </a:xfrm>
          <a:prstGeom prst="rect">
            <a:avLst/>
          </a:prstGeom>
        </p:spPr>
      </p:pic>
      <p:sp>
        <p:nvSpPr>
          <p:cNvPr id="7" name="Rectangle 6">
            <a:extLst>
              <a:ext uri="{FF2B5EF4-FFF2-40B4-BE49-F238E27FC236}">
                <a16:creationId xmlns:a16="http://schemas.microsoft.com/office/drawing/2014/main" id="{5097B52A-910E-8C45-8DB4-024B26D578B2}"/>
              </a:ext>
              <a:ext uri="{C183D7F6-B498-43B3-948B-1728B52AA6E4}">
                <adec:decorative xmlns:adec="http://schemas.microsoft.com/office/drawing/2017/decorative" val="1"/>
              </a:ext>
            </a:extLst>
          </p:cNvPr>
          <p:cNvSpPr/>
          <p:nvPr userDrawn="1"/>
        </p:nvSpPr>
        <p:spPr>
          <a:xfrm>
            <a:off x="9636369" y="6220949"/>
            <a:ext cx="1793631" cy="3205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9" name="Body Level One…">
            <a:extLst>
              <a:ext uri="{FF2B5EF4-FFF2-40B4-BE49-F238E27FC236}">
                <a16:creationId xmlns:a16="http://schemas.microsoft.com/office/drawing/2014/main" id="{35A5015D-BE90-D241-A37F-EE3DFD91D941}"/>
              </a:ext>
            </a:extLst>
          </p:cNvPr>
          <p:cNvSpPr txBox="1">
            <a:spLocks noGrp="1"/>
          </p:cNvSpPr>
          <p:nvPr>
            <p:ph type="body" idx="13" hasCustomPrompt="1"/>
          </p:nvPr>
        </p:nvSpPr>
        <p:spPr>
          <a:xfrm>
            <a:off x="9636368" y="6283569"/>
            <a:ext cx="1781909" cy="257908"/>
          </a:xfrm>
          <a:prstGeom prst="rect">
            <a:avLst/>
          </a:prstGeom>
        </p:spPr>
        <p:txBody>
          <a:bodyPr anchor="t">
            <a:noAutofit/>
          </a:bodyPr>
          <a:lstStyle>
            <a:lvl1pPr marL="0" marR="0" indent="0" algn="ctr"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9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CLASSIFICATION]</a:t>
            </a:r>
          </a:p>
        </p:txBody>
      </p:sp>
    </p:spTree>
    <p:extLst>
      <p:ext uri="{BB962C8B-B14F-4D97-AF65-F5344CB8AC3E}">
        <p14:creationId xmlns:p14="http://schemas.microsoft.com/office/powerpoint/2010/main" val="1479718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ark Red Section Divider 3 (Plasma)">
    <p:spTree>
      <p:nvGrpSpPr>
        <p:cNvPr id="1" name=""/>
        <p:cNvGrpSpPr/>
        <p:nvPr/>
      </p:nvGrpSpPr>
      <p:grpSpPr>
        <a:xfrm>
          <a:off x="0" y="0"/>
          <a:ext cx="0" cy="0"/>
          <a:chOff x="0" y="0"/>
          <a:chExt cx="0" cy="0"/>
        </a:xfrm>
      </p:grpSpPr>
      <p:pic>
        <p:nvPicPr>
          <p:cNvPr id="3" name="Picture 2" descr="A person and a child posing for a picture&#10;&#10;Description automatically generated with medium confidence">
            <a:extLst>
              <a:ext uri="{FF2B5EF4-FFF2-40B4-BE49-F238E27FC236}">
                <a16:creationId xmlns:a16="http://schemas.microsoft.com/office/drawing/2014/main" id="{4E1E66D1-6E31-9A43-A47E-6C67DF347655}"/>
              </a:ext>
            </a:extLst>
          </p:cNvPr>
          <p:cNvPicPr>
            <a:picLocks noChangeAspect="1"/>
          </p:cNvPicPr>
          <p:nvPr userDrawn="1"/>
        </p:nvPicPr>
        <p:blipFill rotWithShape="1">
          <a:blip/>
          <a:srcRect t="2963"/>
          <a:stretch/>
        </p:blipFill>
        <p:spPr>
          <a:xfrm>
            <a:off x="0" y="0"/>
            <a:ext cx="12197816" cy="6654800"/>
          </a:xfrm>
          <a:prstGeom prst="rect">
            <a:avLst/>
          </a:prstGeom>
        </p:spPr>
      </p:pic>
      <p:sp>
        <p:nvSpPr>
          <p:cNvPr id="6" name="Rectangle 5">
            <a:extLst>
              <a:ext uri="{FF2B5EF4-FFF2-40B4-BE49-F238E27FC236}">
                <a16:creationId xmlns:a16="http://schemas.microsoft.com/office/drawing/2014/main" id="{22A93D94-2801-F346-AC43-DB6C4415C672}"/>
              </a:ext>
            </a:extLst>
          </p:cNvPr>
          <p:cNvSpPr/>
          <p:nvPr userDrawn="1"/>
        </p:nvSpPr>
        <p:spPr>
          <a:xfrm>
            <a:off x="0" y="5922000"/>
            <a:ext cx="12192000" cy="9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A9A1600F-D7F0-2C45-88A7-1D75051EDB0B}"/>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TextBox 10">
            <a:extLst>
              <a:ext uri="{FF2B5EF4-FFF2-40B4-BE49-F238E27FC236}">
                <a16:creationId xmlns:a16="http://schemas.microsoft.com/office/drawing/2014/main" id="{4512C051-B130-D042-BBC1-7A89E0922846}"/>
              </a:ext>
            </a:extLst>
          </p:cNvPr>
          <p:cNvSpPr txBox="1"/>
          <p:nvPr userDrawn="1"/>
        </p:nvSpPr>
        <p:spPr>
          <a:xfrm>
            <a:off x="5206438" y="5272268"/>
            <a:ext cx="2028825" cy="461665"/>
          </a:xfrm>
          <a:prstGeom prst="rect">
            <a:avLst/>
          </a:prstGeom>
          <a:noFill/>
        </p:spPr>
        <p:txBody>
          <a:bodyPr wrap="square" rtlCol="0">
            <a:spAutoFit/>
          </a:bodyPr>
          <a:lstStyle/>
          <a:p>
            <a:r>
              <a:rPr lang="en-US" sz="1200" b="1">
                <a:solidFill>
                  <a:schemeClr val="tx2"/>
                </a:solidFill>
              </a:rPr>
              <a:t>Dale,</a:t>
            </a:r>
            <a:r>
              <a:rPr lang="en-US" sz="1200">
                <a:solidFill>
                  <a:schemeClr val="tx2"/>
                </a:solidFill>
              </a:rPr>
              <a:t> </a:t>
            </a:r>
          </a:p>
          <a:p>
            <a:r>
              <a:rPr lang="en-US" sz="1200" i="1">
                <a:solidFill>
                  <a:schemeClr val="tx2"/>
                </a:solidFill>
              </a:rPr>
              <a:t>plasma donor</a:t>
            </a:r>
          </a:p>
        </p:txBody>
      </p:sp>
      <p:sp>
        <p:nvSpPr>
          <p:cNvPr id="12" name="TextBox 11">
            <a:extLst>
              <a:ext uri="{FF2B5EF4-FFF2-40B4-BE49-F238E27FC236}">
                <a16:creationId xmlns:a16="http://schemas.microsoft.com/office/drawing/2014/main" id="{02B82DDD-86C7-7745-AD06-6A2AC8545D4F}"/>
              </a:ext>
            </a:extLst>
          </p:cNvPr>
          <p:cNvSpPr txBox="1"/>
          <p:nvPr userDrawn="1"/>
        </p:nvSpPr>
        <p:spPr>
          <a:xfrm>
            <a:off x="6244545" y="5272268"/>
            <a:ext cx="1533646" cy="468775"/>
          </a:xfrm>
          <a:prstGeom prst="rect">
            <a:avLst/>
          </a:prstGeom>
          <a:noFill/>
        </p:spPr>
        <p:txBody>
          <a:bodyPr wrap="square" rtlCol="0">
            <a:spAutoFit/>
          </a:bodyPr>
          <a:lstStyle/>
          <a:p>
            <a:pPr algn="r"/>
            <a:r>
              <a:rPr lang="en-US" sz="1200" b="1">
                <a:solidFill>
                  <a:schemeClr val="tx2"/>
                </a:solidFill>
              </a:rPr>
              <a:t>Aaryan,</a:t>
            </a:r>
            <a:endParaRPr lang="en-US" sz="1200">
              <a:solidFill>
                <a:schemeClr val="tx2"/>
              </a:solidFill>
            </a:endParaRPr>
          </a:p>
          <a:p>
            <a:pPr algn="r"/>
            <a:r>
              <a:rPr lang="en-US" sz="1200" i="1">
                <a:solidFill>
                  <a:schemeClr val="tx2"/>
                </a:solidFill>
              </a:rPr>
              <a:t>plasma recipient</a:t>
            </a:r>
          </a:p>
        </p:txBody>
      </p:sp>
      <p:sp>
        <p:nvSpPr>
          <p:cNvPr id="8" name="Title 11">
            <a:extLst>
              <a:ext uri="{FF2B5EF4-FFF2-40B4-BE49-F238E27FC236}">
                <a16:creationId xmlns:a16="http://schemas.microsoft.com/office/drawing/2014/main" id="{54685912-5EEB-314F-A0FD-F4DD0A063CFC}"/>
              </a:ext>
            </a:extLst>
          </p:cNvPr>
          <p:cNvSpPr>
            <a:spLocks noGrp="1"/>
          </p:cNvSpPr>
          <p:nvPr>
            <p:ph type="title" hasCustomPrompt="1"/>
          </p:nvPr>
        </p:nvSpPr>
        <p:spPr>
          <a:xfrm>
            <a:off x="833244" y="6060831"/>
            <a:ext cx="10589564" cy="629952"/>
          </a:xfrm>
        </p:spPr>
        <p:txBody>
          <a:bodyPr anchor="ctr" anchorCtr="0"/>
          <a:lstStyle>
            <a:lvl1pPr>
              <a:defRPr>
                <a:solidFill>
                  <a:schemeClr val="bg1"/>
                </a:solidFill>
              </a:defRPr>
            </a:lvl1pPr>
          </a:lstStyle>
          <a:p>
            <a:r>
              <a:rPr lang="en-CA"/>
              <a:t>Insert section title here</a:t>
            </a:r>
            <a:endParaRPr lang="en-US">
              <a:solidFill>
                <a:schemeClr val="bg1"/>
              </a:solidFill>
            </a:endParaRPr>
          </a:p>
        </p:txBody>
      </p:sp>
    </p:spTree>
    <p:extLst>
      <p:ext uri="{BB962C8B-B14F-4D97-AF65-F5344CB8AC3E}">
        <p14:creationId xmlns:p14="http://schemas.microsoft.com/office/powerpoint/2010/main" val="3834039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rk Red Statement Text 1 (Plasm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08247"/>
          </a:xfrm>
        </p:spPr>
        <p:txBody>
          <a:bodyPr anchor="ctr"/>
          <a:lstStyle>
            <a:lvl1pPr algn="ctr">
              <a:defRPr>
                <a:solidFill>
                  <a:schemeClr val="bg1"/>
                </a:solidFill>
              </a:defRPr>
            </a:lvl1pPr>
          </a:lstStyle>
          <a:p>
            <a:r>
              <a:rPr lang="en-CA"/>
              <a:t>Insert statement </a:t>
            </a:r>
            <a:br>
              <a:rPr lang="en-CA"/>
            </a:br>
            <a:r>
              <a:rPr lang="en-CA"/>
              <a:t>text here</a:t>
            </a:r>
          </a:p>
        </p:txBody>
      </p:sp>
      <p:pic>
        <p:nvPicPr>
          <p:cNvPr id="4" name="Picture 3" descr="A person looking at the camera&#10;&#10;Description automatically generated">
            <a:extLst>
              <a:ext uri="{FF2B5EF4-FFF2-40B4-BE49-F238E27FC236}">
                <a16:creationId xmlns:a16="http://schemas.microsoft.com/office/drawing/2014/main" id="{27382C51-2D22-EF48-BE2B-549288851EE5}"/>
              </a:ext>
            </a:extLst>
          </p:cNvPr>
          <p:cNvPicPr>
            <a:picLocks noChangeAspect="1"/>
          </p:cNvPicPr>
          <p:nvPr userDrawn="1"/>
        </p:nvPicPr>
        <p:blipFill rotWithShape="1">
          <a:blip>
            <a:extLst>
              <a:ext uri="{28A0092B-C50C-407E-A947-70E740481C1C}">
                <a14:useLocalDpi xmlns:a14="http://schemas.microsoft.com/office/drawing/2010/main" val="0"/>
              </a:ext>
            </a:extLst>
          </a:blip>
          <a:srcRect l="3550" r="3831"/>
          <a:stretch/>
        </p:blipFill>
        <p:spPr>
          <a:xfrm>
            <a:off x="0" y="329184"/>
            <a:ext cx="6099048" cy="6528816"/>
          </a:xfrm>
          <a:prstGeom prst="rect">
            <a:avLst/>
          </a:prstGeom>
        </p:spPr>
      </p:pic>
      <p:sp>
        <p:nvSpPr>
          <p:cNvPr id="6" name="Slide Number Placeholder 5">
            <a:extLst>
              <a:ext uri="{FF2B5EF4-FFF2-40B4-BE49-F238E27FC236}">
                <a16:creationId xmlns:a16="http://schemas.microsoft.com/office/drawing/2014/main" id="{13F309E0-BBC4-A84A-9424-6B38193938BD}"/>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extBox 8">
            <a:extLst>
              <a:ext uri="{FF2B5EF4-FFF2-40B4-BE49-F238E27FC236}">
                <a16:creationId xmlns:a16="http://schemas.microsoft.com/office/drawing/2014/main" id="{C006CE06-6F59-9044-83C4-15E4975EAA35}"/>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Rakesh,</a:t>
            </a:r>
            <a:r>
              <a:rPr lang="en-US" sz="1600">
                <a:solidFill>
                  <a:schemeClr val="bg1"/>
                </a:solidFill>
              </a:rPr>
              <a:t> </a:t>
            </a:r>
            <a:r>
              <a:rPr lang="en-US" sz="1600" i="1">
                <a:solidFill>
                  <a:schemeClr val="bg1"/>
                </a:solidFill>
              </a:rPr>
              <a:t>plasma donor</a:t>
            </a:r>
          </a:p>
        </p:txBody>
      </p:sp>
    </p:spTree>
    <p:extLst>
      <p:ext uri="{BB962C8B-B14F-4D97-AF65-F5344CB8AC3E}">
        <p14:creationId xmlns:p14="http://schemas.microsoft.com/office/powerpoint/2010/main" val="1460706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rk Red Statement Text 2 (Plasm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08247"/>
          </a:xfrm>
        </p:spPr>
        <p:txBody>
          <a:bodyPr anchor="ctr"/>
          <a:lstStyle>
            <a:lvl1pPr algn="ctr">
              <a:defRPr>
                <a:solidFill>
                  <a:schemeClr val="bg1"/>
                </a:solidFill>
              </a:defRPr>
            </a:lvl1pPr>
          </a:lstStyle>
          <a:p>
            <a:r>
              <a:rPr lang="en-CA"/>
              <a:t>Insert statement </a:t>
            </a:r>
            <a:br>
              <a:rPr lang="en-CA"/>
            </a:br>
            <a:r>
              <a:rPr lang="en-CA"/>
              <a:t>text here</a:t>
            </a:r>
          </a:p>
        </p:txBody>
      </p:sp>
      <p:pic>
        <p:nvPicPr>
          <p:cNvPr id="6" name="Picture 5" descr="A person posing for the camera&#10;&#10;Description automatically generated">
            <a:extLst>
              <a:ext uri="{FF2B5EF4-FFF2-40B4-BE49-F238E27FC236}">
                <a16:creationId xmlns:a16="http://schemas.microsoft.com/office/drawing/2014/main" id="{4101CF89-6266-954B-9D55-E375F19ACB8B}"/>
              </a:ext>
            </a:extLst>
          </p:cNvPr>
          <p:cNvPicPr>
            <a:picLocks noChangeAspect="1"/>
          </p:cNvPicPr>
          <p:nvPr userDrawn="1"/>
        </p:nvPicPr>
        <p:blipFill rotWithShape="1">
          <a:blip>
            <a:extLst>
              <a:ext uri="{28A0092B-C50C-407E-A947-70E740481C1C}">
                <a14:useLocalDpi xmlns:a14="http://schemas.microsoft.com/office/drawing/2010/main" val="0"/>
              </a:ext>
            </a:extLst>
          </a:blip>
          <a:srcRect l="8250" r="6855"/>
          <a:stretch/>
        </p:blipFill>
        <p:spPr>
          <a:xfrm>
            <a:off x="376517" y="470647"/>
            <a:ext cx="5257800" cy="6387353"/>
          </a:xfrm>
          <a:prstGeom prst="rect">
            <a:avLst/>
          </a:prstGeom>
        </p:spPr>
      </p:pic>
      <p:sp>
        <p:nvSpPr>
          <p:cNvPr id="9" name="Slide Number Placeholder 5">
            <a:extLst>
              <a:ext uri="{FF2B5EF4-FFF2-40B4-BE49-F238E27FC236}">
                <a16:creationId xmlns:a16="http://schemas.microsoft.com/office/drawing/2014/main" id="{545C0A83-3925-C048-A110-B0EFD7DD27B4}"/>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0" name="TextBox 9">
            <a:extLst>
              <a:ext uri="{FF2B5EF4-FFF2-40B4-BE49-F238E27FC236}">
                <a16:creationId xmlns:a16="http://schemas.microsoft.com/office/drawing/2014/main" id="{2B192F75-8A5B-6848-A5B9-5EE0D8D02988}"/>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Catherine,</a:t>
            </a:r>
            <a:r>
              <a:rPr lang="en-US" sz="1600">
                <a:solidFill>
                  <a:schemeClr val="bg1"/>
                </a:solidFill>
              </a:rPr>
              <a:t> </a:t>
            </a:r>
            <a:r>
              <a:rPr lang="en-US" sz="1600" i="1">
                <a:solidFill>
                  <a:schemeClr val="bg1"/>
                </a:solidFill>
              </a:rPr>
              <a:t>plasma recipient</a:t>
            </a:r>
          </a:p>
        </p:txBody>
      </p:sp>
    </p:spTree>
    <p:extLst>
      <p:ext uri="{BB962C8B-B14F-4D97-AF65-F5344CB8AC3E}">
        <p14:creationId xmlns:p14="http://schemas.microsoft.com/office/powerpoint/2010/main" val="657458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ark Red Statement Text 3 (Plasm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08247"/>
          </a:xfrm>
        </p:spPr>
        <p:txBody>
          <a:bodyPr anchor="ctr"/>
          <a:lstStyle>
            <a:lvl1pPr algn="ctr">
              <a:defRPr>
                <a:solidFill>
                  <a:schemeClr val="bg1"/>
                </a:solidFill>
              </a:defRPr>
            </a:lvl1pPr>
          </a:lstStyle>
          <a:p>
            <a:r>
              <a:rPr lang="en-CA"/>
              <a:t>Insert statement </a:t>
            </a:r>
            <a:br>
              <a:rPr lang="en-CA"/>
            </a:br>
            <a:r>
              <a:rPr lang="en-CA"/>
              <a:t>text here</a:t>
            </a:r>
          </a:p>
        </p:txBody>
      </p:sp>
      <p:sp>
        <p:nvSpPr>
          <p:cNvPr id="6" name="Slide Number Placeholder 5">
            <a:extLst>
              <a:ext uri="{FF2B5EF4-FFF2-40B4-BE49-F238E27FC236}">
                <a16:creationId xmlns:a16="http://schemas.microsoft.com/office/drawing/2014/main" id="{8181BFF5-92CA-E44B-9F3C-46602BA81BF4}"/>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extBox 8">
            <a:extLst>
              <a:ext uri="{FF2B5EF4-FFF2-40B4-BE49-F238E27FC236}">
                <a16:creationId xmlns:a16="http://schemas.microsoft.com/office/drawing/2014/main" id="{A0CE2616-10C0-7E4A-ADDC-C09B4B6704CB}"/>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Larry,</a:t>
            </a:r>
            <a:r>
              <a:rPr lang="en-US" sz="1600">
                <a:solidFill>
                  <a:schemeClr val="bg1"/>
                </a:solidFill>
              </a:rPr>
              <a:t> </a:t>
            </a:r>
            <a:r>
              <a:rPr lang="en-US" sz="1600" i="1">
                <a:solidFill>
                  <a:schemeClr val="bg1"/>
                </a:solidFill>
              </a:rPr>
              <a:t>plasma and financial donor</a:t>
            </a:r>
          </a:p>
        </p:txBody>
      </p:sp>
    </p:spTree>
    <p:extLst>
      <p:ext uri="{BB962C8B-B14F-4D97-AF65-F5344CB8AC3E}">
        <p14:creationId xmlns:p14="http://schemas.microsoft.com/office/powerpoint/2010/main" val="4098332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ark Red 4-Sections (Plasma)">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04DE07-2846-254E-B41B-2812EA4D6254}"/>
              </a:ext>
            </a:extLst>
          </p:cNvPr>
          <p:cNvSpPr/>
          <p:nvPr userDrawn="1"/>
        </p:nvSpPr>
        <p:spPr>
          <a:xfrm>
            <a:off x="0" y="0"/>
            <a:ext cx="5019040" cy="601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6FF869A-2AA0-0240-9E3C-3B23C78B5968}"/>
              </a:ext>
            </a:extLst>
          </p:cNvPr>
          <p:cNvCxnSpPr>
            <a:cxnSpLocks/>
          </p:cNvCxnSpPr>
          <p:nvPr userDrawn="1"/>
        </p:nvCxnSpPr>
        <p:spPr>
          <a:xfrm>
            <a:off x="5462694" y="1623122"/>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49579-521C-FD4A-9177-919181014819}"/>
              </a:ext>
            </a:extLst>
          </p:cNvPr>
          <p:cNvCxnSpPr>
            <a:cxnSpLocks/>
          </p:cNvCxnSpPr>
          <p:nvPr userDrawn="1"/>
        </p:nvCxnSpPr>
        <p:spPr>
          <a:xfrm>
            <a:off x="5462694" y="3141958"/>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D45037F-D573-4D4A-AFEF-1722470A69C7}"/>
              </a:ext>
            </a:extLst>
          </p:cNvPr>
          <p:cNvCxnSpPr>
            <a:cxnSpLocks/>
          </p:cNvCxnSpPr>
          <p:nvPr userDrawn="1"/>
        </p:nvCxnSpPr>
        <p:spPr>
          <a:xfrm>
            <a:off x="5462694" y="4645929"/>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 Placeholder 13">
            <a:extLst>
              <a:ext uri="{FF2B5EF4-FFF2-40B4-BE49-F238E27FC236}">
                <a16:creationId xmlns:a16="http://schemas.microsoft.com/office/drawing/2014/main" id="{2BBCF0FE-3F3F-6846-9E4F-BFBC70CA6FDA}"/>
              </a:ext>
            </a:extLst>
          </p:cNvPr>
          <p:cNvSpPr>
            <a:spLocks noGrp="1"/>
          </p:cNvSpPr>
          <p:nvPr>
            <p:ph type="body" sz="quarter" idx="13" hasCustomPrompt="1"/>
          </p:nvPr>
        </p:nvSpPr>
        <p:spPr>
          <a:xfrm>
            <a:off x="10957301" y="260249"/>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1</a:t>
            </a:r>
          </a:p>
        </p:txBody>
      </p:sp>
      <p:sp>
        <p:nvSpPr>
          <p:cNvPr id="44" name="Text Placeholder 13">
            <a:extLst>
              <a:ext uri="{FF2B5EF4-FFF2-40B4-BE49-F238E27FC236}">
                <a16:creationId xmlns:a16="http://schemas.microsoft.com/office/drawing/2014/main" id="{65CCD3F0-5AC4-6147-A536-C5A20792DB0C}"/>
              </a:ext>
            </a:extLst>
          </p:cNvPr>
          <p:cNvSpPr>
            <a:spLocks noGrp="1"/>
          </p:cNvSpPr>
          <p:nvPr>
            <p:ph type="body" sz="quarter" idx="19" hasCustomPrompt="1"/>
          </p:nvPr>
        </p:nvSpPr>
        <p:spPr>
          <a:xfrm>
            <a:off x="10957301" y="1755836"/>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2</a:t>
            </a:r>
          </a:p>
        </p:txBody>
      </p:sp>
      <p:sp>
        <p:nvSpPr>
          <p:cNvPr id="47" name="Text Placeholder 13">
            <a:extLst>
              <a:ext uri="{FF2B5EF4-FFF2-40B4-BE49-F238E27FC236}">
                <a16:creationId xmlns:a16="http://schemas.microsoft.com/office/drawing/2014/main" id="{BE6C88BA-ED33-204C-9205-AC93130F4AF6}"/>
              </a:ext>
            </a:extLst>
          </p:cNvPr>
          <p:cNvSpPr>
            <a:spLocks noGrp="1"/>
          </p:cNvSpPr>
          <p:nvPr>
            <p:ph type="body" sz="quarter" idx="22" hasCustomPrompt="1"/>
          </p:nvPr>
        </p:nvSpPr>
        <p:spPr>
          <a:xfrm>
            <a:off x="10957301" y="3266921"/>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3</a:t>
            </a:r>
          </a:p>
        </p:txBody>
      </p:sp>
      <p:sp>
        <p:nvSpPr>
          <p:cNvPr id="50" name="Text Placeholder 13">
            <a:extLst>
              <a:ext uri="{FF2B5EF4-FFF2-40B4-BE49-F238E27FC236}">
                <a16:creationId xmlns:a16="http://schemas.microsoft.com/office/drawing/2014/main" id="{6DA3C0D6-4D87-B044-96A7-20F93C82A240}"/>
              </a:ext>
            </a:extLst>
          </p:cNvPr>
          <p:cNvSpPr>
            <a:spLocks noGrp="1"/>
          </p:cNvSpPr>
          <p:nvPr>
            <p:ph type="body" sz="quarter" idx="25" hasCustomPrompt="1"/>
          </p:nvPr>
        </p:nvSpPr>
        <p:spPr>
          <a:xfrm>
            <a:off x="10957301" y="4770256"/>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4</a:t>
            </a:r>
          </a:p>
        </p:txBody>
      </p:sp>
      <p:pic>
        <p:nvPicPr>
          <p:cNvPr id="24" name="Image" descr="Image">
            <a:extLst>
              <a:ext uri="{FF2B5EF4-FFF2-40B4-BE49-F238E27FC236}">
                <a16:creationId xmlns:a16="http://schemas.microsoft.com/office/drawing/2014/main" id="{1B5C2037-7985-4244-85B6-431DFF0F75DA}"/>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25" name="Slide Number Placeholder 5">
            <a:extLst>
              <a:ext uri="{FF2B5EF4-FFF2-40B4-BE49-F238E27FC236}">
                <a16:creationId xmlns:a16="http://schemas.microsoft.com/office/drawing/2014/main" id="{3D86A17F-3049-1040-BEEA-500D050A657E}"/>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26" name="Text Placeholder 21">
            <a:extLst>
              <a:ext uri="{FF2B5EF4-FFF2-40B4-BE49-F238E27FC236}">
                <a16:creationId xmlns:a16="http://schemas.microsoft.com/office/drawing/2014/main" id="{3FFF697C-3820-C34C-A98E-4C9A3A3914BA}"/>
              </a:ext>
            </a:extLst>
          </p:cNvPr>
          <p:cNvSpPr>
            <a:spLocks noGrp="1"/>
          </p:cNvSpPr>
          <p:nvPr>
            <p:ph type="body" sz="quarter" idx="17" hasCustomPrompt="1"/>
          </p:nvPr>
        </p:nvSpPr>
        <p:spPr>
          <a:xfrm>
            <a:off x="5462695" y="260246"/>
            <a:ext cx="2333151" cy="1255363"/>
          </a:xfrm>
        </p:spPr>
        <p:txBody>
          <a:bodyPr>
            <a:normAutofit/>
          </a:bodyPr>
          <a:lstStyle>
            <a:lvl1pPr marL="0" indent="0">
              <a:buNone/>
              <a:defRPr sz="2000" b="1"/>
            </a:lvl1pPr>
          </a:lstStyle>
          <a:p>
            <a:pPr lvl="0"/>
            <a:r>
              <a:rPr lang="en-US"/>
              <a:t>Section 1 title</a:t>
            </a:r>
          </a:p>
        </p:txBody>
      </p:sp>
      <p:sp>
        <p:nvSpPr>
          <p:cNvPr id="27" name="Text Placeholder 21">
            <a:extLst>
              <a:ext uri="{FF2B5EF4-FFF2-40B4-BE49-F238E27FC236}">
                <a16:creationId xmlns:a16="http://schemas.microsoft.com/office/drawing/2014/main" id="{F51254E3-A3B9-654B-B8DF-EA4B78F6F679}"/>
              </a:ext>
            </a:extLst>
          </p:cNvPr>
          <p:cNvSpPr>
            <a:spLocks noGrp="1"/>
          </p:cNvSpPr>
          <p:nvPr>
            <p:ph type="body" sz="quarter" idx="18" hasCustomPrompt="1"/>
          </p:nvPr>
        </p:nvSpPr>
        <p:spPr>
          <a:xfrm>
            <a:off x="7948246" y="260246"/>
            <a:ext cx="2865925" cy="1255363"/>
          </a:xfrm>
        </p:spPr>
        <p:txBody>
          <a:bodyPr>
            <a:noAutofit/>
          </a:bodyPr>
          <a:lstStyle>
            <a:lvl1pPr marL="138113" indent="-138113">
              <a:spcBef>
                <a:spcPts val="0"/>
              </a:spcBef>
              <a:spcAft>
                <a:spcPts val="600"/>
              </a:spcAft>
              <a:buClr>
                <a:schemeClr val="accent2"/>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28" name="Text Placeholder 21">
            <a:extLst>
              <a:ext uri="{FF2B5EF4-FFF2-40B4-BE49-F238E27FC236}">
                <a16:creationId xmlns:a16="http://schemas.microsoft.com/office/drawing/2014/main" id="{69606F56-FCBB-4D49-811E-9DC358B5B449}"/>
              </a:ext>
            </a:extLst>
          </p:cNvPr>
          <p:cNvSpPr>
            <a:spLocks noGrp="1"/>
          </p:cNvSpPr>
          <p:nvPr>
            <p:ph type="body" sz="quarter" idx="20" hasCustomPrompt="1"/>
          </p:nvPr>
        </p:nvSpPr>
        <p:spPr>
          <a:xfrm>
            <a:off x="5462695" y="1755833"/>
            <a:ext cx="2333151" cy="1255363"/>
          </a:xfrm>
        </p:spPr>
        <p:txBody>
          <a:bodyPr>
            <a:normAutofit/>
          </a:bodyPr>
          <a:lstStyle>
            <a:lvl1pPr marL="0" indent="0">
              <a:buNone/>
              <a:defRPr sz="2000" b="1"/>
            </a:lvl1pPr>
          </a:lstStyle>
          <a:p>
            <a:pPr lvl="0"/>
            <a:r>
              <a:rPr lang="en-US"/>
              <a:t>Section 2 title</a:t>
            </a:r>
          </a:p>
        </p:txBody>
      </p:sp>
      <p:sp>
        <p:nvSpPr>
          <p:cNvPr id="29" name="Text Placeholder 21">
            <a:extLst>
              <a:ext uri="{FF2B5EF4-FFF2-40B4-BE49-F238E27FC236}">
                <a16:creationId xmlns:a16="http://schemas.microsoft.com/office/drawing/2014/main" id="{E47384C2-DEDA-A549-9352-256F185B6C90}"/>
              </a:ext>
            </a:extLst>
          </p:cNvPr>
          <p:cNvSpPr>
            <a:spLocks noGrp="1"/>
          </p:cNvSpPr>
          <p:nvPr>
            <p:ph type="body" sz="quarter" idx="21" hasCustomPrompt="1"/>
          </p:nvPr>
        </p:nvSpPr>
        <p:spPr>
          <a:xfrm>
            <a:off x="7948246" y="1755833"/>
            <a:ext cx="2865925" cy="1255363"/>
          </a:xfrm>
        </p:spPr>
        <p:txBody>
          <a:bodyPr>
            <a:noAutofit/>
          </a:bodyPr>
          <a:lstStyle>
            <a:lvl1pPr marL="138113" indent="-138113">
              <a:spcBef>
                <a:spcPts val="100"/>
              </a:spcBef>
              <a:spcAft>
                <a:spcPts val="600"/>
              </a:spcAft>
              <a:buClr>
                <a:schemeClr val="accent2"/>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0" name="Text Placeholder 21">
            <a:extLst>
              <a:ext uri="{FF2B5EF4-FFF2-40B4-BE49-F238E27FC236}">
                <a16:creationId xmlns:a16="http://schemas.microsoft.com/office/drawing/2014/main" id="{8EDBC8F1-DF73-0242-8A25-DF5A81858E23}"/>
              </a:ext>
            </a:extLst>
          </p:cNvPr>
          <p:cNvSpPr>
            <a:spLocks noGrp="1"/>
          </p:cNvSpPr>
          <p:nvPr>
            <p:ph type="body" sz="quarter" idx="23" hasCustomPrompt="1"/>
          </p:nvPr>
        </p:nvSpPr>
        <p:spPr>
          <a:xfrm>
            <a:off x="5462695" y="3266918"/>
            <a:ext cx="2333151" cy="1255363"/>
          </a:xfrm>
        </p:spPr>
        <p:txBody>
          <a:bodyPr>
            <a:normAutofit/>
          </a:bodyPr>
          <a:lstStyle>
            <a:lvl1pPr marL="0" indent="0">
              <a:buNone/>
              <a:defRPr sz="2000" b="1"/>
            </a:lvl1pPr>
          </a:lstStyle>
          <a:p>
            <a:pPr lvl="0"/>
            <a:r>
              <a:rPr lang="en-US"/>
              <a:t>Section 3 title</a:t>
            </a:r>
          </a:p>
        </p:txBody>
      </p:sp>
      <p:sp>
        <p:nvSpPr>
          <p:cNvPr id="31" name="Text Placeholder 21">
            <a:extLst>
              <a:ext uri="{FF2B5EF4-FFF2-40B4-BE49-F238E27FC236}">
                <a16:creationId xmlns:a16="http://schemas.microsoft.com/office/drawing/2014/main" id="{3977AA20-1CD2-A74D-B804-7666C73C4E5B}"/>
              </a:ext>
            </a:extLst>
          </p:cNvPr>
          <p:cNvSpPr>
            <a:spLocks noGrp="1"/>
          </p:cNvSpPr>
          <p:nvPr>
            <p:ph type="body" sz="quarter" idx="24" hasCustomPrompt="1"/>
          </p:nvPr>
        </p:nvSpPr>
        <p:spPr>
          <a:xfrm>
            <a:off x="7948246" y="3266918"/>
            <a:ext cx="2865925" cy="1255363"/>
          </a:xfrm>
        </p:spPr>
        <p:txBody>
          <a:bodyPr>
            <a:noAutofit/>
          </a:bodyPr>
          <a:lstStyle>
            <a:lvl1pPr marL="138113" indent="-138113">
              <a:spcBef>
                <a:spcPts val="0"/>
              </a:spcBef>
              <a:spcAft>
                <a:spcPts val="600"/>
              </a:spcAft>
              <a:buClr>
                <a:schemeClr val="accent2"/>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2" name="Text Placeholder 21">
            <a:extLst>
              <a:ext uri="{FF2B5EF4-FFF2-40B4-BE49-F238E27FC236}">
                <a16:creationId xmlns:a16="http://schemas.microsoft.com/office/drawing/2014/main" id="{30EC98D3-AA77-D345-A982-FBDDE1509CA9}"/>
              </a:ext>
            </a:extLst>
          </p:cNvPr>
          <p:cNvSpPr>
            <a:spLocks noGrp="1"/>
          </p:cNvSpPr>
          <p:nvPr>
            <p:ph type="body" sz="quarter" idx="26" hasCustomPrompt="1"/>
          </p:nvPr>
        </p:nvSpPr>
        <p:spPr>
          <a:xfrm>
            <a:off x="5462695" y="4770253"/>
            <a:ext cx="2333151" cy="1255363"/>
          </a:xfrm>
        </p:spPr>
        <p:txBody>
          <a:bodyPr>
            <a:normAutofit/>
          </a:bodyPr>
          <a:lstStyle>
            <a:lvl1pPr marL="0" indent="0">
              <a:buNone/>
              <a:defRPr sz="2000" b="1"/>
            </a:lvl1pPr>
          </a:lstStyle>
          <a:p>
            <a:pPr lvl="0"/>
            <a:r>
              <a:rPr lang="en-US"/>
              <a:t>Section 4 title</a:t>
            </a:r>
          </a:p>
        </p:txBody>
      </p:sp>
      <p:sp>
        <p:nvSpPr>
          <p:cNvPr id="33" name="Text Placeholder 21">
            <a:extLst>
              <a:ext uri="{FF2B5EF4-FFF2-40B4-BE49-F238E27FC236}">
                <a16:creationId xmlns:a16="http://schemas.microsoft.com/office/drawing/2014/main" id="{D0B1ACFE-B2F4-0342-B80E-7AD7E1A7B5EE}"/>
              </a:ext>
            </a:extLst>
          </p:cNvPr>
          <p:cNvSpPr>
            <a:spLocks noGrp="1"/>
          </p:cNvSpPr>
          <p:nvPr>
            <p:ph type="body" sz="quarter" idx="27" hasCustomPrompt="1"/>
          </p:nvPr>
        </p:nvSpPr>
        <p:spPr>
          <a:xfrm>
            <a:off x="7948246" y="4770253"/>
            <a:ext cx="2865925" cy="1255363"/>
          </a:xfrm>
        </p:spPr>
        <p:txBody>
          <a:bodyPr>
            <a:noAutofit/>
          </a:bodyPr>
          <a:lstStyle>
            <a:lvl1pPr marL="138113" indent="-138113">
              <a:spcBef>
                <a:spcPts val="0"/>
              </a:spcBef>
              <a:spcAft>
                <a:spcPts val="600"/>
              </a:spcAft>
              <a:buClr>
                <a:schemeClr val="accent2"/>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4" name="Title 3">
            <a:extLst>
              <a:ext uri="{FF2B5EF4-FFF2-40B4-BE49-F238E27FC236}">
                <a16:creationId xmlns:a16="http://schemas.microsoft.com/office/drawing/2014/main" id="{FA9A0F45-4B40-064D-9F47-63C25E247F44}"/>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Section title goes here</a:t>
            </a:r>
            <a:endParaRPr lang="en-US"/>
          </a:p>
        </p:txBody>
      </p:sp>
    </p:spTree>
    <p:extLst>
      <p:ext uri="{BB962C8B-B14F-4D97-AF65-F5344CB8AC3E}">
        <p14:creationId xmlns:p14="http://schemas.microsoft.com/office/powerpoint/2010/main" val="3043809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ark Red 3-Sections (Plasma)">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F6BF10-0C79-834D-A298-CADE413E0013}"/>
              </a:ext>
            </a:extLst>
          </p:cNvPr>
          <p:cNvSpPr/>
          <p:nvPr userDrawn="1"/>
        </p:nvSpPr>
        <p:spPr>
          <a:xfrm>
            <a:off x="0" y="0"/>
            <a:ext cx="5019040" cy="6019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34A3C34-8180-4641-8CC7-8A1BF7C85884}"/>
              </a:ext>
            </a:extLst>
          </p:cNvPr>
          <p:cNvCxnSpPr>
            <a:cxnSpLocks/>
          </p:cNvCxnSpPr>
          <p:nvPr userDrawn="1"/>
        </p:nvCxnSpPr>
        <p:spPr>
          <a:xfrm>
            <a:off x="5462694" y="2074055"/>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a:extLst>
              <a:ext uri="{FF2B5EF4-FFF2-40B4-BE49-F238E27FC236}">
                <a16:creationId xmlns:a16="http://schemas.microsoft.com/office/drawing/2014/main" id="{87FF553C-998D-BB4B-9AFF-0364E4B24C10}"/>
              </a:ext>
            </a:extLst>
          </p:cNvPr>
          <p:cNvSpPr>
            <a:spLocks noGrp="1"/>
          </p:cNvSpPr>
          <p:nvPr>
            <p:ph type="body" sz="quarter" idx="13" hasCustomPrompt="1"/>
          </p:nvPr>
        </p:nvSpPr>
        <p:spPr>
          <a:xfrm>
            <a:off x="10957301" y="210870"/>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1</a:t>
            </a:r>
          </a:p>
        </p:txBody>
      </p:sp>
      <p:cxnSp>
        <p:nvCxnSpPr>
          <p:cNvPr id="26" name="Straight Connector 25">
            <a:extLst>
              <a:ext uri="{FF2B5EF4-FFF2-40B4-BE49-F238E27FC236}">
                <a16:creationId xmlns:a16="http://schemas.microsoft.com/office/drawing/2014/main" id="{ABF33D1B-8403-DA48-A899-79AA7DDF6338}"/>
              </a:ext>
            </a:extLst>
          </p:cNvPr>
          <p:cNvCxnSpPr>
            <a:cxnSpLocks/>
          </p:cNvCxnSpPr>
          <p:nvPr userDrawn="1"/>
        </p:nvCxnSpPr>
        <p:spPr>
          <a:xfrm>
            <a:off x="5462694" y="4149856"/>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4CD5A8D4-4C27-0843-BFAE-CDE39C6DC0A7}"/>
              </a:ext>
            </a:extLst>
          </p:cNvPr>
          <p:cNvSpPr>
            <a:spLocks noGrp="1"/>
          </p:cNvSpPr>
          <p:nvPr>
            <p:ph type="body" sz="quarter" idx="19" hasCustomPrompt="1"/>
          </p:nvPr>
        </p:nvSpPr>
        <p:spPr>
          <a:xfrm>
            <a:off x="10957301" y="2286671"/>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2</a:t>
            </a:r>
          </a:p>
        </p:txBody>
      </p:sp>
      <p:sp>
        <p:nvSpPr>
          <p:cNvPr id="30" name="Text Placeholder 13">
            <a:extLst>
              <a:ext uri="{FF2B5EF4-FFF2-40B4-BE49-F238E27FC236}">
                <a16:creationId xmlns:a16="http://schemas.microsoft.com/office/drawing/2014/main" id="{7D42B98A-274B-C648-A66F-76DFFC40FF55}"/>
              </a:ext>
            </a:extLst>
          </p:cNvPr>
          <p:cNvSpPr>
            <a:spLocks noGrp="1"/>
          </p:cNvSpPr>
          <p:nvPr>
            <p:ph type="body" sz="quarter" idx="22" hasCustomPrompt="1"/>
          </p:nvPr>
        </p:nvSpPr>
        <p:spPr>
          <a:xfrm>
            <a:off x="10957301" y="4362472"/>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3</a:t>
            </a:r>
          </a:p>
        </p:txBody>
      </p:sp>
      <p:pic>
        <p:nvPicPr>
          <p:cNvPr id="17" name="Image" descr="Image">
            <a:extLst>
              <a:ext uri="{FF2B5EF4-FFF2-40B4-BE49-F238E27FC236}">
                <a16:creationId xmlns:a16="http://schemas.microsoft.com/office/drawing/2014/main" id="{E2402B21-D007-F543-B9E2-B981DAFE01D8}"/>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8" name="Slide Number Placeholder 5">
            <a:extLst>
              <a:ext uri="{FF2B5EF4-FFF2-40B4-BE49-F238E27FC236}">
                <a16:creationId xmlns:a16="http://schemas.microsoft.com/office/drawing/2014/main" id="{D1A54586-08B9-D544-AA53-B26C07800A1B}"/>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9" name="Text Placeholder 21">
            <a:extLst>
              <a:ext uri="{FF2B5EF4-FFF2-40B4-BE49-F238E27FC236}">
                <a16:creationId xmlns:a16="http://schemas.microsoft.com/office/drawing/2014/main" id="{4F3F34D3-EAAB-084A-AEA4-6E5F9C6BB563}"/>
              </a:ext>
            </a:extLst>
          </p:cNvPr>
          <p:cNvSpPr>
            <a:spLocks noGrp="1"/>
          </p:cNvSpPr>
          <p:nvPr>
            <p:ph type="body" sz="quarter" idx="17" hasCustomPrompt="1"/>
          </p:nvPr>
        </p:nvSpPr>
        <p:spPr>
          <a:xfrm>
            <a:off x="5462695" y="210870"/>
            <a:ext cx="2333151" cy="1650570"/>
          </a:xfrm>
        </p:spPr>
        <p:txBody>
          <a:bodyPr>
            <a:normAutofit/>
          </a:bodyPr>
          <a:lstStyle>
            <a:lvl1pPr marL="0" indent="0">
              <a:buNone/>
              <a:defRPr sz="2000" b="1"/>
            </a:lvl1pPr>
          </a:lstStyle>
          <a:p>
            <a:pPr lvl="0"/>
            <a:r>
              <a:rPr lang="en-US"/>
              <a:t>Section 1 title</a:t>
            </a:r>
          </a:p>
        </p:txBody>
      </p:sp>
      <p:sp>
        <p:nvSpPr>
          <p:cNvPr id="21" name="Text Placeholder 21">
            <a:extLst>
              <a:ext uri="{FF2B5EF4-FFF2-40B4-BE49-F238E27FC236}">
                <a16:creationId xmlns:a16="http://schemas.microsoft.com/office/drawing/2014/main" id="{7CC1178C-EBC0-6B4B-B0B7-50D6EB9BAF2A}"/>
              </a:ext>
            </a:extLst>
          </p:cNvPr>
          <p:cNvSpPr>
            <a:spLocks noGrp="1"/>
          </p:cNvSpPr>
          <p:nvPr>
            <p:ph type="body" sz="quarter" idx="18" hasCustomPrompt="1"/>
          </p:nvPr>
        </p:nvSpPr>
        <p:spPr>
          <a:xfrm>
            <a:off x="7936524" y="210870"/>
            <a:ext cx="2877648" cy="1650570"/>
          </a:xfrm>
        </p:spPr>
        <p:txBody>
          <a:bodyPr>
            <a:normAutofit/>
          </a:bodyPr>
          <a:lstStyle>
            <a:lvl1pPr marL="138113" indent="-138113">
              <a:spcBef>
                <a:spcPts val="0"/>
              </a:spcBef>
              <a:spcAft>
                <a:spcPts val="600"/>
              </a:spcAft>
              <a:buClr>
                <a:schemeClr val="accent2"/>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3" name="Text Placeholder 21">
            <a:extLst>
              <a:ext uri="{FF2B5EF4-FFF2-40B4-BE49-F238E27FC236}">
                <a16:creationId xmlns:a16="http://schemas.microsoft.com/office/drawing/2014/main" id="{09A76B48-9614-524B-AEE5-0BE42ABE9822}"/>
              </a:ext>
            </a:extLst>
          </p:cNvPr>
          <p:cNvSpPr>
            <a:spLocks noGrp="1"/>
          </p:cNvSpPr>
          <p:nvPr>
            <p:ph type="body" sz="quarter" idx="20" hasCustomPrompt="1"/>
          </p:nvPr>
        </p:nvSpPr>
        <p:spPr>
          <a:xfrm>
            <a:off x="5462695" y="2286671"/>
            <a:ext cx="2333151" cy="1650570"/>
          </a:xfrm>
        </p:spPr>
        <p:txBody>
          <a:bodyPr>
            <a:normAutofit/>
          </a:bodyPr>
          <a:lstStyle>
            <a:lvl1pPr marL="0" indent="0">
              <a:buNone/>
              <a:defRPr sz="2000" b="1"/>
            </a:lvl1pPr>
          </a:lstStyle>
          <a:p>
            <a:pPr lvl="0"/>
            <a:r>
              <a:rPr lang="en-US"/>
              <a:t>Section 2 title</a:t>
            </a:r>
          </a:p>
        </p:txBody>
      </p:sp>
      <p:sp>
        <p:nvSpPr>
          <p:cNvPr id="34" name="Text Placeholder 21">
            <a:extLst>
              <a:ext uri="{FF2B5EF4-FFF2-40B4-BE49-F238E27FC236}">
                <a16:creationId xmlns:a16="http://schemas.microsoft.com/office/drawing/2014/main" id="{EAA2F358-E196-7148-9D1A-D5488CC5B9DA}"/>
              </a:ext>
            </a:extLst>
          </p:cNvPr>
          <p:cNvSpPr>
            <a:spLocks noGrp="1"/>
          </p:cNvSpPr>
          <p:nvPr>
            <p:ph type="body" sz="quarter" idx="21" hasCustomPrompt="1"/>
          </p:nvPr>
        </p:nvSpPr>
        <p:spPr>
          <a:xfrm>
            <a:off x="7936524" y="2286671"/>
            <a:ext cx="2877648" cy="1650570"/>
          </a:xfrm>
        </p:spPr>
        <p:txBody>
          <a:bodyPr>
            <a:normAutofit/>
          </a:bodyPr>
          <a:lstStyle>
            <a:lvl1pPr marL="138113" indent="-138113">
              <a:spcBef>
                <a:spcPts val="0"/>
              </a:spcBef>
              <a:spcAft>
                <a:spcPts val="600"/>
              </a:spcAft>
              <a:buClr>
                <a:schemeClr val="accent2"/>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5" name="Text Placeholder 21">
            <a:extLst>
              <a:ext uri="{FF2B5EF4-FFF2-40B4-BE49-F238E27FC236}">
                <a16:creationId xmlns:a16="http://schemas.microsoft.com/office/drawing/2014/main" id="{46539179-28C4-8142-A82D-5B80FC0633C0}"/>
              </a:ext>
            </a:extLst>
          </p:cNvPr>
          <p:cNvSpPr>
            <a:spLocks noGrp="1"/>
          </p:cNvSpPr>
          <p:nvPr>
            <p:ph type="body" sz="quarter" idx="23" hasCustomPrompt="1"/>
          </p:nvPr>
        </p:nvSpPr>
        <p:spPr>
          <a:xfrm>
            <a:off x="5462695" y="4362472"/>
            <a:ext cx="2333151" cy="1650570"/>
          </a:xfrm>
        </p:spPr>
        <p:txBody>
          <a:bodyPr>
            <a:normAutofit/>
          </a:bodyPr>
          <a:lstStyle>
            <a:lvl1pPr marL="0" indent="0">
              <a:buNone/>
              <a:defRPr sz="2000" b="1"/>
            </a:lvl1pPr>
          </a:lstStyle>
          <a:p>
            <a:pPr lvl="0"/>
            <a:r>
              <a:rPr lang="en-US"/>
              <a:t>Section 3 title</a:t>
            </a:r>
          </a:p>
        </p:txBody>
      </p:sp>
      <p:sp>
        <p:nvSpPr>
          <p:cNvPr id="36" name="Text Placeholder 21">
            <a:extLst>
              <a:ext uri="{FF2B5EF4-FFF2-40B4-BE49-F238E27FC236}">
                <a16:creationId xmlns:a16="http://schemas.microsoft.com/office/drawing/2014/main" id="{5706E8A8-F8F5-9A40-BC8F-76017AE05A4D}"/>
              </a:ext>
            </a:extLst>
          </p:cNvPr>
          <p:cNvSpPr>
            <a:spLocks noGrp="1"/>
          </p:cNvSpPr>
          <p:nvPr>
            <p:ph type="body" sz="quarter" idx="24" hasCustomPrompt="1"/>
          </p:nvPr>
        </p:nvSpPr>
        <p:spPr>
          <a:xfrm>
            <a:off x="7936524" y="4362472"/>
            <a:ext cx="2877648" cy="1650570"/>
          </a:xfrm>
        </p:spPr>
        <p:txBody>
          <a:bodyPr>
            <a:normAutofit/>
          </a:bodyPr>
          <a:lstStyle>
            <a:lvl1pPr marL="138113" indent="-138113">
              <a:spcBef>
                <a:spcPts val="0"/>
              </a:spcBef>
              <a:spcAft>
                <a:spcPts val="600"/>
              </a:spcAft>
              <a:buClr>
                <a:schemeClr val="accent2"/>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24" name="Title 3">
            <a:extLst>
              <a:ext uri="{FF2B5EF4-FFF2-40B4-BE49-F238E27FC236}">
                <a16:creationId xmlns:a16="http://schemas.microsoft.com/office/drawing/2014/main" id="{CD4D6568-4842-5046-9C93-593C77EC3F3F}"/>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Section title goes here</a:t>
            </a:r>
            <a:endParaRPr lang="en-US"/>
          </a:p>
        </p:txBody>
      </p:sp>
    </p:spTree>
    <p:extLst>
      <p:ext uri="{BB962C8B-B14F-4D97-AF65-F5344CB8AC3E}">
        <p14:creationId xmlns:p14="http://schemas.microsoft.com/office/powerpoint/2010/main" val="1495873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ark Red, Statement + Bullets (Plasm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2277E7-7C40-9948-A8F0-78CD40B594AA}"/>
              </a:ext>
            </a:extLst>
          </p:cNvPr>
          <p:cNvSpPr/>
          <p:nvPr userDrawn="1"/>
        </p:nvSpPr>
        <p:spPr>
          <a:xfrm>
            <a:off x="0" y="0"/>
            <a:ext cx="5019040" cy="601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6CB9A530-6EBA-8943-888B-6759F7F65E9E}"/>
              </a:ext>
            </a:extLst>
          </p:cNvPr>
          <p:cNvSpPr>
            <a:spLocks noGrp="1"/>
          </p:cNvSpPr>
          <p:nvPr>
            <p:ph type="body" sz="quarter" idx="10" hasCustomPrompt="1"/>
          </p:nvPr>
        </p:nvSpPr>
        <p:spPr>
          <a:xfrm>
            <a:off x="5322888" y="1495585"/>
            <a:ext cx="6107112" cy="3905089"/>
          </a:xfrm>
        </p:spPr>
        <p:txBody>
          <a:bodyPr anchor="t" anchorCtr="0"/>
          <a:lstStyle>
            <a:lvl1pPr>
              <a:lnSpc>
                <a:spcPct val="100000"/>
              </a:lnSpc>
              <a:spcAft>
                <a:spcPts val="600"/>
              </a:spcAft>
              <a:buClr>
                <a:schemeClr val="accent2"/>
              </a:buClr>
              <a:defRPr sz="2600"/>
            </a:lvl1pPr>
            <a:lvl2pPr>
              <a:lnSpc>
                <a:spcPct val="100000"/>
              </a:lnSpc>
              <a:spcAft>
                <a:spcPts val="600"/>
              </a:spcAft>
              <a:buClr>
                <a:schemeClr val="accent2"/>
              </a:buClr>
              <a:defRPr/>
            </a:lvl2pPr>
            <a:lvl3pPr>
              <a:lnSpc>
                <a:spcPct val="100000"/>
              </a:lnSpc>
              <a:spcAft>
                <a:spcPts val="600"/>
              </a:spcAft>
              <a:buClr>
                <a:schemeClr val="accent2"/>
              </a:buClr>
              <a:defRPr/>
            </a:lvl3pPr>
            <a:lvl4pPr>
              <a:lnSpc>
                <a:spcPct val="100000"/>
              </a:lnSpc>
              <a:spcAft>
                <a:spcPts val="600"/>
              </a:spcAft>
              <a:buClr>
                <a:schemeClr val="accent2"/>
              </a:buClr>
              <a:defRPr/>
            </a:lvl4pPr>
            <a:lvl5pPr>
              <a:lnSpc>
                <a:spcPct val="100000"/>
              </a:lnSpc>
              <a:spcAft>
                <a:spcPts val="600"/>
              </a:spcAft>
              <a:buClr>
                <a:schemeClr val="accent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8" name="Image" descr="Image">
            <a:extLst>
              <a:ext uri="{FF2B5EF4-FFF2-40B4-BE49-F238E27FC236}">
                <a16:creationId xmlns:a16="http://schemas.microsoft.com/office/drawing/2014/main" id="{132A73D0-4F41-C846-92AD-1E4555F10DAA}"/>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0" name="Slide Number Placeholder 5">
            <a:extLst>
              <a:ext uri="{FF2B5EF4-FFF2-40B4-BE49-F238E27FC236}">
                <a16:creationId xmlns:a16="http://schemas.microsoft.com/office/drawing/2014/main" id="{9FFC42A8-AEE4-4641-A498-3C04B6BFB576}"/>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2" name="Title 3">
            <a:extLst>
              <a:ext uri="{FF2B5EF4-FFF2-40B4-BE49-F238E27FC236}">
                <a16:creationId xmlns:a16="http://schemas.microsoft.com/office/drawing/2014/main" id="{0AE3FD0D-E5D4-D24D-ABA9-77E099E9520D}"/>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Insert statement text here</a:t>
            </a:r>
            <a:endParaRPr lang="en-US"/>
          </a:p>
        </p:txBody>
      </p:sp>
      <p:cxnSp>
        <p:nvCxnSpPr>
          <p:cNvPr id="13" name="Straight Connector 12">
            <a:extLst>
              <a:ext uri="{FF2B5EF4-FFF2-40B4-BE49-F238E27FC236}">
                <a16:creationId xmlns:a16="http://schemas.microsoft.com/office/drawing/2014/main" id="{F0499FF3-E36F-0B45-AE83-F0E6995E2D29}"/>
              </a:ext>
            </a:extLst>
          </p:cNvPr>
          <p:cNvCxnSpPr>
            <a:cxnSpLocks/>
          </p:cNvCxnSpPr>
          <p:nvPr userDrawn="1"/>
        </p:nvCxnSpPr>
        <p:spPr>
          <a:xfrm>
            <a:off x="5462694" y="6003681"/>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83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rk Red, Statement + Image (Plasm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1CDFF7-2347-0243-8D0A-2FC91A6D1B7F}"/>
              </a:ext>
            </a:extLst>
          </p:cNvPr>
          <p:cNvSpPr/>
          <p:nvPr userDrawn="1"/>
        </p:nvSpPr>
        <p:spPr>
          <a:xfrm>
            <a:off x="0" y="0"/>
            <a:ext cx="5019040" cy="601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5005137" y="0"/>
            <a:ext cx="7186864" cy="6019800"/>
          </a:xfrm>
        </p:spPr>
        <p:txBody>
          <a:bodyPr anchor="ctr" anchorCtr="0"/>
          <a:lstStyle>
            <a:lvl1pPr marL="0" indent="0" algn="ctr">
              <a:buNone/>
              <a:defRPr/>
            </a:lvl1pPr>
          </a:lstStyle>
          <a:p>
            <a:endParaRPr lang="en-US"/>
          </a:p>
        </p:txBody>
      </p:sp>
      <p:pic>
        <p:nvPicPr>
          <p:cNvPr id="6" name="Image" descr="Image">
            <a:extLst>
              <a:ext uri="{FF2B5EF4-FFF2-40B4-BE49-F238E27FC236}">
                <a16:creationId xmlns:a16="http://schemas.microsoft.com/office/drawing/2014/main" id="{0CD41D06-3ABA-2C4A-BD66-A2AB190A1FF2}"/>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9" name="Slide Number Placeholder 5">
            <a:extLst>
              <a:ext uri="{FF2B5EF4-FFF2-40B4-BE49-F238E27FC236}">
                <a16:creationId xmlns:a16="http://schemas.microsoft.com/office/drawing/2014/main" id="{4A215FA5-B20F-D54F-BB4C-BAF5316D7651}"/>
              </a:ext>
            </a:extLst>
          </p:cNvPr>
          <p:cNvSpPr>
            <a:spLocks noGrp="1"/>
          </p:cNvSpPr>
          <p:nvPr>
            <p:ph type="sldNum" sz="quarter" idx="4"/>
          </p:nvPr>
        </p:nvSpPr>
        <p:spPr>
          <a:xfrm>
            <a:off x="10998678" y="6356350"/>
            <a:ext cx="522349"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Content Placeholder 3">
            <a:extLst>
              <a:ext uri="{FF2B5EF4-FFF2-40B4-BE49-F238E27FC236}">
                <a16:creationId xmlns:a16="http://schemas.microsoft.com/office/drawing/2014/main" id="{80C2009C-0560-FE41-8530-B66475B0E541}"/>
              </a:ext>
            </a:extLst>
          </p:cNvPr>
          <p:cNvSpPr>
            <a:spLocks noGrp="1"/>
          </p:cNvSpPr>
          <p:nvPr>
            <p:ph sz="quarter" idx="15" hasCustomPrompt="1"/>
          </p:nvPr>
        </p:nvSpPr>
        <p:spPr>
          <a:xfrm>
            <a:off x="3642102" y="6343144"/>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0" name="Title 3">
            <a:extLst>
              <a:ext uri="{FF2B5EF4-FFF2-40B4-BE49-F238E27FC236}">
                <a16:creationId xmlns:a16="http://schemas.microsoft.com/office/drawing/2014/main" id="{1ABC7485-2B42-3D49-B8F1-04FCA1A7D3F8}"/>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Insert statement text here</a:t>
            </a:r>
            <a:endParaRPr lang="en-US"/>
          </a:p>
        </p:txBody>
      </p:sp>
    </p:spTree>
    <p:extLst>
      <p:ext uri="{BB962C8B-B14F-4D97-AF65-F5344CB8AC3E}">
        <p14:creationId xmlns:p14="http://schemas.microsoft.com/office/powerpoint/2010/main" val="1746544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urquoise Section Divider 1 (S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6885E6-B81A-AB42-B5CD-89964B768A0D}"/>
              </a:ext>
            </a:extLst>
          </p:cNvPr>
          <p:cNvSpPr/>
          <p:nvPr userDrawn="1"/>
        </p:nvSpPr>
        <p:spPr>
          <a:xfrm>
            <a:off x="0" y="-1"/>
            <a:ext cx="12192000" cy="60562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37D9F74D-7846-404F-8B91-31D0710D4FC6}"/>
              </a:ext>
            </a:extLst>
          </p:cNvPr>
          <p:cNvSpPr>
            <a:spLocks noGrp="1"/>
          </p:cNvSpPr>
          <p:nvPr>
            <p:ph type="body" sz="quarter" idx="13" hasCustomPrompt="1"/>
          </p:nvPr>
        </p:nvSpPr>
        <p:spPr>
          <a:xfrm>
            <a:off x="768925" y="3907766"/>
            <a:ext cx="8897349" cy="1406106"/>
          </a:xfrm>
          <a:prstGeom prst="rect">
            <a:avLst/>
          </a:prstGeom>
        </p:spPr>
        <p:txBody>
          <a:bodyPr anchor="t" anchorCtr="0">
            <a:normAutofit/>
          </a:bodyPr>
          <a:lstStyle>
            <a:lvl1pPr marL="0" indent="0">
              <a:buNone/>
              <a:tabLst/>
              <a:defRPr sz="2200">
                <a:solidFill>
                  <a:schemeClr val="bg1"/>
                </a:solidFill>
              </a:defRPr>
            </a:lvl1pPr>
            <a:lvl2pPr marL="457200" indent="0">
              <a:lnSpc>
                <a:spcPct val="15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New Section subtitle here</a:t>
            </a:r>
          </a:p>
        </p:txBody>
      </p:sp>
      <p:sp>
        <p:nvSpPr>
          <p:cNvPr id="14" name="Title Placeholder 1">
            <a:extLst>
              <a:ext uri="{FF2B5EF4-FFF2-40B4-BE49-F238E27FC236}">
                <a16:creationId xmlns:a16="http://schemas.microsoft.com/office/drawing/2014/main" id="{E1832DDD-2CD5-544D-9641-BB3514111974}"/>
              </a:ext>
            </a:extLst>
          </p:cNvPr>
          <p:cNvSpPr>
            <a:spLocks noGrp="1"/>
          </p:cNvSpPr>
          <p:nvPr>
            <p:ph type="title" hasCustomPrompt="1"/>
          </p:nvPr>
        </p:nvSpPr>
        <p:spPr>
          <a:xfrm>
            <a:off x="768924" y="1829775"/>
            <a:ext cx="8897349" cy="1855893"/>
          </a:xfrm>
          <a:prstGeom prst="rect">
            <a:avLst/>
          </a:prstGeom>
        </p:spPr>
        <p:txBody>
          <a:bodyPr vert="horz" lIns="0" tIns="0" rIns="0" bIns="0" rtlCol="0" anchor="b" anchorCtr="0">
            <a:spAutoFit/>
          </a:bodyPr>
          <a:lstStyle>
            <a:lvl1pPr>
              <a:defRPr sz="6700">
                <a:solidFill>
                  <a:schemeClr val="bg1"/>
                </a:solidFill>
              </a:defRPr>
            </a:lvl1pPr>
          </a:lstStyle>
          <a:p>
            <a:r>
              <a:rPr lang="en-CA"/>
              <a:t>Insert section title here or statement text</a:t>
            </a:r>
          </a:p>
        </p:txBody>
      </p:sp>
      <p:sp>
        <p:nvSpPr>
          <p:cNvPr id="5" name="Slide Number Placeholder 5">
            <a:extLst>
              <a:ext uri="{FF2B5EF4-FFF2-40B4-BE49-F238E27FC236}">
                <a16:creationId xmlns:a16="http://schemas.microsoft.com/office/drawing/2014/main" id="{CEAB16F0-6C69-354F-B530-A8B166A8F14F}"/>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543176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urquoise Section Divider 2 (SC)">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4992ED6A-E817-8344-B99A-B039277986EE}"/>
              </a:ext>
            </a:extLst>
          </p:cNvPr>
          <p:cNvPicPr>
            <a:picLocks noChangeAspect="1"/>
          </p:cNvPicPr>
          <p:nvPr userDrawn="1"/>
        </p:nvPicPr>
        <p:blipFill rotWithShape="1">
          <a:blip>
            <a:extLst>
              <a:ext uri="{28A0092B-C50C-407E-A947-70E740481C1C}">
                <a14:useLocalDpi xmlns:a14="http://schemas.microsoft.com/office/drawing/2010/main" val="0"/>
              </a:ext>
            </a:extLst>
          </a:blip>
          <a:srcRect t="2939"/>
          <a:stretch/>
        </p:blipFill>
        <p:spPr>
          <a:xfrm>
            <a:off x="0" y="0"/>
            <a:ext cx="12192000" cy="6656090"/>
          </a:xfrm>
          <a:prstGeom prst="rect">
            <a:avLst/>
          </a:prstGeom>
        </p:spPr>
      </p:pic>
      <p:sp>
        <p:nvSpPr>
          <p:cNvPr id="7" name="Rectangle 6">
            <a:extLst>
              <a:ext uri="{FF2B5EF4-FFF2-40B4-BE49-F238E27FC236}">
                <a16:creationId xmlns:a16="http://schemas.microsoft.com/office/drawing/2014/main" id="{5C5CCE80-A004-A948-AAF1-788658301B6B}"/>
              </a:ext>
            </a:extLst>
          </p:cNvPr>
          <p:cNvSpPr/>
          <p:nvPr userDrawn="1"/>
        </p:nvSpPr>
        <p:spPr>
          <a:xfrm>
            <a:off x="0" y="5922000"/>
            <a:ext cx="12192000" cy="9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CEE382FE-DB00-1B44-9083-83AEAF451D7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8" name="TextBox 7">
            <a:extLst>
              <a:ext uri="{FF2B5EF4-FFF2-40B4-BE49-F238E27FC236}">
                <a16:creationId xmlns:a16="http://schemas.microsoft.com/office/drawing/2014/main" id="{4157AF92-A227-6D4F-9E38-43C0DEB832B0}"/>
              </a:ext>
            </a:extLst>
          </p:cNvPr>
          <p:cNvSpPr txBox="1"/>
          <p:nvPr userDrawn="1"/>
        </p:nvSpPr>
        <p:spPr>
          <a:xfrm>
            <a:off x="4523532" y="5069712"/>
            <a:ext cx="1478683" cy="646331"/>
          </a:xfrm>
          <a:prstGeom prst="rect">
            <a:avLst/>
          </a:prstGeom>
          <a:noFill/>
        </p:spPr>
        <p:txBody>
          <a:bodyPr wrap="square" rtlCol="0">
            <a:spAutoFit/>
          </a:bodyPr>
          <a:lstStyle/>
          <a:p>
            <a:r>
              <a:rPr lang="en-US" sz="1200" b="1">
                <a:solidFill>
                  <a:schemeClr val="tx2"/>
                </a:solidFill>
              </a:rPr>
              <a:t>Cara and Jasper,</a:t>
            </a:r>
            <a:r>
              <a:rPr lang="en-US" sz="1200">
                <a:solidFill>
                  <a:schemeClr val="tx2"/>
                </a:solidFill>
              </a:rPr>
              <a:t> </a:t>
            </a:r>
          </a:p>
          <a:p>
            <a:r>
              <a:rPr lang="en-US" sz="1200" i="1">
                <a:solidFill>
                  <a:schemeClr val="tx2"/>
                </a:solidFill>
              </a:rPr>
              <a:t>cord blood stem cell donors</a:t>
            </a:r>
          </a:p>
        </p:txBody>
      </p:sp>
      <p:sp>
        <p:nvSpPr>
          <p:cNvPr id="9" name="TextBox 8">
            <a:extLst>
              <a:ext uri="{FF2B5EF4-FFF2-40B4-BE49-F238E27FC236}">
                <a16:creationId xmlns:a16="http://schemas.microsoft.com/office/drawing/2014/main" id="{B6F7B0C5-4BFD-8B42-BABA-2943AB3FD32A}"/>
              </a:ext>
            </a:extLst>
          </p:cNvPr>
          <p:cNvSpPr txBox="1"/>
          <p:nvPr userDrawn="1"/>
        </p:nvSpPr>
        <p:spPr>
          <a:xfrm>
            <a:off x="6198246" y="5063924"/>
            <a:ext cx="1533646" cy="646331"/>
          </a:xfrm>
          <a:prstGeom prst="rect">
            <a:avLst/>
          </a:prstGeom>
          <a:noFill/>
        </p:spPr>
        <p:txBody>
          <a:bodyPr wrap="square" rtlCol="0">
            <a:spAutoFit/>
          </a:bodyPr>
          <a:lstStyle/>
          <a:p>
            <a:pPr algn="r"/>
            <a:r>
              <a:rPr lang="en-US" sz="1200" b="1">
                <a:solidFill>
                  <a:schemeClr val="tx2"/>
                </a:solidFill>
              </a:rPr>
              <a:t>Crystal,</a:t>
            </a:r>
            <a:endParaRPr lang="en-US" sz="1200">
              <a:solidFill>
                <a:schemeClr val="tx2"/>
              </a:solidFill>
            </a:endParaRPr>
          </a:p>
          <a:p>
            <a:pPr algn="r"/>
            <a:r>
              <a:rPr lang="en-US" sz="1200" i="1">
                <a:solidFill>
                  <a:schemeClr val="tx2"/>
                </a:solidFill>
              </a:rPr>
              <a:t>cord blood stem cell recipient</a:t>
            </a:r>
          </a:p>
        </p:txBody>
      </p:sp>
      <p:sp>
        <p:nvSpPr>
          <p:cNvPr id="10" name="Title 11">
            <a:extLst>
              <a:ext uri="{FF2B5EF4-FFF2-40B4-BE49-F238E27FC236}">
                <a16:creationId xmlns:a16="http://schemas.microsoft.com/office/drawing/2014/main" id="{CD821CAA-3EA6-1F47-ABF8-4A88F55039CB}"/>
              </a:ext>
            </a:extLst>
          </p:cNvPr>
          <p:cNvSpPr>
            <a:spLocks noGrp="1"/>
          </p:cNvSpPr>
          <p:nvPr>
            <p:ph type="title" hasCustomPrompt="1"/>
          </p:nvPr>
        </p:nvSpPr>
        <p:spPr>
          <a:xfrm>
            <a:off x="833244" y="6060831"/>
            <a:ext cx="10589564" cy="629952"/>
          </a:xfrm>
        </p:spPr>
        <p:txBody>
          <a:bodyPr anchor="ctr" anchorCtr="0"/>
          <a:lstStyle>
            <a:lvl1pPr>
              <a:defRPr>
                <a:solidFill>
                  <a:schemeClr val="bg1"/>
                </a:solidFill>
              </a:defRPr>
            </a:lvl1pPr>
          </a:lstStyle>
          <a:p>
            <a:r>
              <a:rPr lang="en-CA"/>
              <a:t>Insert section title here</a:t>
            </a:r>
            <a:endParaRPr lang="en-US">
              <a:solidFill>
                <a:schemeClr val="bg1"/>
              </a:solidFill>
            </a:endParaRPr>
          </a:p>
        </p:txBody>
      </p:sp>
    </p:spTree>
    <p:extLst>
      <p:ext uri="{BB962C8B-B14F-4D97-AF65-F5344CB8AC3E}">
        <p14:creationId xmlns:p14="http://schemas.microsoft.com/office/powerpoint/2010/main" val="16356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Gu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6272DC-47E9-4ADE-95C2-875739DC9231}"/>
              </a:ext>
            </a:extLst>
          </p:cNvPr>
          <p:cNvSpPr>
            <a:spLocks noGrp="1"/>
          </p:cNvSpPr>
          <p:nvPr>
            <p:ph type="sldNum" sz="quarter" idx="10"/>
          </p:nvPr>
        </p:nvSpPr>
        <p:spPr/>
        <p:txBody>
          <a:bodyPr/>
          <a:lstStyle/>
          <a:p>
            <a:fld id="{7A1A82D1-6124-764A-B015-8BB5F625E955}" type="slidenum">
              <a:rPr lang="en-US" smtClean="0"/>
              <a:pPr/>
              <a:t>‹#›</a:t>
            </a:fld>
            <a:endParaRPr lang="en-US"/>
          </a:p>
        </p:txBody>
      </p:sp>
      <p:pic>
        <p:nvPicPr>
          <p:cNvPr id="4" name="Picture 3">
            <a:extLst>
              <a:ext uri="{FF2B5EF4-FFF2-40B4-BE49-F238E27FC236}">
                <a16:creationId xmlns:a16="http://schemas.microsoft.com/office/drawing/2014/main" id="{71F4EFE6-8D78-4DFB-9159-2BA49E7949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4304" y="330042"/>
            <a:ext cx="10702157" cy="5672365"/>
          </a:xfrm>
          <a:prstGeom prst="rect">
            <a:avLst/>
          </a:prstGeom>
        </p:spPr>
      </p:pic>
    </p:spTree>
    <p:extLst>
      <p:ext uri="{BB962C8B-B14F-4D97-AF65-F5344CB8AC3E}">
        <p14:creationId xmlns:p14="http://schemas.microsoft.com/office/powerpoint/2010/main" val="966481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urquoise Section Divider 3 (SC)">
    <p:spTree>
      <p:nvGrpSpPr>
        <p:cNvPr id="1" name=""/>
        <p:cNvGrpSpPr/>
        <p:nvPr/>
      </p:nvGrpSpPr>
      <p:grpSpPr>
        <a:xfrm>
          <a:off x="0" y="0"/>
          <a:ext cx="0" cy="0"/>
          <a:chOff x="0" y="0"/>
          <a:chExt cx="0" cy="0"/>
        </a:xfrm>
      </p:grpSpPr>
      <p:pic>
        <p:nvPicPr>
          <p:cNvPr id="3" name="Picture 2" descr="A couple of men smiling&#10;&#10;Description automatically generated with low confidence">
            <a:extLst>
              <a:ext uri="{FF2B5EF4-FFF2-40B4-BE49-F238E27FC236}">
                <a16:creationId xmlns:a16="http://schemas.microsoft.com/office/drawing/2014/main" id="{6EC034EF-8724-1C4D-B58C-25CC1F74517A}"/>
              </a:ext>
            </a:extLst>
          </p:cNvPr>
          <p:cNvPicPr>
            <a:picLocks noChangeAspect="1"/>
          </p:cNvPicPr>
          <p:nvPr userDrawn="1"/>
        </p:nvPicPr>
        <p:blipFill rotWithShape="1">
          <a:blip/>
          <a:srcRect t="2963"/>
          <a:stretch/>
        </p:blipFill>
        <p:spPr>
          <a:xfrm>
            <a:off x="-2908" y="-1"/>
            <a:ext cx="12197816" cy="6654801"/>
          </a:xfrm>
          <a:prstGeom prst="rect">
            <a:avLst/>
          </a:prstGeom>
        </p:spPr>
      </p:pic>
      <p:sp>
        <p:nvSpPr>
          <p:cNvPr id="6" name="Rectangle 5">
            <a:extLst>
              <a:ext uri="{FF2B5EF4-FFF2-40B4-BE49-F238E27FC236}">
                <a16:creationId xmlns:a16="http://schemas.microsoft.com/office/drawing/2014/main" id="{75BDEEA6-AB3F-B34A-B263-FE161D04DEEF}"/>
              </a:ext>
            </a:extLst>
          </p:cNvPr>
          <p:cNvSpPr/>
          <p:nvPr userDrawn="1"/>
        </p:nvSpPr>
        <p:spPr>
          <a:xfrm>
            <a:off x="0" y="5922000"/>
            <a:ext cx="12192000" cy="9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BA287775-AA90-B34D-BFD5-C7C297FF6747}"/>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8" name="TextBox 7">
            <a:extLst>
              <a:ext uri="{FF2B5EF4-FFF2-40B4-BE49-F238E27FC236}">
                <a16:creationId xmlns:a16="http://schemas.microsoft.com/office/drawing/2014/main" id="{6EBEC704-3629-3442-BE85-8F6456A2421D}"/>
              </a:ext>
            </a:extLst>
          </p:cNvPr>
          <p:cNvSpPr txBox="1"/>
          <p:nvPr userDrawn="1"/>
        </p:nvSpPr>
        <p:spPr>
          <a:xfrm>
            <a:off x="4048970" y="5081286"/>
            <a:ext cx="1923567" cy="461665"/>
          </a:xfrm>
          <a:prstGeom prst="rect">
            <a:avLst/>
          </a:prstGeom>
          <a:noFill/>
        </p:spPr>
        <p:txBody>
          <a:bodyPr wrap="square" rtlCol="0">
            <a:spAutoFit/>
          </a:bodyPr>
          <a:lstStyle/>
          <a:p>
            <a:r>
              <a:rPr lang="en-US" sz="1200" b="1">
                <a:solidFill>
                  <a:schemeClr val="tx2"/>
                </a:solidFill>
              </a:rPr>
              <a:t>Danny,</a:t>
            </a:r>
            <a:r>
              <a:rPr lang="en-US" sz="1200">
                <a:solidFill>
                  <a:schemeClr val="tx2"/>
                </a:solidFill>
              </a:rPr>
              <a:t> </a:t>
            </a:r>
          </a:p>
          <a:p>
            <a:r>
              <a:rPr lang="en-US" sz="1200" i="1">
                <a:solidFill>
                  <a:schemeClr val="tx2"/>
                </a:solidFill>
              </a:rPr>
              <a:t>stem cell donor</a:t>
            </a:r>
          </a:p>
        </p:txBody>
      </p:sp>
      <p:sp>
        <p:nvSpPr>
          <p:cNvPr id="10" name="TextBox 9">
            <a:extLst>
              <a:ext uri="{FF2B5EF4-FFF2-40B4-BE49-F238E27FC236}">
                <a16:creationId xmlns:a16="http://schemas.microsoft.com/office/drawing/2014/main" id="{DED03579-41C5-5646-81EB-0F28352E6BB9}"/>
              </a:ext>
            </a:extLst>
          </p:cNvPr>
          <p:cNvSpPr txBox="1"/>
          <p:nvPr userDrawn="1"/>
        </p:nvSpPr>
        <p:spPr>
          <a:xfrm>
            <a:off x="6603360" y="5075498"/>
            <a:ext cx="1533646" cy="646331"/>
          </a:xfrm>
          <a:prstGeom prst="rect">
            <a:avLst/>
          </a:prstGeom>
          <a:noFill/>
        </p:spPr>
        <p:txBody>
          <a:bodyPr wrap="square" rtlCol="0">
            <a:spAutoFit/>
          </a:bodyPr>
          <a:lstStyle/>
          <a:p>
            <a:pPr algn="r"/>
            <a:r>
              <a:rPr lang="en-US" sz="1200" b="1">
                <a:solidFill>
                  <a:schemeClr val="tx2"/>
                </a:solidFill>
              </a:rPr>
              <a:t>Tom,</a:t>
            </a:r>
            <a:endParaRPr lang="en-US" sz="1200">
              <a:solidFill>
                <a:schemeClr val="tx2"/>
              </a:solidFill>
            </a:endParaRPr>
          </a:p>
          <a:p>
            <a:pPr algn="r"/>
            <a:r>
              <a:rPr lang="en-US" sz="1200" i="1">
                <a:solidFill>
                  <a:schemeClr val="tx2"/>
                </a:solidFill>
              </a:rPr>
              <a:t>stem cell recipient and financial donor</a:t>
            </a:r>
          </a:p>
        </p:txBody>
      </p:sp>
      <p:sp>
        <p:nvSpPr>
          <p:cNvPr id="11" name="Title 11">
            <a:extLst>
              <a:ext uri="{FF2B5EF4-FFF2-40B4-BE49-F238E27FC236}">
                <a16:creationId xmlns:a16="http://schemas.microsoft.com/office/drawing/2014/main" id="{69FAEBF2-ADFD-FD44-A04B-C47E27317B1C}"/>
              </a:ext>
            </a:extLst>
          </p:cNvPr>
          <p:cNvSpPr>
            <a:spLocks noGrp="1"/>
          </p:cNvSpPr>
          <p:nvPr>
            <p:ph type="title" hasCustomPrompt="1"/>
          </p:nvPr>
        </p:nvSpPr>
        <p:spPr>
          <a:xfrm>
            <a:off x="833244" y="6060831"/>
            <a:ext cx="10589564" cy="629952"/>
          </a:xfrm>
        </p:spPr>
        <p:txBody>
          <a:bodyPr anchor="ctr" anchorCtr="0"/>
          <a:lstStyle>
            <a:lvl1pPr>
              <a:defRPr>
                <a:solidFill>
                  <a:schemeClr val="bg1"/>
                </a:solidFill>
              </a:defRPr>
            </a:lvl1pPr>
          </a:lstStyle>
          <a:p>
            <a:r>
              <a:rPr lang="en-CA"/>
              <a:t>Insert section title here</a:t>
            </a:r>
            <a:endParaRPr lang="en-US">
              <a:solidFill>
                <a:schemeClr val="bg1"/>
              </a:solidFill>
            </a:endParaRPr>
          </a:p>
        </p:txBody>
      </p:sp>
    </p:spTree>
    <p:extLst>
      <p:ext uri="{BB962C8B-B14F-4D97-AF65-F5344CB8AC3E}">
        <p14:creationId xmlns:p14="http://schemas.microsoft.com/office/powerpoint/2010/main" val="3368762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urquoise Statement Text 1 (S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22081"/>
          </a:xfrm>
        </p:spPr>
        <p:txBody>
          <a:bodyPr anchor="ctr"/>
          <a:lstStyle>
            <a:lvl1pPr algn="ctr">
              <a:defRPr>
                <a:solidFill>
                  <a:schemeClr val="bg1"/>
                </a:solidFill>
              </a:defRPr>
            </a:lvl1pPr>
          </a:lstStyle>
          <a:p>
            <a:r>
              <a:rPr lang="en-CA"/>
              <a:t>Insert statement </a:t>
            </a:r>
            <a:br>
              <a:rPr lang="en-CA"/>
            </a:br>
            <a:r>
              <a:rPr lang="en-CA"/>
              <a:t>text here</a:t>
            </a:r>
          </a:p>
        </p:txBody>
      </p:sp>
      <p:pic>
        <p:nvPicPr>
          <p:cNvPr id="11" name="Picture 10" descr="A person holding a baby&#10;&#10;Description automatically generated">
            <a:extLst>
              <a:ext uri="{FF2B5EF4-FFF2-40B4-BE49-F238E27FC236}">
                <a16:creationId xmlns:a16="http://schemas.microsoft.com/office/drawing/2014/main" id="{2718386D-6B98-2A4D-8BFE-4B9533326153}"/>
              </a:ext>
            </a:extLst>
          </p:cNvPr>
          <p:cNvPicPr>
            <a:picLocks noChangeAspect="1"/>
          </p:cNvPicPr>
          <p:nvPr userDrawn="1"/>
        </p:nvPicPr>
        <p:blipFill rotWithShape="1">
          <a:blip>
            <a:extLst>
              <a:ext uri="{28A0092B-C50C-407E-A947-70E740481C1C}">
                <a14:useLocalDpi xmlns:a14="http://schemas.microsoft.com/office/drawing/2010/main" val="0"/>
              </a:ext>
            </a:extLst>
          </a:blip>
          <a:srcRect l="9815" r="26333"/>
          <a:stretch/>
        </p:blipFill>
        <p:spPr>
          <a:xfrm>
            <a:off x="174812" y="430307"/>
            <a:ext cx="5720744" cy="5970494"/>
          </a:xfrm>
          <a:prstGeom prst="rect">
            <a:avLst/>
          </a:prstGeom>
        </p:spPr>
      </p:pic>
      <p:sp>
        <p:nvSpPr>
          <p:cNvPr id="6" name="Slide Number Placeholder 5">
            <a:extLst>
              <a:ext uri="{FF2B5EF4-FFF2-40B4-BE49-F238E27FC236}">
                <a16:creationId xmlns:a16="http://schemas.microsoft.com/office/drawing/2014/main" id="{4DBB9FE7-8746-0E4F-A0E1-E66B33101EEC}"/>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extBox 8">
            <a:extLst>
              <a:ext uri="{FF2B5EF4-FFF2-40B4-BE49-F238E27FC236}">
                <a16:creationId xmlns:a16="http://schemas.microsoft.com/office/drawing/2014/main" id="{4A109D0C-4198-8947-870A-1AB8D27B0A50}"/>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David,</a:t>
            </a:r>
            <a:r>
              <a:rPr lang="en-US" sz="1600">
                <a:solidFill>
                  <a:schemeClr val="bg1"/>
                </a:solidFill>
              </a:rPr>
              <a:t> </a:t>
            </a:r>
            <a:r>
              <a:rPr lang="en-US" sz="1600" i="1">
                <a:solidFill>
                  <a:schemeClr val="bg1"/>
                </a:solidFill>
              </a:rPr>
              <a:t>cord blood stem cell donor</a:t>
            </a:r>
          </a:p>
        </p:txBody>
      </p:sp>
    </p:spTree>
    <p:extLst>
      <p:ext uri="{BB962C8B-B14F-4D97-AF65-F5344CB8AC3E}">
        <p14:creationId xmlns:p14="http://schemas.microsoft.com/office/powerpoint/2010/main" val="2381947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urquoise Statement Text 2 (S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21499"/>
          </a:xfrm>
        </p:spPr>
        <p:txBody>
          <a:bodyPr anchor="ctr"/>
          <a:lstStyle>
            <a:lvl1pPr algn="ctr">
              <a:defRPr>
                <a:solidFill>
                  <a:schemeClr val="bg1"/>
                </a:solidFill>
              </a:defRPr>
            </a:lvl1pPr>
          </a:lstStyle>
          <a:p>
            <a:r>
              <a:rPr lang="en-CA"/>
              <a:t>Insert statement </a:t>
            </a:r>
            <a:br>
              <a:rPr lang="en-CA"/>
            </a:br>
            <a:r>
              <a:rPr lang="en-CA"/>
              <a:t>text here</a:t>
            </a:r>
          </a:p>
        </p:txBody>
      </p:sp>
      <p:sp>
        <p:nvSpPr>
          <p:cNvPr id="6" name="Slide Number Placeholder 5">
            <a:extLst>
              <a:ext uri="{FF2B5EF4-FFF2-40B4-BE49-F238E27FC236}">
                <a16:creationId xmlns:a16="http://schemas.microsoft.com/office/drawing/2014/main" id="{80807F2C-7899-8A4D-879D-6CB31DE8BB1F}"/>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4" name="Picture 3" descr="A person smiling for the camera&#10;&#10;Description automatically generated with low confidence">
            <a:extLst>
              <a:ext uri="{FF2B5EF4-FFF2-40B4-BE49-F238E27FC236}">
                <a16:creationId xmlns:a16="http://schemas.microsoft.com/office/drawing/2014/main" id="{3E3BE850-3952-EE40-B2C1-3037DEAD1BE3}"/>
              </a:ext>
            </a:extLst>
          </p:cNvPr>
          <p:cNvPicPr>
            <a:picLocks noChangeAspect="1"/>
          </p:cNvPicPr>
          <p:nvPr userDrawn="1"/>
        </p:nvPicPr>
        <p:blipFill rotWithShape="1">
          <a:blip/>
          <a:srcRect b="7536"/>
          <a:stretch/>
        </p:blipFill>
        <p:spPr>
          <a:xfrm flipH="1">
            <a:off x="439647" y="516834"/>
            <a:ext cx="5051051" cy="6341166"/>
          </a:xfrm>
          <a:prstGeom prst="rect">
            <a:avLst/>
          </a:prstGeom>
        </p:spPr>
      </p:pic>
      <p:sp>
        <p:nvSpPr>
          <p:cNvPr id="9" name="TextBox 8">
            <a:extLst>
              <a:ext uri="{FF2B5EF4-FFF2-40B4-BE49-F238E27FC236}">
                <a16:creationId xmlns:a16="http://schemas.microsoft.com/office/drawing/2014/main" id="{176E6FF4-05B6-4846-9A73-48C007ADC424}"/>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Brynn,</a:t>
            </a:r>
            <a:r>
              <a:rPr lang="en-US" sz="1600">
                <a:solidFill>
                  <a:schemeClr val="bg1"/>
                </a:solidFill>
              </a:rPr>
              <a:t> </a:t>
            </a:r>
            <a:r>
              <a:rPr lang="en-US" sz="1600" i="1">
                <a:solidFill>
                  <a:schemeClr val="bg1"/>
                </a:solidFill>
              </a:rPr>
              <a:t>stem cell recipient</a:t>
            </a:r>
          </a:p>
        </p:txBody>
      </p:sp>
    </p:spTree>
    <p:extLst>
      <p:ext uri="{BB962C8B-B14F-4D97-AF65-F5344CB8AC3E}">
        <p14:creationId xmlns:p14="http://schemas.microsoft.com/office/powerpoint/2010/main" val="2521764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urquoise Statement Text 3 (S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2"/>
            <a:ext cx="4663068" cy="5517140"/>
          </a:xfrm>
        </p:spPr>
        <p:txBody>
          <a:bodyPr anchor="ctr"/>
          <a:lstStyle>
            <a:lvl1pPr algn="ctr">
              <a:defRPr>
                <a:solidFill>
                  <a:schemeClr val="bg1"/>
                </a:solidFill>
              </a:defRPr>
            </a:lvl1pPr>
          </a:lstStyle>
          <a:p>
            <a:r>
              <a:rPr lang="en-CA"/>
              <a:t>Insert statement </a:t>
            </a:r>
            <a:br>
              <a:rPr lang="en-CA"/>
            </a:br>
            <a:r>
              <a:rPr lang="en-CA"/>
              <a:t>text here</a:t>
            </a:r>
          </a:p>
        </p:txBody>
      </p:sp>
      <p:sp>
        <p:nvSpPr>
          <p:cNvPr id="6" name="Slide Number Placeholder 5">
            <a:extLst>
              <a:ext uri="{FF2B5EF4-FFF2-40B4-BE49-F238E27FC236}">
                <a16:creationId xmlns:a16="http://schemas.microsoft.com/office/drawing/2014/main" id="{6EE487AF-31DB-264A-A579-D9DCC5ED1CD5}"/>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extBox 8">
            <a:extLst>
              <a:ext uri="{FF2B5EF4-FFF2-40B4-BE49-F238E27FC236}">
                <a16:creationId xmlns:a16="http://schemas.microsoft.com/office/drawing/2014/main" id="{2E94E620-C831-164B-A9C7-8F56476CADCE}"/>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Danny,</a:t>
            </a:r>
            <a:r>
              <a:rPr lang="en-US" sz="1600">
                <a:solidFill>
                  <a:schemeClr val="bg1"/>
                </a:solidFill>
              </a:rPr>
              <a:t> </a:t>
            </a:r>
            <a:r>
              <a:rPr lang="en-US" sz="1600" i="1">
                <a:solidFill>
                  <a:schemeClr val="bg1"/>
                </a:solidFill>
              </a:rPr>
              <a:t>stem cell donor</a:t>
            </a:r>
          </a:p>
        </p:txBody>
      </p:sp>
    </p:spTree>
    <p:extLst>
      <p:ext uri="{BB962C8B-B14F-4D97-AF65-F5344CB8AC3E}">
        <p14:creationId xmlns:p14="http://schemas.microsoft.com/office/powerpoint/2010/main" val="519354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urquoise 4-Sections (SC)">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04DE07-2846-254E-B41B-2812EA4D6254}"/>
              </a:ext>
            </a:extLst>
          </p:cNvPr>
          <p:cNvSpPr/>
          <p:nvPr userDrawn="1"/>
        </p:nvSpPr>
        <p:spPr>
          <a:xfrm>
            <a:off x="0" y="0"/>
            <a:ext cx="5019040" cy="6019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6FF869A-2AA0-0240-9E3C-3B23C78B5968}"/>
              </a:ext>
            </a:extLst>
          </p:cNvPr>
          <p:cNvCxnSpPr>
            <a:cxnSpLocks/>
          </p:cNvCxnSpPr>
          <p:nvPr userDrawn="1"/>
        </p:nvCxnSpPr>
        <p:spPr>
          <a:xfrm>
            <a:off x="5462694" y="1623122"/>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49579-521C-FD4A-9177-919181014819}"/>
              </a:ext>
            </a:extLst>
          </p:cNvPr>
          <p:cNvCxnSpPr>
            <a:cxnSpLocks/>
          </p:cNvCxnSpPr>
          <p:nvPr userDrawn="1"/>
        </p:nvCxnSpPr>
        <p:spPr>
          <a:xfrm>
            <a:off x="5462694" y="3141958"/>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D45037F-D573-4D4A-AFEF-1722470A69C7}"/>
              </a:ext>
            </a:extLst>
          </p:cNvPr>
          <p:cNvCxnSpPr>
            <a:cxnSpLocks/>
          </p:cNvCxnSpPr>
          <p:nvPr userDrawn="1"/>
        </p:nvCxnSpPr>
        <p:spPr>
          <a:xfrm>
            <a:off x="5462694" y="4645929"/>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 Placeholder 13">
            <a:extLst>
              <a:ext uri="{FF2B5EF4-FFF2-40B4-BE49-F238E27FC236}">
                <a16:creationId xmlns:a16="http://schemas.microsoft.com/office/drawing/2014/main" id="{2BBCF0FE-3F3F-6846-9E4F-BFBC70CA6FDA}"/>
              </a:ext>
            </a:extLst>
          </p:cNvPr>
          <p:cNvSpPr>
            <a:spLocks noGrp="1"/>
          </p:cNvSpPr>
          <p:nvPr>
            <p:ph type="body" sz="quarter" idx="13" hasCustomPrompt="1"/>
          </p:nvPr>
        </p:nvSpPr>
        <p:spPr>
          <a:xfrm>
            <a:off x="10957301" y="260249"/>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1</a:t>
            </a:r>
          </a:p>
        </p:txBody>
      </p:sp>
      <p:sp>
        <p:nvSpPr>
          <p:cNvPr id="44" name="Text Placeholder 13">
            <a:extLst>
              <a:ext uri="{FF2B5EF4-FFF2-40B4-BE49-F238E27FC236}">
                <a16:creationId xmlns:a16="http://schemas.microsoft.com/office/drawing/2014/main" id="{65CCD3F0-5AC4-6147-A536-C5A20792DB0C}"/>
              </a:ext>
            </a:extLst>
          </p:cNvPr>
          <p:cNvSpPr>
            <a:spLocks noGrp="1"/>
          </p:cNvSpPr>
          <p:nvPr>
            <p:ph type="body" sz="quarter" idx="19" hasCustomPrompt="1"/>
          </p:nvPr>
        </p:nvSpPr>
        <p:spPr>
          <a:xfrm>
            <a:off x="10957301" y="1755836"/>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2</a:t>
            </a:r>
          </a:p>
        </p:txBody>
      </p:sp>
      <p:sp>
        <p:nvSpPr>
          <p:cNvPr id="47" name="Text Placeholder 13">
            <a:extLst>
              <a:ext uri="{FF2B5EF4-FFF2-40B4-BE49-F238E27FC236}">
                <a16:creationId xmlns:a16="http://schemas.microsoft.com/office/drawing/2014/main" id="{BE6C88BA-ED33-204C-9205-AC93130F4AF6}"/>
              </a:ext>
            </a:extLst>
          </p:cNvPr>
          <p:cNvSpPr>
            <a:spLocks noGrp="1"/>
          </p:cNvSpPr>
          <p:nvPr>
            <p:ph type="body" sz="quarter" idx="22" hasCustomPrompt="1"/>
          </p:nvPr>
        </p:nvSpPr>
        <p:spPr>
          <a:xfrm>
            <a:off x="10957301" y="3266921"/>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3</a:t>
            </a:r>
          </a:p>
        </p:txBody>
      </p:sp>
      <p:sp>
        <p:nvSpPr>
          <p:cNvPr id="50" name="Text Placeholder 13">
            <a:extLst>
              <a:ext uri="{FF2B5EF4-FFF2-40B4-BE49-F238E27FC236}">
                <a16:creationId xmlns:a16="http://schemas.microsoft.com/office/drawing/2014/main" id="{6DA3C0D6-4D87-B044-96A7-20F93C82A240}"/>
              </a:ext>
            </a:extLst>
          </p:cNvPr>
          <p:cNvSpPr>
            <a:spLocks noGrp="1"/>
          </p:cNvSpPr>
          <p:nvPr>
            <p:ph type="body" sz="quarter" idx="25" hasCustomPrompt="1"/>
          </p:nvPr>
        </p:nvSpPr>
        <p:spPr>
          <a:xfrm>
            <a:off x="10957301" y="4770256"/>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4</a:t>
            </a:r>
          </a:p>
        </p:txBody>
      </p:sp>
      <p:pic>
        <p:nvPicPr>
          <p:cNvPr id="24" name="Image" descr="Image">
            <a:extLst>
              <a:ext uri="{FF2B5EF4-FFF2-40B4-BE49-F238E27FC236}">
                <a16:creationId xmlns:a16="http://schemas.microsoft.com/office/drawing/2014/main" id="{A2F639BA-EB30-6D4E-B952-AC247033EB61}"/>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25" name="Slide Number Placeholder 5">
            <a:extLst>
              <a:ext uri="{FF2B5EF4-FFF2-40B4-BE49-F238E27FC236}">
                <a16:creationId xmlns:a16="http://schemas.microsoft.com/office/drawing/2014/main" id="{8D22B768-3F56-3843-BED9-22EF419F9667}"/>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26" name="Text Placeholder 21">
            <a:extLst>
              <a:ext uri="{FF2B5EF4-FFF2-40B4-BE49-F238E27FC236}">
                <a16:creationId xmlns:a16="http://schemas.microsoft.com/office/drawing/2014/main" id="{DCFA772D-076A-414B-8ED0-7F7AE1FFB496}"/>
              </a:ext>
            </a:extLst>
          </p:cNvPr>
          <p:cNvSpPr>
            <a:spLocks noGrp="1"/>
          </p:cNvSpPr>
          <p:nvPr>
            <p:ph type="body" sz="quarter" idx="17" hasCustomPrompt="1"/>
          </p:nvPr>
        </p:nvSpPr>
        <p:spPr>
          <a:xfrm>
            <a:off x="5462695" y="260246"/>
            <a:ext cx="2333151" cy="1255363"/>
          </a:xfrm>
        </p:spPr>
        <p:txBody>
          <a:bodyPr>
            <a:normAutofit/>
          </a:bodyPr>
          <a:lstStyle>
            <a:lvl1pPr marL="0" indent="0">
              <a:buNone/>
              <a:defRPr sz="2000" b="1"/>
            </a:lvl1pPr>
          </a:lstStyle>
          <a:p>
            <a:pPr lvl="0"/>
            <a:r>
              <a:rPr lang="en-US"/>
              <a:t>Section 1 title</a:t>
            </a:r>
          </a:p>
        </p:txBody>
      </p:sp>
      <p:sp>
        <p:nvSpPr>
          <p:cNvPr id="27" name="Text Placeholder 21">
            <a:extLst>
              <a:ext uri="{FF2B5EF4-FFF2-40B4-BE49-F238E27FC236}">
                <a16:creationId xmlns:a16="http://schemas.microsoft.com/office/drawing/2014/main" id="{3D42EC18-8407-124A-816A-5B43BCE6C889}"/>
              </a:ext>
            </a:extLst>
          </p:cNvPr>
          <p:cNvSpPr>
            <a:spLocks noGrp="1"/>
          </p:cNvSpPr>
          <p:nvPr>
            <p:ph type="body" sz="quarter" idx="18" hasCustomPrompt="1"/>
          </p:nvPr>
        </p:nvSpPr>
        <p:spPr>
          <a:xfrm>
            <a:off x="7948246" y="260246"/>
            <a:ext cx="2865925" cy="1255363"/>
          </a:xfrm>
        </p:spPr>
        <p:txBody>
          <a:bodyPr>
            <a:noAutofit/>
          </a:bodyPr>
          <a:lstStyle>
            <a:lvl1pPr marL="138113" indent="-138113">
              <a:spcBef>
                <a:spcPts val="0"/>
              </a:spcBef>
              <a:spcAft>
                <a:spcPts val="600"/>
              </a:spcAft>
              <a:buClr>
                <a:schemeClr val="accent4"/>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28" name="Text Placeholder 21">
            <a:extLst>
              <a:ext uri="{FF2B5EF4-FFF2-40B4-BE49-F238E27FC236}">
                <a16:creationId xmlns:a16="http://schemas.microsoft.com/office/drawing/2014/main" id="{1D93EC8C-D1DF-5841-9A5B-346FA62E6D94}"/>
              </a:ext>
            </a:extLst>
          </p:cNvPr>
          <p:cNvSpPr>
            <a:spLocks noGrp="1"/>
          </p:cNvSpPr>
          <p:nvPr>
            <p:ph type="body" sz="quarter" idx="20" hasCustomPrompt="1"/>
          </p:nvPr>
        </p:nvSpPr>
        <p:spPr>
          <a:xfrm>
            <a:off x="5462695" y="1755833"/>
            <a:ext cx="2333151" cy="1255363"/>
          </a:xfrm>
        </p:spPr>
        <p:txBody>
          <a:bodyPr>
            <a:normAutofit/>
          </a:bodyPr>
          <a:lstStyle>
            <a:lvl1pPr marL="0" indent="0">
              <a:buNone/>
              <a:defRPr sz="2000" b="1"/>
            </a:lvl1pPr>
          </a:lstStyle>
          <a:p>
            <a:pPr lvl="0"/>
            <a:r>
              <a:rPr lang="en-US"/>
              <a:t>Section 2 title</a:t>
            </a:r>
          </a:p>
        </p:txBody>
      </p:sp>
      <p:sp>
        <p:nvSpPr>
          <p:cNvPr id="29" name="Text Placeholder 21">
            <a:extLst>
              <a:ext uri="{FF2B5EF4-FFF2-40B4-BE49-F238E27FC236}">
                <a16:creationId xmlns:a16="http://schemas.microsoft.com/office/drawing/2014/main" id="{7F2D2A41-FC43-CE47-BD1A-52A9F74A544E}"/>
              </a:ext>
            </a:extLst>
          </p:cNvPr>
          <p:cNvSpPr>
            <a:spLocks noGrp="1"/>
          </p:cNvSpPr>
          <p:nvPr>
            <p:ph type="body" sz="quarter" idx="21" hasCustomPrompt="1"/>
          </p:nvPr>
        </p:nvSpPr>
        <p:spPr>
          <a:xfrm>
            <a:off x="7948246" y="1755833"/>
            <a:ext cx="2865925" cy="1255363"/>
          </a:xfrm>
        </p:spPr>
        <p:txBody>
          <a:bodyPr>
            <a:noAutofit/>
          </a:bodyPr>
          <a:lstStyle>
            <a:lvl1pPr marL="138113" indent="-138113">
              <a:spcBef>
                <a:spcPts val="100"/>
              </a:spcBef>
              <a:spcAft>
                <a:spcPts val="600"/>
              </a:spcAft>
              <a:buClr>
                <a:schemeClr val="accent4"/>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0" name="Text Placeholder 21">
            <a:extLst>
              <a:ext uri="{FF2B5EF4-FFF2-40B4-BE49-F238E27FC236}">
                <a16:creationId xmlns:a16="http://schemas.microsoft.com/office/drawing/2014/main" id="{F4EC73F9-7CB5-0244-84CE-C4EE4D322A88}"/>
              </a:ext>
            </a:extLst>
          </p:cNvPr>
          <p:cNvSpPr>
            <a:spLocks noGrp="1"/>
          </p:cNvSpPr>
          <p:nvPr>
            <p:ph type="body" sz="quarter" idx="23" hasCustomPrompt="1"/>
          </p:nvPr>
        </p:nvSpPr>
        <p:spPr>
          <a:xfrm>
            <a:off x="5462695" y="3266918"/>
            <a:ext cx="2333151" cy="1255363"/>
          </a:xfrm>
        </p:spPr>
        <p:txBody>
          <a:bodyPr>
            <a:normAutofit/>
          </a:bodyPr>
          <a:lstStyle>
            <a:lvl1pPr marL="0" indent="0">
              <a:buNone/>
              <a:defRPr sz="2000" b="1"/>
            </a:lvl1pPr>
          </a:lstStyle>
          <a:p>
            <a:pPr lvl="0"/>
            <a:r>
              <a:rPr lang="en-US"/>
              <a:t>Section 3 title</a:t>
            </a:r>
          </a:p>
        </p:txBody>
      </p:sp>
      <p:sp>
        <p:nvSpPr>
          <p:cNvPr id="31" name="Text Placeholder 21">
            <a:extLst>
              <a:ext uri="{FF2B5EF4-FFF2-40B4-BE49-F238E27FC236}">
                <a16:creationId xmlns:a16="http://schemas.microsoft.com/office/drawing/2014/main" id="{47FEA46D-392E-F549-A079-0D2188C1B5FE}"/>
              </a:ext>
            </a:extLst>
          </p:cNvPr>
          <p:cNvSpPr>
            <a:spLocks noGrp="1"/>
          </p:cNvSpPr>
          <p:nvPr>
            <p:ph type="body" sz="quarter" idx="24" hasCustomPrompt="1"/>
          </p:nvPr>
        </p:nvSpPr>
        <p:spPr>
          <a:xfrm>
            <a:off x="7948246" y="3266918"/>
            <a:ext cx="2865925" cy="1255363"/>
          </a:xfrm>
        </p:spPr>
        <p:txBody>
          <a:bodyPr>
            <a:noAutofit/>
          </a:bodyPr>
          <a:lstStyle>
            <a:lvl1pPr marL="138113" indent="-138113">
              <a:spcBef>
                <a:spcPts val="0"/>
              </a:spcBef>
              <a:spcAft>
                <a:spcPts val="600"/>
              </a:spcAft>
              <a:buClr>
                <a:schemeClr val="accent4"/>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2" name="Text Placeholder 21">
            <a:extLst>
              <a:ext uri="{FF2B5EF4-FFF2-40B4-BE49-F238E27FC236}">
                <a16:creationId xmlns:a16="http://schemas.microsoft.com/office/drawing/2014/main" id="{88D5E663-2B6F-3448-9881-5E4B90157D9C}"/>
              </a:ext>
            </a:extLst>
          </p:cNvPr>
          <p:cNvSpPr>
            <a:spLocks noGrp="1"/>
          </p:cNvSpPr>
          <p:nvPr>
            <p:ph type="body" sz="quarter" idx="26" hasCustomPrompt="1"/>
          </p:nvPr>
        </p:nvSpPr>
        <p:spPr>
          <a:xfrm>
            <a:off x="5462695" y="4770253"/>
            <a:ext cx="2333151" cy="1255363"/>
          </a:xfrm>
        </p:spPr>
        <p:txBody>
          <a:bodyPr>
            <a:normAutofit/>
          </a:bodyPr>
          <a:lstStyle>
            <a:lvl1pPr marL="0" indent="0">
              <a:buNone/>
              <a:defRPr sz="2000" b="1"/>
            </a:lvl1pPr>
          </a:lstStyle>
          <a:p>
            <a:pPr lvl="0"/>
            <a:r>
              <a:rPr lang="en-US"/>
              <a:t>Section 4 title</a:t>
            </a:r>
          </a:p>
        </p:txBody>
      </p:sp>
      <p:sp>
        <p:nvSpPr>
          <p:cNvPr id="33" name="Text Placeholder 21">
            <a:extLst>
              <a:ext uri="{FF2B5EF4-FFF2-40B4-BE49-F238E27FC236}">
                <a16:creationId xmlns:a16="http://schemas.microsoft.com/office/drawing/2014/main" id="{C1783E00-EB3C-9741-807B-D388F7A6FBD9}"/>
              </a:ext>
            </a:extLst>
          </p:cNvPr>
          <p:cNvSpPr>
            <a:spLocks noGrp="1"/>
          </p:cNvSpPr>
          <p:nvPr>
            <p:ph type="body" sz="quarter" idx="27" hasCustomPrompt="1"/>
          </p:nvPr>
        </p:nvSpPr>
        <p:spPr>
          <a:xfrm>
            <a:off x="7948246" y="4770253"/>
            <a:ext cx="2865925" cy="1255363"/>
          </a:xfrm>
        </p:spPr>
        <p:txBody>
          <a:bodyPr>
            <a:noAutofit/>
          </a:bodyPr>
          <a:lstStyle>
            <a:lvl1pPr marL="138113" indent="-138113">
              <a:spcBef>
                <a:spcPts val="0"/>
              </a:spcBef>
              <a:spcAft>
                <a:spcPts val="600"/>
              </a:spcAft>
              <a:buClr>
                <a:schemeClr val="accent4"/>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4" name="Title 3">
            <a:extLst>
              <a:ext uri="{FF2B5EF4-FFF2-40B4-BE49-F238E27FC236}">
                <a16:creationId xmlns:a16="http://schemas.microsoft.com/office/drawing/2014/main" id="{5632C195-B15F-204C-87ED-57247F1D0F3F}"/>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Section title goes here</a:t>
            </a:r>
            <a:endParaRPr lang="en-US"/>
          </a:p>
        </p:txBody>
      </p:sp>
    </p:spTree>
    <p:extLst>
      <p:ext uri="{BB962C8B-B14F-4D97-AF65-F5344CB8AC3E}">
        <p14:creationId xmlns:p14="http://schemas.microsoft.com/office/powerpoint/2010/main" val="744248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urquoise 3-Sections (S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F6BF10-0C79-834D-A298-CADE413E0013}"/>
              </a:ext>
            </a:extLst>
          </p:cNvPr>
          <p:cNvSpPr/>
          <p:nvPr userDrawn="1"/>
        </p:nvSpPr>
        <p:spPr>
          <a:xfrm>
            <a:off x="0" y="0"/>
            <a:ext cx="5019040" cy="6019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34A3C34-8180-4641-8CC7-8A1BF7C85884}"/>
              </a:ext>
            </a:extLst>
          </p:cNvPr>
          <p:cNvCxnSpPr>
            <a:cxnSpLocks/>
          </p:cNvCxnSpPr>
          <p:nvPr userDrawn="1"/>
        </p:nvCxnSpPr>
        <p:spPr>
          <a:xfrm>
            <a:off x="5462694" y="2074055"/>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a:extLst>
              <a:ext uri="{FF2B5EF4-FFF2-40B4-BE49-F238E27FC236}">
                <a16:creationId xmlns:a16="http://schemas.microsoft.com/office/drawing/2014/main" id="{87FF553C-998D-BB4B-9AFF-0364E4B24C10}"/>
              </a:ext>
            </a:extLst>
          </p:cNvPr>
          <p:cNvSpPr>
            <a:spLocks noGrp="1"/>
          </p:cNvSpPr>
          <p:nvPr>
            <p:ph type="body" sz="quarter" idx="13" hasCustomPrompt="1"/>
          </p:nvPr>
        </p:nvSpPr>
        <p:spPr>
          <a:xfrm>
            <a:off x="10957301" y="210870"/>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1</a:t>
            </a:r>
          </a:p>
        </p:txBody>
      </p:sp>
      <p:cxnSp>
        <p:nvCxnSpPr>
          <p:cNvPr id="26" name="Straight Connector 25">
            <a:extLst>
              <a:ext uri="{FF2B5EF4-FFF2-40B4-BE49-F238E27FC236}">
                <a16:creationId xmlns:a16="http://schemas.microsoft.com/office/drawing/2014/main" id="{ABF33D1B-8403-DA48-A899-79AA7DDF6338}"/>
              </a:ext>
            </a:extLst>
          </p:cNvPr>
          <p:cNvCxnSpPr>
            <a:cxnSpLocks/>
          </p:cNvCxnSpPr>
          <p:nvPr userDrawn="1"/>
        </p:nvCxnSpPr>
        <p:spPr>
          <a:xfrm>
            <a:off x="5462694" y="4149856"/>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4CD5A8D4-4C27-0843-BFAE-CDE39C6DC0A7}"/>
              </a:ext>
            </a:extLst>
          </p:cNvPr>
          <p:cNvSpPr>
            <a:spLocks noGrp="1"/>
          </p:cNvSpPr>
          <p:nvPr>
            <p:ph type="body" sz="quarter" idx="19" hasCustomPrompt="1"/>
          </p:nvPr>
        </p:nvSpPr>
        <p:spPr>
          <a:xfrm>
            <a:off x="10957301" y="2286671"/>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2</a:t>
            </a:r>
          </a:p>
        </p:txBody>
      </p:sp>
      <p:sp>
        <p:nvSpPr>
          <p:cNvPr id="30" name="Text Placeholder 13">
            <a:extLst>
              <a:ext uri="{FF2B5EF4-FFF2-40B4-BE49-F238E27FC236}">
                <a16:creationId xmlns:a16="http://schemas.microsoft.com/office/drawing/2014/main" id="{7D42B98A-274B-C648-A66F-76DFFC40FF55}"/>
              </a:ext>
            </a:extLst>
          </p:cNvPr>
          <p:cNvSpPr>
            <a:spLocks noGrp="1"/>
          </p:cNvSpPr>
          <p:nvPr>
            <p:ph type="body" sz="quarter" idx="22" hasCustomPrompt="1"/>
          </p:nvPr>
        </p:nvSpPr>
        <p:spPr>
          <a:xfrm>
            <a:off x="10957301" y="4362472"/>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3</a:t>
            </a:r>
          </a:p>
        </p:txBody>
      </p:sp>
      <p:pic>
        <p:nvPicPr>
          <p:cNvPr id="17" name="Image" descr="Image">
            <a:extLst>
              <a:ext uri="{FF2B5EF4-FFF2-40B4-BE49-F238E27FC236}">
                <a16:creationId xmlns:a16="http://schemas.microsoft.com/office/drawing/2014/main" id="{70EA5088-6BF5-4444-B4E0-028083C736C1}"/>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8" name="Slide Number Placeholder 5">
            <a:extLst>
              <a:ext uri="{FF2B5EF4-FFF2-40B4-BE49-F238E27FC236}">
                <a16:creationId xmlns:a16="http://schemas.microsoft.com/office/drawing/2014/main" id="{E1D34D9F-6DD7-BB49-9EC8-3B3949C38C3E}"/>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9" name="Text Placeholder 21">
            <a:extLst>
              <a:ext uri="{FF2B5EF4-FFF2-40B4-BE49-F238E27FC236}">
                <a16:creationId xmlns:a16="http://schemas.microsoft.com/office/drawing/2014/main" id="{A349CFB7-72BF-894C-81D2-07389B492D4E}"/>
              </a:ext>
            </a:extLst>
          </p:cNvPr>
          <p:cNvSpPr>
            <a:spLocks noGrp="1"/>
          </p:cNvSpPr>
          <p:nvPr>
            <p:ph type="body" sz="quarter" idx="17" hasCustomPrompt="1"/>
          </p:nvPr>
        </p:nvSpPr>
        <p:spPr>
          <a:xfrm>
            <a:off x="5462695" y="210870"/>
            <a:ext cx="2333151" cy="1650570"/>
          </a:xfrm>
        </p:spPr>
        <p:txBody>
          <a:bodyPr>
            <a:normAutofit/>
          </a:bodyPr>
          <a:lstStyle>
            <a:lvl1pPr marL="0" indent="0">
              <a:buNone/>
              <a:defRPr sz="2000" b="1"/>
            </a:lvl1pPr>
          </a:lstStyle>
          <a:p>
            <a:pPr lvl="0"/>
            <a:r>
              <a:rPr lang="en-US"/>
              <a:t>Section 1 title</a:t>
            </a:r>
          </a:p>
        </p:txBody>
      </p:sp>
      <p:sp>
        <p:nvSpPr>
          <p:cNvPr id="21" name="Text Placeholder 21">
            <a:extLst>
              <a:ext uri="{FF2B5EF4-FFF2-40B4-BE49-F238E27FC236}">
                <a16:creationId xmlns:a16="http://schemas.microsoft.com/office/drawing/2014/main" id="{7CF470CD-5D5E-5C4E-8092-3891A89D3933}"/>
              </a:ext>
            </a:extLst>
          </p:cNvPr>
          <p:cNvSpPr>
            <a:spLocks noGrp="1"/>
          </p:cNvSpPr>
          <p:nvPr>
            <p:ph type="body" sz="quarter" idx="18" hasCustomPrompt="1"/>
          </p:nvPr>
        </p:nvSpPr>
        <p:spPr>
          <a:xfrm>
            <a:off x="7936524" y="210870"/>
            <a:ext cx="2877648" cy="1650570"/>
          </a:xfrm>
        </p:spPr>
        <p:txBody>
          <a:bodyPr>
            <a:normAutofit/>
          </a:bodyPr>
          <a:lstStyle>
            <a:lvl1pPr marL="138113" indent="-138113">
              <a:spcBef>
                <a:spcPts val="0"/>
              </a:spcBef>
              <a:spcAft>
                <a:spcPts val="600"/>
              </a:spcAft>
              <a:buClr>
                <a:schemeClr val="accent4"/>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3" name="Text Placeholder 21">
            <a:extLst>
              <a:ext uri="{FF2B5EF4-FFF2-40B4-BE49-F238E27FC236}">
                <a16:creationId xmlns:a16="http://schemas.microsoft.com/office/drawing/2014/main" id="{94C051BF-2924-8343-8CC0-88D097F06567}"/>
              </a:ext>
            </a:extLst>
          </p:cNvPr>
          <p:cNvSpPr>
            <a:spLocks noGrp="1"/>
          </p:cNvSpPr>
          <p:nvPr>
            <p:ph type="body" sz="quarter" idx="20" hasCustomPrompt="1"/>
          </p:nvPr>
        </p:nvSpPr>
        <p:spPr>
          <a:xfrm>
            <a:off x="5462695" y="2286671"/>
            <a:ext cx="2333151" cy="1650570"/>
          </a:xfrm>
        </p:spPr>
        <p:txBody>
          <a:bodyPr>
            <a:normAutofit/>
          </a:bodyPr>
          <a:lstStyle>
            <a:lvl1pPr marL="0" indent="0">
              <a:buNone/>
              <a:defRPr sz="2000" b="1"/>
            </a:lvl1pPr>
          </a:lstStyle>
          <a:p>
            <a:pPr lvl="0"/>
            <a:r>
              <a:rPr lang="en-US"/>
              <a:t>Section 2 title</a:t>
            </a:r>
          </a:p>
        </p:txBody>
      </p:sp>
      <p:sp>
        <p:nvSpPr>
          <p:cNvPr id="34" name="Text Placeholder 21">
            <a:extLst>
              <a:ext uri="{FF2B5EF4-FFF2-40B4-BE49-F238E27FC236}">
                <a16:creationId xmlns:a16="http://schemas.microsoft.com/office/drawing/2014/main" id="{1E17C52E-6C04-FB49-934C-8410599F834C}"/>
              </a:ext>
            </a:extLst>
          </p:cNvPr>
          <p:cNvSpPr>
            <a:spLocks noGrp="1"/>
          </p:cNvSpPr>
          <p:nvPr>
            <p:ph type="body" sz="quarter" idx="21" hasCustomPrompt="1"/>
          </p:nvPr>
        </p:nvSpPr>
        <p:spPr>
          <a:xfrm>
            <a:off x="7936524" y="2286671"/>
            <a:ext cx="2877648" cy="1650570"/>
          </a:xfrm>
        </p:spPr>
        <p:txBody>
          <a:bodyPr>
            <a:normAutofit/>
          </a:bodyPr>
          <a:lstStyle>
            <a:lvl1pPr marL="138113" indent="-138113">
              <a:spcBef>
                <a:spcPts val="0"/>
              </a:spcBef>
              <a:spcAft>
                <a:spcPts val="600"/>
              </a:spcAft>
              <a:buClr>
                <a:schemeClr val="accent4"/>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5" name="Text Placeholder 21">
            <a:extLst>
              <a:ext uri="{FF2B5EF4-FFF2-40B4-BE49-F238E27FC236}">
                <a16:creationId xmlns:a16="http://schemas.microsoft.com/office/drawing/2014/main" id="{0EB4A70F-0062-3742-AC5D-F7A79329F311}"/>
              </a:ext>
            </a:extLst>
          </p:cNvPr>
          <p:cNvSpPr>
            <a:spLocks noGrp="1"/>
          </p:cNvSpPr>
          <p:nvPr>
            <p:ph type="body" sz="quarter" idx="23" hasCustomPrompt="1"/>
          </p:nvPr>
        </p:nvSpPr>
        <p:spPr>
          <a:xfrm>
            <a:off x="5462695" y="4362472"/>
            <a:ext cx="2333151" cy="1650570"/>
          </a:xfrm>
        </p:spPr>
        <p:txBody>
          <a:bodyPr>
            <a:normAutofit/>
          </a:bodyPr>
          <a:lstStyle>
            <a:lvl1pPr marL="0" indent="0">
              <a:buNone/>
              <a:defRPr sz="2000" b="1"/>
            </a:lvl1pPr>
          </a:lstStyle>
          <a:p>
            <a:pPr lvl="0"/>
            <a:r>
              <a:rPr lang="en-US"/>
              <a:t>Section 3 title</a:t>
            </a:r>
          </a:p>
        </p:txBody>
      </p:sp>
      <p:sp>
        <p:nvSpPr>
          <p:cNvPr id="36" name="Text Placeholder 21">
            <a:extLst>
              <a:ext uri="{FF2B5EF4-FFF2-40B4-BE49-F238E27FC236}">
                <a16:creationId xmlns:a16="http://schemas.microsoft.com/office/drawing/2014/main" id="{98F128ED-B2C4-404A-9E29-540B2FAE6182}"/>
              </a:ext>
            </a:extLst>
          </p:cNvPr>
          <p:cNvSpPr>
            <a:spLocks noGrp="1"/>
          </p:cNvSpPr>
          <p:nvPr>
            <p:ph type="body" sz="quarter" idx="24" hasCustomPrompt="1"/>
          </p:nvPr>
        </p:nvSpPr>
        <p:spPr>
          <a:xfrm>
            <a:off x="7936524" y="4362472"/>
            <a:ext cx="2877648" cy="1650570"/>
          </a:xfrm>
        </p:spPr>
        <p:txBody>
          <a:bodyPr>
            <a:normAutofit/>
          </a:bodyPr>
          <a:lstStyle>
            <a:lvl1pPr marL="138113" indent="-138113">
              <a:spcBef>
                <a:spcPts val="0"/>
              </a:spcBef>
              <a:spcAft>
                <a:spcPts val="600"/>
              </a:spcAft>
              <a:buClr>
                <a:schemeClr val="accent4"/>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24" name="Title 3">
            <a:extLst>
              <a:ext uri="{FF2B5EF4-FFF2-40B4-BE49-F238E27FC236}">
                <a16:creationId xmlns:a16="http://schemas.microsoft.com/office/drawing/2014/main" id="{8FF915CF-D247-D649-BC6F-467023E0892C}"/>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Section title goes here</a:t>
            </a:r>
            <a:endParaRPr lang="en-US"/>
          </a:p>
        </p:txBody>
      </p:sp>
    </p:spTree>
    <p:extLst>
      <p:ext uri="{BB962C8B-B14F-4D97-AF65-F5344CB8AC3E}">
        <p14:creationId xmlns:p14="http://schemas.microsoft.com/office/powerpoint/2010/main" val="1072156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urquoise, Statement + Bullets (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4186B9-FF84-D640-AA21-DD1B8E5E2000}"/>
              </a:ext>
            </a:extLst>
          </p:cNvPr>
          <p:cNvSpPr/>
          <p:nvPr userDrawn="1"/>
        </p:nvSpPr>
        <p:spPr>
          <a:xfrm>
            <a:off x="0" y="0"/>
            <a:ext cx="5019040" cy="601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9B1FAB7B-1D06-AB4C-AE7B-CB4BF80D4D2A}"/>
              </a:ext>
            </a:extLst>
          </p:cNvPr>
          <p:cNvSpPr>
            <a:spLocks noGrp="1"/>
          </p:cNvSpPr>
          <p:nvPr>
            <p:ph type="body" sz="quarter" idx="10" hasCustomPrompt="1"/>
          </p:nvPr>
        </p:nvSpPr>
        <p:spPr>
          <a:xfrm>
            <a:off x="5322888" y="1495585"/>
            <a:ext cx="6107112" cy="3905089"/>
          </a:xfrm>
        </p:spPr>
        <p:txBody>
          <a:bodyPr anchor="t" anchorCtr="0"/>
          <a:lstStyle>
            <a:lvl1pPr>
              <a:lnSpc>
                <a:spcPct val="100000"/>
              </a:lnSpc>
              <a:spcAft>
                <a:spcPts val="600"/>
              </a:spcAft>
              <a:buClr>
                <a:schemeClr val="accent4"/>
              </a:buClr>
              <a:defRPr sz="2600"/>
            </a:lvl1pPr>
            <a:lvl2pPr>
              <a:lnSpc>
                <a:spcPct val="100000"/>
              </a:lnSpc>
              <a:spcAft>
                <a:spcPts val="600"/>
              </a:spcAft>
              <a:buClr>
                <a:schemeClr val="accent4"/>
              </a:buClr>
              <a:defRPr/>
            </a:lvl2pPr>
            <a:lvl3pPr>
              <a:lnSpc>
                <a:spcPct val="100000"/>
              </a:lnSpc>
              <a:spcAft>
                <a:spcPts val="600"/>
              </a:spcAft>
              <a:buClr>
                <a:schemeClr val="accent4"/>
              </a:buClr>
              <a:defRPr/>
            </a:lvl3pPr>
            <a:lvl4pPr>
              <a:lnSpc>
                <a:spcPct val="100000"/>
              </a:lnSpc>
              <a:spcAft>
                <a:spcPts val="600"/>
              </a:spcAft>
              <a:buClr>
                <a:schemeClr val="accent4"/>
              </a:buClr>
              <a:defRPr/>
            </a:lvl4pPr>
            <a:lvl5pPr>
              <a:lnSpc>
                <a:spcPct val="100000"/>
              </a:lnSpc>
              <a:spcAft>
                <a:spcPts val="600"/>
              </a:spcAft>
              <a:buClr>
                <a:schemeClr val="accent4"/>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6" name="Image" descr="Image">
            <a:extLst>
              <a:ext uri="{FF2B5EF4-FFF2-40B4-BE49-F238E27FC236}">
                <a16:creationId xmlns:a16="http://schemas.microsoft.com/office/drawing/2014/main" id="{E0499B5B-9B4F-CA45-BEE4-9304AEDBAE12}"/>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8" name="Slide Number Placeholder 5">
            <a:extLst>
              <a:ext uri="{FF2B5EF4-FFF2-40B4-BE49-F238E27FC236}">
                <a16:creationId xmlns:a16="http://schemas.microsoft.com/office/drawing/2014/main" id="{EE24B8BF-FFD0-D544-97AF-0A8B67D9B245}"/>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itle 3">
            <a:extLst>
              <a:ext uri="{FF2B5EF4-FFF2-40B4-BE49-F238E27FC236}">
                <a16:creationId xmlns:a16="http://schemas.microsoft.com/office/drawing/2014/main" id="{3189AD8F-DE50-F14B-8D77-E55B2A4D0A21}"/>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Insert statement text here</a:t>
            </a:r>
            <a:endParaRPr lang="en-US"/>
          </a:p>
        </p:txBody>
      </p:sp>
      <p:cxnSp>
        <p:nvCxnSpPr>
          <p:cNvPr id="10" name="Straight Connector 9">
            <a:extLst>
              <a:ext uri="{FF2B5EF4-FFF2-40B4-BE49-F238E27FC236}">
                <a16:creationId xmlns:a16="http://schemas.microsoft.com/office/drawing/2014/main" id="{895F7905-B60B-D945-9EED-4033FF78CCC8}"/>
              </a:ext>
            </a:extLst>
          </p:cNvPr>
          <p:cNvCxnSpPr>
            <a:cxnSpLocks/>
          </p:cNvCxnSpPr>
          <p:nvPr userDrawn="1"/>
        </p:nvCxnSpPr>
        <p:spPr>
          <a:xfrm>
            <a:off x="5462694" y="6003681"/>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773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urquoise, Statement + Image (SC)">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5010911" y="-1"/>
            <a:ext cx="7181089" cy="6019801"/>
          </a:xfrm>
        </p:spPr>
        <p:txBody>
          <a:bodyPr anchor="ctr" anchorCtr="0"/>
          <a:lstStyle>
            <a:lvl1pPr marL="0" indent="0" algn="ctr">
              <a:buNone/>
              <a:defRPr/>
            </a:lvl1pPr>
          </a:lstStyle>
          <a:p>
            <a:endParaRPr lang="en-US"/>
          </a:p>
        </p:txBody>
      </p:sp>
      <p:pic>
        <p:nvPicPr>
          <p:cNvPr id="6" name="Image" descr="Image">
            <a:extLst>
              <a:ext uri="{FF2B5EF4-FFF2-40B4-BE49-F238E27FC236}">
                <a16:creationId xmlns:a16="http://schemas.microsoft.com/office/drawing/2014/main" id="{91715922-444E-9341-A35D-C71DF85C7044}"/>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9" name="Slide Number Placeholder 5">
            <a:extLst>
              <a:ext uri="{FF2B5EF4-FFF2-40B4-BE49-F238E27FC236}">
                <a16:creationId xmlns:a16="http://schemas.microsoft.com/office/drawing/2014/main" id="{93BD7C71-52A9-484A-87D2-4EB2A1F21CBC}"/>
              </a:ext>
            </a:extLst>
          </p:cNvPr>
          <p:cNvSpPr>
            <a:spLocks noGrp="1"/>
          </p:cNvSpPr>
          <p:nvPr>
            <p:ph type="sldNum" sz="quarter" idx="4"/>
          </p:nvPr>
        </p:nvSpPr>
        <p:spPr>
          <a:xfrm>
            <a:off x="11007306" y="6356350"/>
            <a:ext cx="513722"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Content Placeholder 3">
            <a:extLst>
              <a:ext uri="{FF2B5EF4-FFF2-40B4-BE49-F238E27FC236}">
                <a16:creationId xmlns:a16="http://schemas.microsoft.com/office/drawing/2014/main" id="{54D53CCB-CAAC-6446-9D3F-16545AE3A5D7}"/>
              </a:ext>
            </a:extLst>
          </p:cNvPr>
          <p:cNvSpPr>
            <a:spLocks noGrp="1"/>
          </p:cNvSpPr>
          <p:nvPr>
            <p:ph sz="quarter" idx="15" hasCustomPrompt="1"/>
          </p:nvPr>
        </p:nvSpPr>
        <p:spPr>
          <a:xfrm>
            <a:off x="3642102" y="6343144"/>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0" name="Rectangle 9">
            <a:extLst>
              <a:ext uri="{FF2B5EF4-FFF2-40B4-BE49-F238E27FC236}">
                <a16:creationId xmlns:a16="http://schemas.microsoft.com/office/drawing/2014/main" id="{322B841D-62DC-E640-AB95-538EBF2D12D0}"/>
              </a:ext>
            </a:extLst>
          </p:cNvPr>
          <p:cNvSpPr/>
          <p:nvPr userDrawn="1"/>
        </p:nvSpPr>
        <p:spPr>
          <a:xfrm>
            <a:off x="0" y="0"/>
            <a:ext cx="5019040" cy="601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084DE3FB-61A7-EF4B-A4AC-91BFDDB230D6}"/>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Insert statement text here</a:t>
            </a:r>
            <a:endParaRPr lang="en-US"/>
          </a:p>
        </p:txBody>
      </p:sp>
    </p:spTree>
    <p:extLst>
      <p:ext uri="{BB962C8B-B14F-4D97-AF65-F5344CB8AC3E}">
        <p14:creationId xmlns:p14="http://schemas.microsoft.com/office/powerpoint/2010/main" val="915539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rk Turquoise Section Divider 1 (OTD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6885E6-B81A-AB42-B5CD-89964B768A0D}"/>
              </a:ext>
            </a:extLst>
          </p:cNvPr>
          <p:cNvSpPr/>
          <p:nvPr userDrawn="1"/>
        </p:nvSpPr>
        <p:spPr>
          <a:xfrm>
            <a:off x="0" y="-1"/>
            <a:ext cx="12192000" cy="6056243"/>
          </a:xfrm>
          <a:prstGeom prst="rect">
            <a:avLst/>
          </a:prstGeom>
          <a:solidFill>
            <a:srgbClr val="419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37D9F74D-7846-404F-8B91-31D0710D4FC6}"/>
              </a:ext>
            </a:extLst>
          </p:cNvPr>
          <p:cNvSpPr>
            <a:spLocks noGrp="1"/>
          </p:cNvSpPr>
          <p:nvPr>
            <p:ph type="body" sz="quarter" idx="13" hasCustomPrompt="1"/>
          </p:nvPr>
        </p:nvSpPr>
        <p:spPr>
          <a:xfrm>
            <a:off x="768925" y="3907766"/>
            <a:ext cx="8897349" cy="1406106"/>
          </a:xfrm>
          <a:prstGeom prst="rect">
            <a:avLst/>
          </a:prstGeom>
        </p:spPr>
        <p:txBody>
          <a:bodyPr anchor="t" anchorCtr="0">
            <a:normAutofit/>
          </a:bodyPr>
          <a:lstStyle>
            <a:lvl1pPr marL="0" indent="0">
              <a:buNone/>
              <a:tabLst/>
              <a:defRPr sz="2200">
                <a:solidFill>
                  <a:schemeClr val="bg1"/>
                </a:solidFill>
              </a:defRPr>
            </a:lvl1pPr>
            <a:lvl2pPr marL="457200" indent="0">
              <a:lnSpc>
                <a:spcPct val="15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New Section subtitle here</a:t>
            </a:r>
          </a:p>
        </p:txBody>
      </p:sp>
      <p:sp>
        <p:nvSpPr>
          <p:cNvPr id="14" name="Title Placeholder 1">
            <a:extLst>
              <a:ext uri="{FF2B5EF4-FFF2-40B4-BE49-F238E27FC236}">
                <a16:creationId xmlns:a16="http://schemas.microsoft.com/office/drawing/2014/main" id="{E1832DDD-2CD5-544D-9641-BB3514111974}"/>
              </a:ext>
            </a:extLst>
          </p:cNvPr>
          <p:cNvSpPr>
            <a:spLocks noGrp="1"/>
          </p:cNvSpPr>
          <p:nvPr>
            <p:ph type="title" hasCustomPrompt="1"/>
          </p:nvPr>
        </p:nvSpPr>
        <p:spPr>
          <a:xfrm>
            <a:off x="768924" y="1829775"/>
            <a:ext cx="8897349" cy="1855893"/>
          </a:xfrm>
          <a:prstGeom prst="rect">
            <a:avLst/>
          </a:prstGeom>
        </p:spPr>
        <p:txBody>
          <a:bodyPr vert="horz" lIns="0" tIns="0" rIns="0" bIns="0" rtlCol="0" anchor="b" anchorCtr="0">
            <a:spAutoFit/>
          </a:bodyPr>
          <a:lstStyle>
            <a:lvl1pPr>
              <a:defRPr sz="6700">
                <a:solidFill>
                  <a:schemeClr val="bg1"/>
                </a:solidFill>
              </a:defRPr>
            </a:lvl1pPr>
          </a:lstStyle>
          <a:p>
            <a:r>
              <a:rPr lang="en-CA"/>
              <a:t>Insert section title here or statement text</a:t>
            </a:r>
          </a:p>
        </p:txBody>
      </p:sp>
      <p:sp>
        <p:nvSpPr>
          <p:cNvPr id="5" name="Slide Number Placeholder 5">
            <a:extLst>
              <a:ext uri="{FF2B5EF4-FFF2-40B4-BE49-F238E27FC236}">
                <a16:creationId xmlns:a16="http://schemas.microsoft.com/office/drawing/2014/main" id="{1986BA8B-2085-5B4B-A2D7-76201F70B509}"/>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2732554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Turquoise Section Divider 2 (OTDT)">
    <p:spTree>
      <p:nvGrpSpPr>
        <p:cNvPr id="1" name=""/>
        <p:cNvGrpSpPr/>
        <p:nvPr/>
      </p:nvGrpSpPr>
      <p:grpSpPr>
        <a:xfrm>
          <a:off x="0" y="0"/>
          <a:ext cx="0" cy="0"/>
          <a:chOff x="0" y="0"/>
          <a:chExt cx="0" cy="0"/>
        </a:xfrm>
      </p:grpSpPr>
      <p:pic>
        <p:nvPicPr>
          <p:cNvPr id="10" name="Picture 9" descr="A person posing for the camera&#10;&#10;Description automatically generated">
            <a:extLst>
              <a:ext uri="{FF2B5EF4-FFF2-40B4-BE49-F238E27FC236}">
                <a16:creationId xmlns:a16="http://schemas.microsoft.com/office/drawing/2014/main" id="{5D64245B-EF54-654E-85AB-AA7D5D8B54B1}"/>
              </a:ext>
            </a:extLst>
          </p:cNvPr>
          <p:cNvPicPr>
            <a:picLocks noChangeAspect="1"/>
          </p:cNvPicPr>
          <p:nvPr userDrawn="1"/>
        </p:nvPicPr>
        <p:blipFill rotWithShape="1">
          <a:blip>
            <a:extLst>
              <a:ext uri="{28A0092B-C50C-407E-A947-70E740481C1C}">
                <a14:useLocalDpi xmlns:a14="http://schemas.microsoft.com/office/drawing/2010/main" val="0"/>
              </a:ext>
            </a:extLst>
          </a:blip>
          <a:srcRect t="2939"/>
          <a:stretch/>
        </p:blipFill>
        <p:spPr>
          <a:xfrm>
            <a:off x="0" y="0"/>
            <a:ext cx="12192000" cy="6656090"/>
          </a:xfrm>
          <a:prstGeom prst="rect">
            <a:avLst/>
          </a:prstGeom>
        </p:spPr>
      </p:pic>
      <p:sp>
        <p:nvSpPr>
          <p:cNvPr id="8" name="Rectangle 7">
            <a:extLst>
              <a:ext uri="{FF2B5EF4-FFF2-40B4-BE49-F238E27FC236}">
                <a16:creationId xmlns:a16="http://schemas.microsoft.com/office/drawing/2014/main" id="{5A057FB5-D7B3-1D42-90E3-E5B21DF2CE95}"/>
              </a:ext>
            </a:extLst>
          </p:cNvPr>
          <p:cNvSpPr/>
          <p:nvPr userDrawn="1"/>
        </p:nvSpPr>
        <p:spPr>
          <a:xfrm>
            <a:off x="12686" y="5922000"/>
            <a:ext cx="12192000" cy="9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3AB171AE-7EF4-2F46-9073-ABC951EC080F}"/>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7" name="TextBox 6">
            <a:extLst>
              <a:ext uri="{FF2B5EF4-FFF2-40B4-BE49-F238E27FC236}">
                <a16:creationId xmlns:a16="http://schemas.microsoft.com/office/drawing/2014/main" id="{38C8D249-2B98-8D4F-B32E-A4757EAE9014}"/>
              </a:ext>
            </a:extLst>
          </p:cNvPr>
          <p:cNvSpPr txBox="1"/>
          <p:nvPr userDrawn="1"/>
        </p:nvSpPr>
        <p:spPr>
          <a:xfrm>
            <a:off x="4454086" y="5254906"/>
            <a:ext cx="1923567" cy="461665"/>
          </a:xfrm>
          <a:prstGeom prst="rect">
            <a:avLst/>
          </a:prstGeom>
          <a:noFill/>
        </p:spPr>
        <p:txBody>
          <a:bodyPr wrap="square" rtlCol="0">
            <a:spAutoFit/>
          </a:bodyPr>
          <a:lstStyle/>
          <a:p>
            <a:r>
              <a:rPr lang="en-US" sz="1200" b="1">
                <a:solidFill>
                  <a:schemeClr val="tx2"/>
                </a:solidFill>
              </a:rPr>
              <a:t>Lauren,</a:t>
            </a:r>
            <a:r>
              <a:rPr lang="en-US" sz="1200">
                <a:solidFill>
                  <a:schemeClr val="tx2"/>
                </a:solidFill>
              </a:rPr>
              <a:t> </a:t>
            </a:r>
          </a:p>
          <a:p>
            <a:r>
              <a:rPr lang="en-US" sz="1200" i="1">
                <a:solidFill>
                  <a:schemeClr val="tx2"/>
                </a:solidFill>
              </a:rPr>
              <a:t>kidney donor</a:t>
            </a:r>
          </a:p>
        </p:txBody>
      </p:sp>
      <p:sp>
        <p:nvSpPr>
          <p:cNvPr id="9" name="TextBox 8">
            <a:extLst>
              <a:ext uri="{FF2B5EF4-FFF2-40B4-BE49-F238E27FC236}">
                <a16:creationId xmlns:a16="http://schemas.microsoft.com/office/drawing/2014/main" id="{6E662A96-7440-534C-BCDA-FE89CEE8AE02}"/>
              </a:ext>
            </a:extLst>
          </p:cNvPr>
          <p:cNvSpPr txBox="1"/>
          <p:nvPr userDrawn="1"/>
        </p:nvSpPr>
        <p:spPr>
          <a:xfrm>
            <a:off x="6406590" y="5249118"/>
            <a:ext cx="1533646" cy="461665"/>
          </a:xfrm>
          <a:prstGeom prst="rect">
            <a:avLst/>
          </a:prstGeom>
          <a:noFill/>
        </p:spPr>
        <p:txBody>
          <a:bodyPr wrap="square" rtlCol="0">
            <a:spAutoFit/>
          </a:bodyPr>
          <a:lstStyle/>
          <a:p>
            <a:pPr algn="r"/>
            <a:r>
              <a:rPr lang="en-US" sz="1200" b="1">
                <a:solidFill>
                  <a:schemeClr val="tx2"/>
                </a:solidFill>
              </a:rPr>
              <a:t>Gurjit,</a:t>
            </a:r>
            <a:endParaRPr lang="en-US" sz="1200">
              <a:solidFill>
                <a:schemeClr val="tx2"/>
              </a:solidFill>
            </a:endParaRPr>
          </a:p>
          <a:p>
            <a:pPr algn="r"/>
            <a:r>
              <a:rPr lang="en-US" sz="1200" i="1">
                <a:solidFill>
                  <a:schemeClr val="tx2"/>
                </a:solidFill>
              </a:rPr>
              <a:t>kidney recipient</a:t>
            </a:r>
          </a:p>
        </p:txBody>
      </p:sp>
      <p:sp>
        <p:nvSpPr>
          <p:cNvPr id="11" name="Title 11">
            <a:extLst>
              <a:ext uri="{FF2B5EF4-FFF2-40B4-BE49-F238E27FC236}">
                <a16:creationId xmlns:a16="http://schemas.microsoft.com/office/drawing/2014/main" id="{7F3BB103-3C81-BA4C-A369-E1355C81FD2C}"/>
              </a:ext>
            </a:extLst>
          </p:cNvPr>
          <p:cNvSpPr>
            <a:spLocks noGrp="1"/>
          </p:cNvSpPr>
          <p:nvPr>
            <p:ph type="title" hasCustomPrompt="1"/>
          </p:nvPr>
        </p:nvSpPr>
        <p:spPr>
          <a:xfrm>
            <a:off x="833244" y="6060831"/>
            <a:ext cx="10589564" cy="629952"/>
          </a:xfrm>
        </p:spPr>
        <p:txBody>
          <a:bodyPr anchor="ctr" anchorCtr="0"/>
          <a:lstStyle>
            <a:lvl1pPr>
              <a:defRPr>
                <a:solidFill>
                  <a:schemeClr val="bg1"/>
                </a:solidFill>
              </a:defRPr>
            </a:lvl1pPr>
          </a:lstStyle>
          <a:p>
            <a:r>
              <a:rPr lang="en-CA"/>
              <a:t>Insert section title here</a:t>
            </a:r>
            <a:endParaRPr lang="en-US">
              <a:solidFill>
                <a:schemeClr val="bg1"/>
              </a:solidFill>
            </a:endParaRPr>
          </a:p>
        </p:txBody>
      </p:sp>
    </p:spTree>
    <p:extLst>
      <p:ext uri="{BB962C8B-B14F-4D97-AF65-F5344CB8AC3E}">
        <p14:creationId xmlns:p14="http://schemas.microsoft.com/office/powerpoint/2010/main" val="214249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4" name="TextBox 3">
            <a:extLst>
              <a:ext uri="{FF2B5EF4-FFF2-40B4-BE49-F238E27FC236}">
                <a16:creationId xmlns:a16="http://schemas.microsoft.com/office/drawing/2014/main" id="{C01AB596-DEBC-2B4E-BF88-F4FE4E7FA513}"/>
              </a:ext>
            </a:extLst>
          </p:cNvPr>
          <p:cNvSpPr txBox="1"/>
          <p:nvPr userDrawn="1"/>
        </p:nvSpPr>
        <p:spPr>
          <a:xfrm>
            <a:off x="4037395" y="5272268"/>
            <a:ext cx="2028825" cy="461665"/>
          </a:xfrm>
          <a:prstGeom prst="rect">
            <a:avLst/>
          </a:prstGeom>
          <a:noFill/>
        </p:spPr>
        <p:txBody>
          <a:bodyPr wrap="square" rtlCol="0">
            <a:spAutoFit/>
          </a:bodyPr>
          <a:lstStyle/>
          <a:p>
            <a:r>
              <a:rPr lang="en-US" sz="1200" b="1">
                <a:solidFill>
                  <a:schemeClr val="tx2"/>
                </a:solidFill>
              </a:rPr>
              <a:t>Emily,</a:t>
            </a:r>
            <a:r>
              <a:rPr lang="en-US" sz="1200">
                <a:solidFill>
                  <a:schemeClr val="tx2"/>
                </a:solidFill>
              </a:rPr>
              <a:t> </a:t>
            </a:r>
          </a:p>
          <a:p>
            <a:r>
              <a:rPr lang="en-US" sz="1200" i="1">
                <a:solidFill>
                  <a:schemeClr val="tx2"/>
                </a:solidFill>
              </a:rPr>
              <a:t>blood donor</a:t>
            </a:r>
          </a:p>
        </p:txBody>
      </p:sp>
      <p:sp>
        <p:nvSpPr>
          <p:cNvPr id="5" name="TextBox 4">
            <a:extLst>
              <a:ext uri="{FF2B5EF4-FFF2-40B4-BE49-F238E27FC236}">
                <a16:creationId xmlns:a16="http://schemas.microsoft.com/office/drawing/2014/main" id="{C398885A-A3A2-C840-B4D2-F18352495E04}"/>
              </a:ext>
            </a:extLst>
          </p:cNvPr>
          <p:cNvSpPr txBox="1"/>
          <p:nvPr userDrawn="1"/>
        </p:nvSpPr>
        <p:spPr>
          <a:xfrm>
            <a:off x="5388019" y="5272268"/>
            <a:ext cx="1533646" cy="468775"/>
          </a:xfrm>
          <a:prstGeom prst="rect">
            <a:avLst/>
          </a:prstGeom>
          <a:noFill/>
        </p:spPr>
        <p:txBody>
          <a:bodyPr wrap="square" rtlCol="0">
            <a:spAutoFit/>
          </a:bodyPr>
          <a:lstStyle/>
          <a:p>
            <a:pPr algn="r"/>
            <a:r>
              <a:rPr lang="en-US" sz="1200" b="1">
                <a:solidFill>
                  <a:schemeClr val="tx2"/>
                </a:solidFill>
              </a:rPr>
              <a:t>Charles,</a:t>
            </a:r>
            <a:endParaRPr lang="en-US" sz="1200">
              <a:solidFill>
                <a:schemeClr val="tx2"/>
              </a:solidFill>
            </a:endParaRPr>
          </a:p>
          <a:p>
            <a:pPr algn="r"/>
            <a:r>
              <a:rPr lang="en-US" sz="1200" i="1">
                <a:solidFill>
                  <a:schemeClr val="tx2"/>
                </a:solidFill>
              </a:rPr>
              <a:t>blood recipient</a:t>
            </a:r>
          </a:p>
        </p:txBody>
      </p:sp>
    </p:spTree>
    <p:extLst>
      <p:ext uri="{BB962C8B-B14F-4D97-AF65-F5344CB8AC3E}">
        <p14:creationId xmlns:p14="http://schemas.microsoft.com/office/powerpoint/2010/main" val="3175188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ark Turquoise Section Divider 3 (OTDT)">
    <p:spTree>
      <p:nvGrpSpPr>
        <p:cNvPr id="1" name=""/>
        <p:cNvGrpSpPr/>
        <p:nvPr/>
      </p:nvGrpSpPr>
      <p:grpSpPr>
        <a:xfrm>
          <a:off x="0" y="0"/>
          <a:ext cx="0" cy="0"/>
          <a:chOff x="0" y="0"/>
          <a:chExt cx="0" cy="0"/>
        </a:xfrm>
      </p:grpSpPr>
      <p:pic>
        <p:nvPicPr>
          <p:cNvPr id="3" name="Picture 2" descr="A picture containing person, person, suit, posing&#10;&#10;Description automatically generated">
            <a:extLst>
              <a:ext uri="{FF2B5EF4-FFF2-40B4-BE49-F238E27FC236}">
                <a16:creationId xmlns:a16="http://schemas.microsoft.com/office/drawing/2014/main" id="{5746E388-A80F-644C-BA51-8CC12096B2AC}"/>
              </a:ext>
            </a:extLst>
          </p:cNvPr>
          <p:cNvPicPr>
            <a:picLocks noChangeAspect="1"/>
          </p:cNvPicPr>
          <p:nvPr userDrawn="1"/>
        </p:nvPicPr>
        <p:blipFill>
          <a:blip/>
          <a:stretch>
            <a:fillRect/>
          </a:stretch>
        </p:blipFill>
        <p:spPr>
          <a:xfrm>
            <a:off x="0" y="-204333"/>
            <a:ext cx="12192000" cy="6857591"/>
          </a:xfrm>
          <a:prstGeom prst="rect">
            <a:avLst/>
          </a:prstGeom>
        </p:spPr>
      </p:pic>
      <p:sp>
        <p:nvSpPr>
          <p:cNvPr id="5" name="Rectangle 4">
            <a:extLst>
              <a:ext uri="{FF2B5EF4-FFF2-40B4-BE49-F238E27FC236}">
                <a16:creationId xmlns:a16="http://schemas.microsoft.com/office/drawing/2014/main" id="{60230D4B-56BE-764B-B274-9D564949D7B2}"/>
              </a:ext>
            </a:extLst>
          </p:cNvPr>
          <p:cNvSpPr/>
          <p:nvPr userDrawn="1"/>
        </p:nvSpPr>
        <p:spPr>
          <a:xfrm>
            <a:off x="0" y="5922000"/>
            <a:ext cx="12192000" cy="9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30FD8C8-2FFB-AA4C-8A61-61C0C8D68AB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6" name="TextBox 5">
            <a:extLst>
              <a:ext uri="{FF2B5EF4-FFF2-40B4-BE49-F238E27FC236}">
                <a16:creationId xmlns:a16="http://schemas.microsoft.com/office/drawing/2014/main" id="{CFC5E8BE-41EC-114F-96A0-EE862BDD2DB0}"/>
              </a:ext>
            </a:extLst>
          </p:cNvPr>
          <p:cNvSpPr txBox="1"/>
          <p:nvPr userDrawn="1"/>
        </p:nvSpPr>
        <p:spPr>
          <a:xfrm>
            <a:off x="4349911" y="5254906"/>
            <a:ext cx="1923567" cy="461665"/>
          </a:xfrm>
          <a:prstGeom prst="rect">
            <a:avLst/>
          </a:prstGeom>
          <a:noFill/>
        </p:spPr>
        <p:txBody>
          <a:bodyPr wrap="square" rtlCol="0">
            <a:spAutoFit/>
          </a:bodyPr>
          <a:lstStyle/>
          <a:p>
            <a:r>
              <a:rPr lang="en-US" sz="1200" b="1">
                <a:solidFill>
                  <a:schemeClr val="tx2"/>
                </a:solidFill>
              </a:rPr>
              <a:t>Shamus,</a:t>
            </a:r>
            <a:r>
              <a:rPr lang="en-US" sz="1200">
                <a:solidFill>
                  <a:schemeClr val="tx2"/>
                </a:solidFill>
              </a:rPr>
              <a:t> </a:t>
            </a:r>
          </a:p>
          <a:p>
            <a:r>
              <a:rPr lang="en-US" sz="1200" i="1">
                <a:solidFill>
                  <a:schemeClr val="tx2"/>
                </a:solidFill>
              </a:rPr>
              <a:t>living organ donor</a:t>
            </a:r>
          </a:p>
        </p:txBody>
      </p:sp>
      <p:sp>
        <p:nvSpPr>
          <p:cNvPr id="8" name="TextBox 7">
            <a:extLst>
              <a:ext uri="{FF2B5EF4-FFF2-40B4-BE49-F238E27FC236}">
                <a16:creationId xmlns:a16="http://schemas.microsoft.com/office/drawing/2014/main" id="{6E12256A-F4A0-2442-989F-FB6849F4C7D4}"/>
              </a:ext>
            </a:extLst>
          </p:cNvPr>
          <p:cNvSpPr txBox="1"/>
          <p:nvPr userDrawn="1"/>
        </p:nvSpPr>
        <p:spPr>
          <a:xfrm>
            <a:off x="6395016" y="5249118"/>
            <a:ext cx="1533646" cy="461665"/>
          </a:xfrm>
          <a:prstGeom prst="rect">
            <a:avLst/>
          </a:prstGeom>
          <a:noFill/>
        </p:spPr>
        <p:txBody>
          <a:bodyPr wrap="square" rtlCol="0">
            <a:spAutoFit/>
          </a:bodyPr>
          <a:lstStyle/>
          <a:p>
            <a:pPr algn="r"/>
            <a:r>
              <a:rPr lang="en-US" sz="1200" b="1">
                <a:solidFill>
                  <a:schemeClr val="tx2"/>
                </a:solidFill>
              </a:rPr>
              <a:t>Everad,</a:t>
            </a:r>
            <a:endParaRPr lang="en-US" sz="1200">
              <a:solidFill>
                <a:schemeClr val="tx2"/>
              </a:solidFill>
            </a:endParaRPr>
          </a:p>
          <a:p>
            <a:pPr algn="r"/>
            <a:r>
              <a:rPr lang="en-US" sz="1200" i="1">
                <a:solidFill>
                  <a:schemeClr val="tx2"/>
                </a:solidFill>
              </a:rPr>
              <a:t>organ recipient</a:t>
            </a:r>
          </a:p>
        </p:txBody>
      </p:sp>
      <p:sp>
        <p:nvSpPr>
          <p:cNvPr id="10" name="Title 11">
            <a:extLst>
              <a:ext uri="{FF2B5EF4-FFF2-40B4-BE49-F238E27FC236}">
                <a16:creationId xmlns:a16="http://schemas.microsoft.com/office/drawing/2014/main" id="{A98F3E86-1C8A-3541-B843-8FD2D81185BA}"/>
              </a:ext>
            </a:extLst>
          </p:cNvPr>
          <p:cNvSpPr>
            <a:spLocks noGrp="1"/>
          </p:cNvSpPr>
          <p:nvPr>
            <p:ph type="title" hasCustomPrompt="1"/>
          </p:nvPr>
        </p:nvSpPr>
        <p:spPr>
          <a:xfrm>
            <a:off x="833244" y="6060831"/>
            <a:ext cx="10589564" cy="629952"/>
          </a:xfrm>
        </p:spPr>
        <p:txBody>
          <a:bodyPr anchor="ctr" anchorCtr="0"/>
          <a:lstStyle>
            <a:lvl1pPr>
              <a:defRPr>
                <a:solidFill>
                  <a:schemeClr val="bg1"/>
                </a:solidFill>
              </a:defRPr>
            </a:lvl1pPr>
          </a:lstStyle>
          <a:p>
            <a:r>
              <a:rPr lang="en-CA"/>
              <a:t>Insert section title here</a:t>
            </a:r>
            <a:endParaRPr lang="en-US">
              <a:solidFill>
                <a:schemeClr val="bg1"/>
              </a:solidFill>
            </a:endParaRPr>
          </a:p>
        </p:txBody>
      </p:sp>
    </p:spTree>
    <p:extLst>
      <p:ext uri="{BB962C8B-B14F-4D97-AF65-F5344CB8AC3E}">
        <p14:creationId xmlns:p14="http://schemas.microsoft.com/office/powerpoint/2010/main" val="2723877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ark Turquoise Statement Text 1 (OTD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08247"/>
          </a:xfrm>
        </p:spPr>
        <p:txBody>
          <a:bodyPr anchor="ctr"/>
          <a:lstStyle>
            <a:lvl1pPr algn="ctr">
              <a:defRPr>
                <a:solidFill>
                  <a:schemeClr val="bg1"/>
                </a:solidFill>
              </a:defRPr>
            </a:lvl1pPr>
          </a:lstStyle>
          <a:p>
            <a:r>
              <a:rPr lang="en-CA"/>
              <a:t>Insert statement </a:t>
            </a:r>
            <a:br>
              <a:rPr lang="en-CA"/>
            </a:br>
            <a:r>
              <a:rPr lang="en-CA"/>
              <a:t>text here</a:t>
            </a:r>
          </a:p>
        </p:txBody>
      </p:sp>
      <p:pic>
        <p:nvPicPr>
          <p:cNvPr id="4" name="Picture 3" descr="A person posing for the camera&#10;&#10;Description automatically generated">
            <a:extLst>
              <a:ext uri="{FF2B5EF4-FFF2-40B4-BE49-F238E27FC236}">
                <a16:creationId xmlns:a16="http://schemas.microsoft.com/office/drawing/2014/main" id="{90A5F1F7-D232-9743-B03F-925A1549EEDA}"/>
              </a:ext>
            </a:extLst>
          </p:cNvPr>
          <p:cNvPicPr>
            <a:picLocks noChangeAspect="1"/>
          </p:cNvPicPr>
          <p:nvPr userDrawn="1"/>
        </p:nvPicPr>
        <p:blipFill rotWithShape="1">
          <a:blip>
            <a:extLst>
              <a:ext uri="{28A0092B-C50C-407E-A947-70E740481C1C}">
                <a14:useLocalDpi xmlns:a14="http://schemas.microsoft.com/office/drawing/2010/main" val="0"/>
              </a:ext>
            </a:extLst>
          </a:blip>
          <a:srcRect r="18200"/>
          <a:stretch/>
        </p:blipFill>
        <p:spPr>
          <a:xfrm>
            <a:off x="178262" y="150912"/>
            <a:ext cx="4886108" cy="6707087"/>
          </a:xfrm>
          <a:prstGeom prst="rect">
            <a:avLst/>
          </a:prstGeom>
        </p:spPr>
      </p:pic>
      <p:sp>
        <p:nvSpPr>
          <p:cNvPr id="6" name="Slide Number Placeholder 5">
            <a:extLst>
              <a:ext uri="{FF2B5EF4-FFF2-40B4-BE49-F238E27FC236}">
                <a16:creationId xmlns:a16="http://schemas.microsoft.com/office/drawing/2014/main" id="{3506A125-C7FD-4A4F-9E8B-A8999810FEF3}"/>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8" name="TextBox 7">
            <a:extLst>
              <a:ext uri="{FF2B5EF4-FFF2-40B4-BE49-F238E27FC236}">
                <a16:creationId xmlns:a16="http://schemas.microsoft.com/office/drawing/2014/main" id="{05111C4D-C385-8E4A-A5B5-55F39B3143F8}"/>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Shak,</a:t>
            </a:r>
            <a:r>
              <a:rPr lang="en-US" sz="1600">
                <a:solidFill>
                  <a:schemeClr val="bg1"/>
                </a:solidFill>
              </a:rPr>
              <a:t> </a:t>
            </a:r>
            <a:r>
              <a:rPr lang="en-US" sz="1600" i="1">
                <a:solidFill>
                  <a:schemeClr val="bg1"/>
                </a:solidFill>
              </a:rPr>
              <a:t>kidney donor</a:t>
            </a:r>
          </a:p>
        </p:txBody>
      </p:sp>
    </p:spTree>
    <p:extLst>
      <p:ext uri="{BB962C8B-B14F-4D97-AF65-F5344CB8AC3E}">
        <p14:creationId xmlns:p14="http://schemas.microsoft.com/office/powerpoint/2010/main" val="2422430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rk Turquoise Statement Text 3 (OTD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08247"/>
          </a:xfrm>
        </p:spPr>
        <p:txBody>
          <a:bodyPr anchor="ctr"/>
          <a:lstStyle>
            <a:lvl1pPr algn="ctr">
              <a:defRPr>
                <a:solidFill>
                  <a:schemeClr val="bg1"/>
                </a:solidFill>
              </a:defRPr>
            </a:lvl1pPr>
          </a:lstStyle>
          <a:p>
            <a:r>
              <a:rPr lang="en-CA"/>
              <a:t>Insert statement </a:t>
            </a:r>
            <a:br>
              <a:rPr lang="en-CA"/>
            </a:br>
            <a:r>
              <a:rPr lang="en-CA"/>
              <a:t>text here</a:t>
            </a:r>
          </a:p>
        </p:txBody>
      </p:sp>
      <p:sp>
        <p:nvSpPr>
          <p:cNvPr id="6" name="Slide Number Placeholder 5">
            <a:extLst>
              <a:ext uri="{FF2B5EF4-FFF2-40B4-BE49-F238E27FC236}">
                <a16:creationId xmlns:a16="http://schemas.microsoft.com/office/drawing/2014/main" id="{C3BDB248-E810-BC4D-B27A-CA27E520E6AF}"/>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0" name="TextBox 9">
            <a:extLst>
              <a:ext uri="{FF2B5EF4-FFF2-40B4-BE49-F238E27FC236}">
                <a16:creationId xmlns:a16="http://schemas.microsoft.com/office/drawing/2014/main" id="{180A17D6-8044-7642-B60D-60C56ADEB192}"/>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Gaston,</a:t>
            </a:r>
            <a:r>
              <a:rPr lang="en-US" sz="1600">
                <a:solidFill>
                  <a:schemeClr val="bg1"/>
                </a:solidFill>
              </a:rPr>
              <a:t> </a:t>
            </a:r>
            <a:r>
              <a:rPr lang="en-US" sz="1600" i="1">
                <a:solidFill>
                  <a:schemeClr val="bg1"/>
                </a:solidFill>
              </a:rPr>
              <a:t>organ recipient</a:t>
            </a:r>
          </a:p>
        </p:txBody>
      </p:sp>
      <p:pic>
        <p:nvPicPr>
          <p:cNvPr id="14" name="Picture 13" descr="A person wearing a suit and tie&#10;&#10;Description automatically generated with medium confidence">
            <a:extLst>
              <a:ext uri="{FF2B5EF4-FFF2-40B4-BE49-F238E27FC236}">
                <a16:creationId xmlns:a16="http://schemas.microsoft.com/office/drawing/2014/main" id="{06D1EEFF-1BF0-4848-956C-716E5848BECF}"/>
              </a:ext>
            </a:extLst>
          </p:cNvPr>
          <p:cNvPicPr>
            <a:picLocks noChangeAspect="1"/>
          </p:cNvPicPr>
          <p:nvPr userDrawn="1"/>
        </p:nvPicPr>
        <p:blipFill rotWithShape="1">
          <a:blip/>
          <a:srcRect t="9524" b="13775"/>
          <a:stretch/>
        </p:blipFill>
        <p:spPr>
          <a:xfrm>
            <a:off x="472342" y="568893"/>
            <a:ext cx="5446137" cy="6289107"/>
          </a:xfrm>
          <a:prstGeom prst="rect">
            <a:avLst/>
          </a:prstGeom>
        </p:spPr>
      </p:pic>
    </p:spTree>
    <p:extLst>
      <p:ext uri="{BB962C8B-B14F-4D97-AF65-F5344CB8AC3E}">
        <p14:creationId xmlns:p14="http://schemas.microsoft.com/office/powerpoint/2010/main" val="2274486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ark Turquoise Statement Text 2 (OTD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08247"/>
          </a:xfrm>
        </p:spPr>
        <p:txBody>
          <a:bodyPr anchor="ctr"/>
          <a:lstStyle>
            <a:lvl1pPr algn="ctr">
              <a:defRPr>
                <a:solidFill>
                  <a:schemeClr val="bg1"/>
                </a:solidFill>
              </a:defRPr>
            </a:lvl1pPr>
          </a:lstStyle>
          <a:p>
            <a:r>
              <a:rPr lang="en-CA"/>
              <a:t>Insert statement </a:t>
            </a:r>
            <a:br>
              <a:rPr lang="en-CA"/>
            </a:br>
            <a:r>
              <a:rPr lang="en-CA"/>
              <a:t>text here</a:t>
            </a:r>
          </a:p>
        </p:txBody>
      </p:sp>
      <p:sp>
        <p:nvSpPr>
          <p:cNvPr id="6" name="Slide Number Placeholder 5">
            <a:extLst>
              <a:ext uri="{FF2B5EF4-FFF2-40B4-BE49-F238E27FC236}">
                <a16:creationId xmlns:a16="http://schemas.microsoft.com/office/drawing/2014/main" id="{71111CE5-CB91-0240-AFCE-5443EF3F4C1F}"/>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8" name="TextBox 7">
            <a:extLst>
              <a:ext uri="{FF2B5EF4-FFF2-40B4-BE49-F238E27FC236}">
                <a16:creationId xmlns:a16="http://schemas.microsoft.com/office/drawing/2014/main" id="{74D01804-787F-9446-8721-17C2C402849D}"/>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bg1"/>
                </a:solidFill>
              </a:rPr>
              <a:t>Kalyn,</a:t>
            </a:r>
            <a:r>
              <a:rPr lang="en-US" sz="1600">
                <a:solidFill>
                  <a:schemeClr val="bg1"/>
                </a:solidFill>
              </a:rPr>
              <a:t> </a:t>
            </a:r>
            <a:r>
              <a:rPr lang="en-US" sz="1600" i="1">
                <a:solidFill>
                  <a:schemeClr val="bg1"/>
                </a:solidFill>
              </a:rPr>
              <a:t>registered organ donor</a:t>
            </a:r>
          </a:p>
        </p:txBody>
      </p:sp>
      <p:pic>
        <p:nvPicPr>
          <p:cNvPr id="3" name="Picture 2" descr="A picture containing person, clothing, suitcase, purple&#10;&#10;Description automatically generated">
            <a:extLst>
              <a:ext uri="{FF2B5EF4-FFF2-40B4-BE49-F238E27FC236}">
                <a16:creationId xmlns:a16="http://schemas.microsoft.com/office/drawing/2014/main" id="{F81E0AEB-94D2-AA43-BBA3-A1BD58187A02}"/>
              </a:ext>
            </a:extLst>
          </p:cNvPr>
          <p:cNvPicPr>
            <a:picLocks noChangeAspect="1"/>
          </p:cNvPicPr>
          <p:nvPr userDrawn="1"/>
        </p:nvPicPr>
        <p:blipFill rotWithShape="1">
          <a:blip/>
          <a:srcRect l="14469" b="28644"/>
          <a:stretch/>
        </p:blipFill>
        <p:spPr>
          <a:xfrm flipH="1">
            <a:off x="78114" y="0"/>
            <a:ext cx="5480299" cy="6858000"/>
          </a:xfrm>
          <a:prstGeom prst="rect">
            <a:avLst/>
          </a:prstGeom>
        </p:spPr>
      </p:pic>
    </p:spTree>
    <p:extLst>
      <p:ext uri="{BB962C8B-B14F-4D97-AF65-F5344CB8AC3E}">
        <p14:creationId xmlns:p14="http://schemas.microsoft.com/office/powerpoint/2010/main" val="3086817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ark Turquoise 4-Sections (OTD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04DE07-2846-254E-B41B-2812EA4D6254}"/>
              </a:ext>
            </a:extLst>
          </p:cNvPr>
          <p:cNvSpPr/>
          <p:nvPr userDrawn="1"/>
        </p:nvSpPr>
        <p:spPr>
          <a:xfrm>
            <a:off x="0" y="0"/>
            <a:ext cx="5019040" cy="6019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6FF869A-2AA0-0240-9E3C-3B23C78B5968}"/>
              </a:ext>
            </a:extLst>
          </p:cNvPr>
          <p:cNvCxnSpPr>
            <a:cxnSpLocks/>
          </p:cNvCxnSpPr>
          <p:nvPr userDrawn="1"/>
        </p:nvCxnSpPr>
        <p:spPr>
          <a:xfrm>
            <a:off x="5462694" y="1623122"/>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49579-521C-FD4A-9177-919181014819}"/>
              </a:ext>
            </a:extLst>
          </p:cNvPr>
          <p:cNvCxnSpPr>
            <a:cxnSpLocks/>
          </p:cNvCxnSpPr>
          <p:nvPr userDrawn="1"/>
        </p:nvCxnSpPr>
        <p:spPr>
          <a:xfrm>
            <a:off x="5462694" y="3141958"/>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D45037F-D573-4D4A-AFEF-1722470A69C7}"/>
              </a:ext>
            </a:extLst>
          </p:cNvPr>
          <p:cNvCxnSpPr>
            <a:cxnSpLocks/>
          </p:cNvCxnSpPr>
          <p:nvPr userDrawn="1"/>
        </p:nvCxnSpPr>
        <p:spPr>
          <a:xfrm>
            <a:off x="5462694" y="4645929"/>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 Placeholder 13">
            <a:extLst>
              <a:ext uri="{FF2B5EF4-FFF2-40B4-BE49-F238E27FC236}">
                <a16:creationId xmlns:a16="http://schemas.microsoft.com/office/drawing/2014/main" id="{2BBCF0FE-3F3F-6846-9E4F-BFBC70CA6FDA}"/>
              </a:ext>
            </a:extLst>
          </p:cNvPr>
          <p:cNvSpPr>
            <a:spLocks noGrp="1"/>
          </p:cNvSpPr>
          <p:nvPr>
            <p:ph type="body" sz="quarter" idx="13" hasCustomPrompt="1"/>
          </p:nvPr>
        </p:nvSpPr>
        <p:spPr>
          <a:xfrm>
            <a:off x="10957301" y="260249"/>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1</a:t>
            </a:r>
          </a:p>
        </p:txBody>
      </p:sp>
      <p:sp>
        <p:nvSpPr>
          <p:cNvPr id="44" name="Text Placeholder 13">
            <a:extLst>
              <a:ext uri="{FF2B5EF4-FFF2-40B4-BE49-F238E27FC236}">
                <a16:creationId xmlns:a16="http://schemas.microsoft.com/office/drawing/2014/main" id="{65CCD3F0-5AC4-6147-A536-C5A20792DB0C}"/>
              </a:ext>
            </a:extLst>
          </p:cNvPr>
          <p:cNvSpPr>
            <a:spLocks noGrp="1"/>
          </p:cNvSpPr>
          <p:nvPr>
            <p:ph type="body" sz="quarter" idx="19" hasCustomPrompt="1"/>
          </p:nvPr>
        </p:nvSpPr>
        <p:spPr>
          <a:xfrm>
            <a:off x="10957301" y="1755836"/>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2</a:t>
            </a:r>
          </a:p>
        </p:txBody>
      </p:sp>
      <p:sp>
        <p:nvSpPr>
          <p:cNvPr id="47" name="Text Placeholder 13">
            <a:extLst>
              <a:ext uri="{FF2B5EF4-FFF2-40B4-BE49-F238E27FC236}">
                <a16:creationId xmlns:a16="http://schemas.microsoft.com/office/drawing/2014/main" id="{BE6C88BA-ED33-204C-9205-AC93130F4AF6}"/>
              </a:ext>
            </a:extLst>
          </p:cNvPr>
          <p:cNvSpPr>
            <a:spLocks noGrp="1"/>
          </p:cNvSpPr>
          <p:nvPr>
            <p:ph type="body" sz="quarter" idx="22" hasCustomPrompt="1"/>
          </p:nvPr>
        </p:nvSpPr>
        <p:spPr>
          <a:xfrm>
            <a:off x="10957301" y="3266921"/>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3</a:t>
            </a:r>
          </a:p>
        </p:txBody>
      </p:sp>
      <p:sp>
        <p:nvSpPr>
          <p:cNvPr id="50" name="Text Placeholder 13">
            <a:extLst>
              <a:ext uri="{FF2B5EF4-FFF2-40B4-BE49-F238E27FC236}">
                <a16:creationId xmlns:a16="http://schemas.microsoft.com/office/drawing/2014/main" id="{6DA3C0D6-4D87-B044-96A7-20F93C82A240}"/>
              </a:ext>
            </a:extLst>
          </p:cNvPr>
          <p:cNvSpPr>
            <a:spLocks noGrp="1"/>
          </p:cNvSpPr>
          <p:nvPr>
            <p:ph type="body" sz="quarter" idx="25" hasCustomPrompt="1"/>
          </p:nvPr>
        </p:nvSpPr>
        <p:spPr>
          <a:xfrm>
            <a:off x="10957301" y="4770256"/>
            <a:ext cx="980699" cy="1255362"/>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4</a:t>
            </a:r>
          </a:p>
        </p:txBody>
      </p:sp>
      <p:pic>
        <p:nvPicPr>
          <p:cNvPr id="24" name="Image" descr="Image">
            <a:extLst>
              <a:ext uri="{FF2B5EF4-FFF2-40B4-BE49-F238E27FC236}">
                <a16:creationId xmlns:a16="http://schemas.microsoft.com/office/drawing/2014/main" id="{BAC7E4E1-D611-2445-9DBD-A22CC7CDE3B5}"/>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25" name="Slide Number Placeholder 5">
            <a:extLst>
              <a:ext uri="{FF2B5EF4-FFF2-40B4-BE49-F238E27FC236}">
                <a16:creationId xmlns:a16="http://schemas.microsoft.com/office/drawing/2014/main" id="{6A687667-8197-9E4A-AF27-601CBE33D35D}"/>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26" name="Text Placeholder 21">
            <a:extLst>
              <a:ext uri="{FF2B5EF4-FFF2-40B4-BE49-F238E27FC236}">
                <a16:creationId xmlns:a16="http://schemas.microsoft.com/office/drawing/2014/main" id="{4D4D0A9C-CAB5-7F48-B720-83DB808FBC07}"/>
              </a:ext>
            </a:extLst>
          </p:cNvPr>
          <p:cNvSpPr>
            <a:spLocks noGrp="1"/>
          </p:cNvSpPr>
          <p:nvPr>
            <p:ph type="body" sz="quarter" idx="17" hasCustomPrompt="1"/>
          </p:nvPr>
        </p:nvSpPr>
        <p:spPr>
          <a:xfrm>
            <a:off x="5462695" y="260246"/>
            <a:ext cx="2333151" cy="1255363"/>
          </a:xfrm>
        </p:spPr>
        <p:txBody>
          <a:bodyPr>
            <a:normAutofit/>
          </a:bodyPr>
          <a:lstStyle>
            <a:lvl1pPr marL="0" indent="0">
              <a:buNone/>
              <a:defRPr sz="2000" b="1"/>
            </a:lvl1pPr>
          </a:lstStyle>
          <a:p>
            <a:pPr lvl="0"/>
            <a:r>
              <a:rPr lang="en-US"/>
              <a:t>Section 1 title</a:t>
            </a:r>
          </a:p>
        </p:txBody>
      </p:sp>
      <p:sp>
        <p:nvSpPr>
          <p:cNvPr id="27" name="Text Placeholder 21">
            <a:extLst>
              <a:ext uri="{FF2B5EF4-FFF2-40B4-BE49-F238E27FC236}">
                <a16:creationId xmlns:a16="http://schemas.microsoft.com/office/drawing/2014/main" id="{71844B0D-001C-0647-895E-1D148E249A24}"/>
              </a:ext>
            </a:extLst>
          </p:cNvPr>
          <p:cNvSpPr>
            <a:spLocks noGrp="1"/>
          </p:cNvSpPr>
          <p:nvPr>
            <p:ph type="body" sz="quarter" idx="18" hasCustomPrompt="1"/>
          </p:nvPr>
        </p:nvSpPr>
        <p:spPr>
          <a:xfrm>
            <a:off x="7948246" y="260246"/>
            <a:ext cx="2865925" cy="1255363"/>
          </a:xfrm>
        </p:spPr>
        <p:txBody>
          <a:bodyPr>
            <a:noAutofit/>
          </a:bodyPr>
          <a:lstStyle>
            <a:lvl1pPr marL="138113" indent="-138113">
              <a:spcBef>
                <a:spcPts val="0"/>
              </a:spcBef>
              <a:spcAft>
                <a:spcPts val="600"/>
              </a:spcAft>
              <a:buClr>
                <a:schemeClr val="accent5"/>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28" name="Text Placeholder 21">
            <a:extLst>
              <a:ext uri="{FF2B5EF4-FFF2-40B4-BE49-F238E27FC236}">
                <a16:creationId xmlns:a16="http://schemas.microsoft.com/office/drawing/2014/main" id="{D333FD2B-AB62-884A-A1C6-305024D61B54}"/>
              </a:ext>
            </a:extLst>
          </p:cNvPr>
          <p:cNvSpPr>
            <a:spLocks noGrp="1"/>
          </p:cNvSpPr>
          <p:nvPr>
            <p:ph type="body" sz="quarter" idx="20" hasCustomPrompt="1"/>
          </p:nvPr>
        </p:nvSpPr>
        <p:spPr>
          <a:xfrm>
            <a:off x="5462695" y="1755833"/>
            <a:ext cx="2333151" cy="1255363"/>
          </a:xfrm>
        </p:spPr>
        <p:txBody>
          <a:bodyPr>
            <a:normAutofit/>
          </a:bodyPr>
          <a:lstStyle>
            <a:lvl1pPr marL="0" indent="0">
              <a:buNone/>
              <a:defRPr sz="2000" b="1"/>
            </a:lvl1pPr>
          </a:lstStyle>
          <a:p>
            <a:pPr lvl="0"/>
            <a:r>
              <a:rPr lang="en-US"/>
              <a:t>Section 2 title</a:t>
            </a:r>
          </a:p>
        </p:txBody>
      </p:sp>
      <p:sp>
        <p:nvSpPr>
          <p:cNvPr id="29" name="Text Placeholder 21">
            <a:extLst>
              <a:ext uri="{FF2B5EF4-FFF2-40B4-BE49-F238E27FC236}">
                <a16:creationId xmlns:a16="http://schemas.microsoft.com/office/drawing/2014/main" id="{0C782447-BBC4-DD43-A8A8-43BBA5ABD4AA}"/>
              </a:ext>
            </a:extLst>
          </p:cNvPr>
          <p:cNvSpPr>
            <a:spLocks noGrp="1"/>
          </p:cNvSpPr>
          <p:nvPr>
            <p:ph type="body" sz="quarter" idx="21" hasCustomPrompt="1"/>
          </p:nvPr>
        </p:nvSpPr>
        <p:spPr>
          <a:xfrm>
            <a:off x="7948246" y="1755833"/>
            <a:ext cx="2865925" cy="1255363"/>
          </a:xfrm>
        </p:spPr>
        <p:txBody>
          <a:bodyPr>
            <a:noAutofit/>
          </a:bodyPr>
          <a:lstStyle>
            <a:lvl1pPr marL="138113" indent="-138113">
              <a:spcBef>
                <a:spcPts val="100"/>
              </a:spcBef>
              <a:spcAft>
                <a:spcPts val="600"/>
              </a:spcAft>
              <a:buClr>
                <a:schemeClr val="accent5"/>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0" name="Text Placeholder 21">
            <a:extLst>
              <a:ext uri="{FF2B5EF4-FFF2-40B4-BE49-F238E27FC236}">
                <a16:creationId xmlns:a16="http://schemas.microsoft.com/office/drawing/2014/main" id="{6766D0A3-54B7-084B-8B15-82C609E8E6E5}"/>
              </a:ext>
            </a:extLst>
          </p:cNvPr>
          <p:cNvSpPr>
            <a:spLocks noGrp="1"/>
          </p:cNvSpPr>
          <p:nvPr>
            <p:ph type="body" sz="quarter" idx="23" hasCustomPrompt="1"/>
          </p:nvPr>
        </p:nvSpPr>
        <p:spPr>
          <a:xfrm>
            <a:off x="5462695" y="3266918"/>
            <a:ext cx="2333151" cy="1255363"/>
          </a:xfrm>
        </p:spPr>
        <p:txBody>
          <a:bodyPr>
            <a:normAutofit/>
          </a:bodyPr>
          <a:lstStyle>
            <a:lvl1pPr marL="0" indent="0">
              <a:buNone/>
              <a:defRPr sz="2000" b="1"/>
            </a:lvl1pPr>
          </a:lstStyle>
          <a:p>
            <a:pPr lvl="0"/>
            <a:r>
              <a:rPr lang="en-US"/>
              <a:t>Section 3 title</a:t>
            </a:r>
          </a:p>
        </p:txBody>
      </p:sp>
      <p:sp>
        <p:nvSpPr>
          <p:cNvPr id="31" name="Text Placeholder 21">
            <a:extLst>
              <a:ext uri="{FF2B5EF4-FFF2-40B4-BE49-F238E27FC236}">
                <a16:creationId xmlns:a16="http://schemas.microsoft.com/office/drawing/2014/main" id="{55CC3149-4183-8240-AA1D-91DC031023BD}"/>
              </a:ext>
            </a:extLst>
          </p:cNvPr>
          <p:cNvSpPr>
            <a:spLocks noGrp="1"/>
          </p:cNvSpPr>
          <p:nvPr>
            <p:ph type="body" sz="quarter" idx="24" hasCustomPrompt="1"/>
          </p:nvPr>
        </p:nvSpPr>
        <p:spPr>
          <a:xfrm>
            <a:off x="7948246" y="3266918"/>
            <a:ext cx="2865925" cy="1255363"/>
          </a:xfrm>
        </p:spPr>
        <p:txBody>
          <a:bodyPr>
            <a:noAutofit/>
          </a:bodyPr>
          <a:lstStyle>
            <a:lvl1pPr marL="138113" indent="-138113">
              <a:spcBef>
                <a:spcPts val="0"/>
              </a:spcBef>
              <a:spcAft>
                <a:spcPts val="600"/>
              </a:spcAft>
              <a:buClr>
                <a:schemeClr val="accent5"/>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2" name="Text Placeholder 21">
            <a:extLst>
              <a:ext uri="{FF2B5EF4-FFF2-40B4-BE49-F238E27FC236}">
                <a16:creationId xmlns:a16="http://schemas.microsoft.com/office/drawing/2014/main" id="{F104D23C-3F78-424B-A282-D436F80F55AE}"/>
              </a:ext>
            </a:extLst>
          </p:cNvPr>
          <p:cNvSpPr>
            <a:spLocks noGrp="1"/>
          </p:cNvSpPr>
          <p:nvPr>
            <p:ph type="body" sz="quarter" idx="26" hasCustomPrompt="1"/>
          </p:nvPr>
        </p:nvSpPr>
        <p:spPr>
          <a:xfrm>
            <a:off x="5462695" y="4770253"/>
            <a:ext cx="2333151" cy="1255363"/>
          </a:xfrm>
        </p:spPr>
        <p:txBody>
          <a:bodyPr>
            <a:normAutofit/>
          </a:bodyPr>
          <a:lstStyle>
            <a:lvl1pPr marL="0" indent="0">
              <a:buNone/>
              <a:defRPr sz="2000" b="1"/>
            </a:lvl1pPr>
          </a:lstStyle>
          <a:p>
            <a:pPr lvl="0"/>
            <a:r>
              <a:rPr lang="en-US"/>
              <a:t>Section 4 title</a:t>
            </a:r>
          </a:p>
        </p:txBody>
      </p:sp>
      <p:sp>
        <p:nvSpPr>
          <p:cNvPr id="33" name="Text Placeholder 21">
            <a:extLst>
              <a:ext uri="{FF2B5EF4-FFF2-40B4-BE49-F238E27FC236}">
                <a16:creationId xmlns:a16="http://schemas.microsoft.com/office/drawing/2014/main" id="{83E44DEB-BC45-9A44-A91D-7935D54BD673}"/>
              </a:ext>
            </a:extLst>
          </p:cNvPr>
          <p:cNvSpPr>
            <a:spLocks noGrp="1"/>
          </p:cNvSpPr>
          <p:nvPr>
            <p:ph type="body" sz="quarter" idx="27" hasCustomPrompt="1"/>
          </p:nvPr>
        </p:nvSpPr>
        <p:spPr>
          <a:xfrm>
            <a:off x="7948246" y="4770253"/>
            <a:ext cx="2865925" cy="1255363"/>
          </a:xfrm>
        </p:spPr>
        <p:txBody>
          <a:bodyPr>
            <a:noAutofit/>
          </a:bodyPr>
          <a:lstStyle>
            <a:lvl1pPr marL="138113" indent="-138113">
              <a:spcBef>
                <a:spcPts val="0"/>
              </a:spcBef>
              <a:spcAft>
                <a:spcPts val="600"/>
              </a:spcAft>
              <a:buClr>
                <a:schemeClr val="accent5"/>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4" name="Title 3">
            <a:extLst>
              <a:ext uri="{FF2B5EF4-FFF2-40B4-BE49-F238E27FC236}">
                <a16:creationId xmlns:a16="http://schemas.microsoft.com/office/drawing/2014/main" id="{5E93621E-759D-BD45-B13B-51A8FCF362AA}"/>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Section title goes here</a:t>
            </a:r>
            <a:endParaRPr lang="en-US"/>
          </a:p>
        </p:txBody>
      </p:sp>
    </p:spTree>
    <p:extLst>
      <p:ext uri="{BB962C8B-B14F-4D97-AF65-F5344CB8AC3E}">
        <p14:creationId xmlns:p14="http://schemas.microsoft.com/office/powerpoint/2010/main" val="1320648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 Turquoise 3-Sections (OTD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F6BF10-0C79-834D-A298-CADE413E0013}"/>
              </a:ext>
            </a:extLst>
          </p:cNvPr>
          <p:cNvSpPr/>
          <p:nvPr userDrawn="1"/>
        </p:nvSpPr>
        <p:spPr>
          <a:xfrm>
            <a:off x="0" y="0"/>
            <a:ext cx="5019040" cy="6019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34A3C34-8180-4641-8CC7-8A1BF7C85884}"/>
              </a:ext>
            </a:extLst>
          </p:cNvPr>
          <p:cNvCxnSpPr>
            <a:cxnSpLocks/>
          </p:cNvCxnSpPr>
          <p:nvPr userDrawn="1"/>
        </p:nvCxnSpPr>
        <p:spPr>
          <a:xfrm>
            <a:off x="5462694" y="2077950"/>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a:extLst>
              <a:ext uri="{FF2B5EF4-FFF2-40B4-BE49-F238E27FC236}">
                <a16:creationId xmlns:a16="http://schemas.microsoft.com/office/drawing/2014/main" id="{87FF553C-998D-BB4B-9AFF-0364E4B24C10}"/>
              </a:ext>
            </a:extLst>
          </p:cNvPr>
          <p:cNvSpPr>
            <a:spLocks noGrp="1"/>
          </p:cNvSpPr>
          <p:nvPr>
            <p:ph type="body" sz="quarter" idx="13" hasCustomPrompt="1"/>
          </p:nvPr>
        </p:nvSpPr>
        <p:spPr>
          <a:xfrm>
            <a:off x="10957301" y="214765"/>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1</a:t>
            </a:r>
          </a:p>
        </p:txBody>
      </p:sp>
      <p:cxnSp>
        <p:nvCxnSpPr>
          <p:cNvPr id="26" name="Straight Connector 25">
            <a:extLst>
              <a:ext uri="{FF2B5EF4-FFF2-40B4-BE49-F238E27FC236}">
                <a16:creationId xmlns:a16="http://schemas.microsoft.com/office/drawing/2014/main" id="{ABF33D1B-8403-DA48-A899-79AA7DDF6338}"/>
              </a:ext>
            </a:extLst>
          </p:cNvPr>
          <p:cNvCxnSpPr>
            <a:cxnSpLocks/>
          </p:cNvCxnSpPr>
          <p:nvPr userDrawn="1"/>
        </p:nvCxnSpPr>
        <p:spPr>
          <a:xfrm>
            <a:off x="5462694" y="4153751"/>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4CD5A8D4-4C27-0843-BFAE-CDE39C6DC0A7}"/>
              </a:ext>
            </a:extLst>
          </p:cNvPr>
          <p:cNvSpPr>
            <a:spLocks noGrp="1"/>
          </p:cNvSpPr>
          <p:nvPr>
            <p:ph type="body" sz="quarter" idx="19" hasCustomPrompt="1"/>
          </p:nvPr>
        </p:nvSpPr>
        <p:spPr>
          <a:xfrm>
            <a:off x="10957301" y="2290566"/>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2</a:t>
            </a:r>
          </a:p>
        </p:txBody>
      </p:sp>
      <p:sp>
        <p:nvSpPr>
          <p:cNvPr id="30" name="Text Placeholder 13">
            <a:extLst>
              <a:ext uri="{FF2B5EF4-FFF2-40B4-BE49-F238E27FC236}">
                <a16:creationId xmlns:a16="http://schemas.microsoft.com/office/drawing/2014/main" id="{7D42B98A-274B-C648-A66F-76DFFC40FF55}"/>
              </a:ext>
            </a:extLst>
          </p:cNvPr>
          <p:cNvSpPr>
            <a:spLocks noGrp="1"/>
          </p:cNvSpPr>
          <p:nvPr>
            <p:ph type="body" sz="quarter" idx="22" hasCustomPrompt="1"/>
          </p:nvPr>
        </p:nvSpPr>
        <p:spPr>
          <a:xfrm>
            <a:off x="10957301" y="4366367"/>
            <a:ext cx="980699" cy="1650569"/>
          </a:xfrm>
        </p:spPr>
        <p:txBody>
          <a:bodyPr>
            <a:normAutofit/>
          </a:bodyPr>
          <a:lstStyle>
            <a:lvl1pPr marL="0" indent="0" algn="r">
              <a:buNone/>
              <a:defRPr sz="4400" b="1">
                <a:solidFill>
                  <a:srgbClr val="8C8C8C"/>
                </a:solidFill>
              </a:defRPr>
            </a:lvl1pPr>
            <a:lvl2pPr>
              <a:defRPr sz="4400"/>
            </a:lvl2pPr>
            <a:lvl3pPr>
              <a:defRPr sz="4400"/>
            </a:lvl3pPr>
            <a:lvl4pPr>
              <a:defRPr sz="4400"/>
            </a:lvl4pPr>
            <a:lvl5pPr>
              <a:defRPr sz="4400"/>
            </a:lvl5pPr>
          </a:lstStyle>
          <a:p>
            <a:pPr lvl="0"/>
            <a:r>
              <a:rPr lang="en-US"/>
              <a:t>3</a:t>
            </a:r>
          </a:p>
        </p:txBody>
      </p:sp>
      <p:pic>
        <p:nvPicPr>
          <p:cNvPr id="17" name="Image" descr="Image">
            <a:extLst>
              <a:ext uri="{FF2B5EF4-FFF2-40B4-BE49-F238E27FC236}">
                <a16:creationId xmlns:a16="http://schemas.microsoft.com/office/drawing/2014/main" id="{591CC95F-B41E-D74C-8AD3-0849F11C7AD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8" name="Slide Number Placeholder 5">
            <a:extLst>
              <a:ext uri="{FF2B5EF4-FFF2-40B4-BE49-F238E27FC236}">
                <a16:creationId xmlns:a16="http://schemas.microsoft.com/office/drawing/2014/main" id="{F7F68973-0B19-4E45-9680-661D91F5A2BC}"/>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21" name="Text Placeholder 21">
            <a:extLst>
              <a:ext uri="{FF2B5EF4-FFF2-40B4-BE49-F238E27FC236}">
                <a16:creationId xmlns:a16="http://schemas.microsoft.com/office/drawing/2014/main" id="{195055CB-A0CB-4245-A1DD-73F9E3F03366}"/>
              </a:ext>
            </a:extLst>
          </p:cNvPr>
          <p:cNvSpPr>
            <a:spLocks noGrp="1"/>
          </p:cNvSpPr>
          <p:nvPr>
            <p:ph type="body" sz="quarter" idx="17" hasCustomPrompt="1"/>
          </p:nvPr>
        </p:nvSpPr>
        <p:spPr>
          <a:xfrm>
            <a:off x="5462695" y="210870"/>
            <a:ext cx="2333151" cy="1650570"/>
          </a:xfrm>
        </p:spPr>
        <p:txBody>
          <a:bodyPr>
            <a:normAutofit/>
          </a:bodyPr>
          <a:lstStyle>
            <a:lvl1pPr marL="0" indent="0">
              <a:buNone/>
              <a:defRPr sz="2000" b="1"/>
            </a:lvl1pPr>
          </a:lstStyle>
          <a:p>
            <a:pPr lvl="0"/>
            <a:r>
              <a:rPr lang="en-US"/>
              <a:t>Section 1 title</a:t>
            </a:r>
          </a:p>
        </p:txBody>
      </p:sp>
      <p:sp>
        <p:nvSpPr>
          <p:cNvPr id="33" name="Text Placeholder 21">
            <a:extLst>
              <a:ext uri="{FF2B5EF4-FFF2-40B4-BE49-F238E27FC236}">
                <a16:creationId xmlns:a16="http://schemas.microsoft.com/office/drawing/2014/main" id="{FD97904E-5C4C-F347-8D4D-20DC5549F677}"/>
              </a:ext>
            </a:extLst>
          </p:cNvPr>
          <p:cNvSpPr>
            <a:spLocks noGrp="1"/>
          </p:cNvSpPr>
          <p:nvPr>
            <p:ph type="body" sz="quarter" idx="18" hasCustomPrompt="1"/>
          </p:nvPr>
        </p:nvSpPr>
        <p:spPr>
          <a:xfrm>
            <a:off x="7936524" y="210870"/>
            <a:ext cx="2877648" cy="1650570"/>
          </a:xfrm>
        </p:spPr>
        <p:txBody>
          <a:bodyPr>
            <a:normAutofit/>
          </a:bodyPr>
          <a:lstStyle>
            <a:lvl1pPr marL="138113" indent="-138113">
              <a:spcBef>
                <a:spcPts val="0"/>
              </a:spcBef>
              <a:spcAft>
                <a:spcPts val="600"/>
              </a:spcAft>
              <a:buClr>
                <a:schemeClr val="accent5"/>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4" name="Text Placeholder 21">
            <a:extLst>
              <a:ext uri="{FF2B5EF4-FFF2-40B4-BE49-F238E27FC236}">
                <a16:creationId xmlns:a16="http://schemas.microsoft.com/office/drawing/2014/main" id="{5F070188-75CB-6144-9FF8-0398F949ECF7}"/>
              </a:ext>
            </a:extLst>
          </p:cNvPr>
          <p:cNvSpPr>
            <a:spLocks noGrp="1"/>
          </p:cNvSpPr>
          <p:nvPr>
            <p:ph type="body" sz="quarter" idx="20" hasCustomPrompt="1"/>
          </p:nvPr>
        </p:nvSpPr>
        <p:spPr>
          <a:xfrm>
            <a:off x="5462695" y="2286671"/>
            <a:ext cx="2333151" cy="1650570"/>
          </a:xfrm>
        </p:spPr>
        <p:txBody>
          <a:bodyPr>
            <a:normAutofit/>
          </a:bodyPr>
          <a:lstStyle>
            <a:lvl1pPr marL="0" indent="0">
              <a:buNone/>
              <a:defRPr sz="2000" b="1"/>
            </a:lvl1pPr>
          </a:lstStyle>
          <a:p>
            <a:pPr lvl="0"/>
            <a:r>
              <a:rPr lang="en-US"/>
              <a:t>Section 2 title</a:t>
            </a:r>
          </a:p>
        </p:txBody>
      </p:sp>
      <p:sp>
        <p:nvSpPr>
          <p:cNvPr id="35" name="Text Placeholder 21">
            <a:extLst>
              <a:ext uri="{FF2B5EF4-FFF2-40B4-BE49-F238E27FC236}">
                <a16:creationId xmlns:a16="http://schemas.microsoft.com/office/drawing/2014/main" id="{24015599-D9D2-9448-830B-8644EF3B66E2}"/>
              </a:ext>
            </a:extLst>
          </p:cNvPr>
          <p:cNvSpPr>
            <a:spLocks noGrp="1"/>
          </p:cNvSpPr>
          <p:nvPr>
            <p:ph type="body" sz="quarter" idx="21" hasCustomPrompt="1"/>
          </p:nvPr>
        </p:nvSpPr>
        <p:spPr>
          <a:xfrm>
            <a:off x="7936524" y="2286671"/>
            <a:ext cx="2877648" cy="1650570"/>
          </a:xfrm>
        </p:spPr>
        <p:txBody>
          <a:bodyPr>
            <a:normAutofit/>
          </a:bodyPr>
          <a:lstStyle>
            <a:lvl1pPr marL="138113" indent="-138113">
              <a:spcBef>
                <a:spcPts val="0"/>
              </a:spcBef>
              <a:spcAft>
                <a:spcPts val="600"/>
              </a:spcAft>
              <a:buClr>
                <a:schemeClr val="accent5"/>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36" name="Text Placeholder 21">
            <a:extLst>
              <a:ext uri="{FF2B5EF4-FFF2-40B4-BE49-F238E27FC236}">
                <a16:creationId xmlns:a16="http://schemas.microsoft.com/office/drawing/2014/main" id="{3E2C5B11-4AF3-EF4C-B1C7-EF6D8F17BF15}"/>
              </a:ext>
            </a:extLst>
          </p:cNvPr>
          <p:cNvSpPr>
            <a:spLocks noGrp="1"/>
          </p:cNvSpPr>
          <p:nvPr>
            <p:ph type="body" sz="quarter" idx="23" hasCustomPrompt="1"/>
          </p:nvPr>
        </p:nvSpPr>
        <p:spPr>
          <a:xfrm>
            <a:off x="5462695" y="4362472"/>
            <a:ext cx="2333151" cy="1650570"/>
          </a:xfrm>
        </p:spPr>
        <p:txBody>
          <a:bodyPr>
            <a:normAutofit/>
          </a:bodyPr>
          <a:lstStyle>
            <a:lvl1pPr marL="0" indent="0">
              <a:buNone/>
              <a:defRPr sz="2000" b="1"/>
            </a:lvl1pPr>
          </a:lstStyle>
          <a:p>
            <a:pPr lvl="0"/>
            <a:r>
              <a:rPr lang="en-US"/>
              <a:t>Section 3 title</a:t>
            </a:r>
          </a:p>
        </p:txBody>
      </p:sp>
      <p:sp>
        <p:nvSpPr>
          <p:cNvPr id="37" name="Text Placeholder 21">
            <a:extLst>
              <a:ext uri="{FF2B5EF4-FFF2-40B4-BE49-F238E27FC236}">
                <a16:creationId xmlns:a16="http://schemas.microsoft.com/office/drawing/2014/main" id="{7C130C24-ABDE-6947-B312-5AF901881D5A}"/>
              </a:ext>
            </a:extLst>
          </p:cNvPr>
          <p:cNvSpPr>
            <a:spLocks noGrp="1"/>
          </p:cNvSpPr>
          <p:nvPr>
            <p:ph type="body" sz="quarter" idx="24" hasCustomPrompt="1"/>
          </p:nvPr>
        </p:nvSpPr>
        <p:spPr>
          <a:xfrm>
            <a:off x="7936524" y="4362472"/>
            <a:ext cx="2877648" cy="1650570"/>
          </a:xfrm>
        </p:spPr>
        <p:txBody>
          <a:bodyPr>
            <a:normAutofit/>
          </a:bodyPr>
          <a:lstStyle>
            <a:lvl1pPr marL="138113" indent="-138113">
              <a:spcBef>
                <a:spcPts val="0"/>
              </a:spcBef>
              <a:spcAft>
                <a:spcPts val="600"/>
              </a:spcAft>
              <a:buClr>
                <a:schemeClr val="accent5"/>
              </a:buClr>
              <a:buFont typeface="Arial" panose="020B0604020202020204" pitchFamily="34" charset="0"/>
              <a:buChar char="•"/>
              <a:tabLst/>
              <a:defRPr sz="1600" b="0"/>
            </a:lvl1pPr>
          </a:lstStyle>
          <a:p>
            <a:pPr lvl="0"/>
            <a:r>
              <a:rPr lang="en-US"/>
              <a:t>Bullet 1</a:t>
            </a:r>
          </a:p>
          <a:p>
            <a:pPr lvl="0"/>
            <a:r>
              <a:rPr lang="en-US"/>
              <a:t>Bullet 2</a:t>
            </a:r>
          </a:p>
          <a:p>
            <a:pPr lvl="0"/>
            <a:r>
              <a:rPr lang="en-US"/>
              <a:t>Bullet 3</a:t>
            </a:r>
          </a:p>
          <a:p>
            <a:pPr lvl="0"/>
            <a:r>
              <a:rPr lang="en-US"/>
              <a:t>Bullet 4</a:t>
            </a:r>
          </a:p>
        </p:txBody>
      </p:sp>
      <p:sp>
        <p:nvSpPr>
          <p:cNvPr id="25" name="Title 3">
            <a:extLst>
              <a:ext uri="{FF2B5EF4-FFF2-40B4-BE49-F238E27FC236}">
                <a16:creationId xmlns:a16="http://schemas.microsoft.com/office/drawing/2014/main" id="{5C6DCA96-6CCC-8349-AD64-956ED851C5EB}"/>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Section title goes here</a:t>
            </a:r>
            <a:endParaRPr lang="en-US"/>
          </a:p>
        </p:txBody>
      </p:sp>
    </p:spTree>
    <p:extLst>
      <p:ext uri="{BB962C8B-B14F-4D97-AF65-F5344CB8AC3E}">
        <p14:creationId xmlns:p14="http://schemas.microsoft.com/office/powerpoint/2010/main" val="153331156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ark Turquoise, Statement + Bullets (OTD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2277E7-7C40-9948-A8F0-78CD40B594AA}"/>
              </a:ext>
            </a:extLst>
          </p:cNvPr>
          <p:cNvSpPr/>
          <p:nvPr userDrawn="1"/>
        </p:nvSpPr>
        <p:spPr>
          <a:xfrm>
            <a:off x="0" y="0"/>
            <a:ext cx="5019040" cy="6019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6CB9A530-6EBA-8943-888B-6759F7F65E9E}"/>
              </a:ext>
            </a:extLst>
          </p:cNvPr>
          <p:cNvSpPr>
            <a:spLocks noGrp="1"/>
          </p:cNvSpPr>
          <p:nvPr>
            <p:ph type="body" sz="quarter" idx="10" hasCustomPrompt="1"/>
          </p:nvPr>
        </p:nvSpPr>
        <p:spPr>
          <a:xfrm>
            <a:off x="5322888" y="1495585"/>
            <a:ext cx="6107112" cy="3905089"/>
          </a:xfrm>
        </p:spPr>
        <p:txBody>
          <a:bodyPr anchor="t" anchorCtr="0"/>
          <a:lstStyle>
            <a:lvl1pPr>
              <a:lnSpc>
                <a:spcPct val="100000"/>
              </a:lnSpc>
              <a:spcAft>
                <a:spcPts val="600"/>
              </a:spcAft>
              <a:buClr>
                <a:schemeClr val="accent5"/>
              </a:buClr>
              <a:defRPr sz="2600"/>
            </a:lvl1pPr>
            <a:lvl2pPr>
              <a:lnSpc>
                <a:spcPct val="100000"/>
              </a:lnSpc>
              <a:spcAft>
                <a:spcPts val="600"/>
              </a:spcAft>
              <a:buClr>
                <a:schemeClr val="accent5"/>
              </a:buClr>
              <a:defRPr/>
            </a:lvl2pPr>
            <a:lvl3pPr>
              <a:lnSpc>
                <a:spcPct val="100000"/>
              </a:lnSpc>
              <a:spcAft>
                <a:spcPts val="600"/>
              </a:spcAft>
              <a:buClr>
                <a:schemeClr val="accent5"/>
              </a:buClr>
              <a:defRPr/>
            </a:lvl3pPr>
            <a:lvl4pPr>
              <a:lnSpc>
                <a:spcPct val="100000"/>
              </a:lnSpc>
              <a:spcAft>
                <a:spcPts val="600"/>
              </a:spcAft>
              <a:buClr>
                <a:schemeClr val="accent5"/>
              </a:buClr>
              <a:defRPr/>
            </a:lvl4pPr>
            <a:lvl5pPr>
              <a:lnSpc>
                <a:spcPct val="100000"/>
              </a:lnSpc>
              <a:spcAft>
                <a:spcPts val="600"/>
              </a:spcAft>
              <a:buClr>
                <a:schemeClr val="accent5"/>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8" name="Image" descr="Image">
            <a:extLst>
              <a:ext uri="{FF2B5EF4-FFF2-40B4-BE49-F238E27FC236}">
                <a16:creationId xmlns:a16="http://schemas.microsoft.com/office/drawing/2014/main" id="{9F34A7C5-B40D-944F-931D-672C85E70C91}"/>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0" name="Slide Number Placeholder 5">
            <a:extLst>
              <a:ext uri="{FF2B5EF4-FFF2-40B4-BE49-F238E27FC236}">
                <a16:creationId xmlns:a16="http://schemas.microsoft.com/office/drawing/2014/main" id="{89E2067F-1312-2844-92A7-32DCA9611C07}"/>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Title 3">
            <a:extLst>
              <a:ext uri="{FF2B5EF4-FFF2-40B4-BE49-F238E27FC236}">
                <a16:creationId xmlns:a16="http://schemas.microsoft.com/office/drawing/2014/main" id="{0C22120C-90A9-1D49-B671-71EB7BF3F544}"/>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Insert statement text here</a:t>
            </a:r>
            <a:endParaRPr lang="en-US"/>
          </a:p>
        </p:txBody>
      </p:sp>
      <p:cxnSp>
        <p:nvCxnSpPr>
          <p:cNvPr id="12" name="Straight Connector 11">
            <a:extLst>
              <a:ext uri="{FF2B5EF4-FFF2-40B4-BE49-F238E27FC236}">
                <a16:creationId xmlns:a16="http://schemas.microsoft.com/office/drawing/2014/main" id="{63C8C5C3-A860-2A4B-8DD2-CA1696DF3D14}"/>
              </a:ext>
            </a:extLst>
          </p:cNvPr>
          <p:cNvCxnSpPr>
            <a:cxnSpLocks/>
          </p:cNvCxnSpPr>
          <p:nvPr userDrawn="1"/>
        </p:nvCxnSpPr>
        <p:spPr>
          <a:xfrm>
            <a:off x="5462694" y="6003681"/>
            <a:ext cx="64753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581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ark Turquoise, Statement + Image (OTD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5015920" y="-7749"/>
            <a:ext cx="7176080" cy="6019801"/>
          </a:xfrm>
        </p:spPr>
        <p:txBody>
          <a:bodyPr anchor="ctr" anchorCtr="0"/>
          <a:lstStyle>
            <a:lvl1pPr marL="0" indent="0" algn="ctr">
              <a:buNone/>
              <a:defRPr/>
            </a:lvl1pPr>
          </a:lstStyle>
          <a:p>
            <a:endParaRPr lang="en-US"/>
          </a:p>
        </p:txBody>
      </p:sp>
      <p:pic>
        <p:nvPicPr>
          <p:cNvPr id="6" name="Image" descr="Image">
            <a:extLst>
              <a:ext uri="{FF2B5EF4-FFF2-40B4-BE49-F238E27FC236}">
                <a16:creationId xmlns:a16="http://schemas.microsoft.com/office/drawing/2014/main" id="{2608D6D7-8C70-AD4F-8159-398E4A50BEBD}"/>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9" name="Slide Number Placeholder 5">
            <a:extLst>
              <a:ext uri="{FF2B5EF4-FFF2-40B4-BE49-F238E27FC236}">
                <a16:creationId xmlns:a16="http://schemas.microsoft.com/office/drawing/2014/main" id="{05D381BE-70A9-3945-BB87-96DDD46EF603}"/>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Content Placeholder 3">
            <a:extLst>
              <a:ext uri="{FF2B5EF4-FFF2-40B4-BE49-F238E27FC236}">
                <a16:creationId xmlns:a16="http://schemas.microsoft.com/office/drawing/2014/main" id="{EA13E2CB-0EBF-0045-B300-A915198DA21B}"/>
              </a:ext>
            </a:extLst>
          </p:cNvPr>
          <p:cNvSpPr>
            <a:spLocks noGrp="1"/>
          </p:cNvSpPr>
          <p:nvPr>
            <p:ph sz="quarter" idx="15" hasCustomPrompt="1"/>
          </p:nvPr>
        </p:nvSpPr>
        <p:spPr>
          <a:xfrm>
            <a:off x="3642102" y="6343144"/>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0" name="Rectangle 9">
            <a:extLst>
              <a:ext uri="{FF2B5EF4-FFF2-40B4-BE49-F238E27FC236}">
                <a16:creationId xmlns:a16="http://schemas.microsoft.com/office/drawing/2014/main" id="{2A8F0736-E2D6-C649-9F6D-9994B5F11319}"/>
              </a:ext>
            </a:extLst>
          </p:cNvPr>
          <p:cNvSpPr/>
          <p:nvPr userDrawn="1"/>
        </p:nvSpPr>
        <p:spPr>
          <a:xfrm>
            <a:off x="0" y="0"/>
            <a:ext cx="5019040" cy="6019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3">
            <a:extLst>
              <a:ext uri="{FF2B5EF4-FFF2-40B4-BE49-F238E27FC236}">
                <a16:creationId xmlns:a16="http://schemas.microsoft.com/office/drawing/2014/main" id="{13A92F3F-8C4D-4541-AF10-DCAC2CD25708}"/>
              </a:ext>
            </a:extLst>
          </p:cNvPr>
          <p:cNvSpPr>
            <a:spLocks noGrp="1"/>
          </p:cNvSpPr>
          <p:nvPr>
            <p:ph type="title" hasCustomPrompt="1"/>
          </p:nvPr>
        </p:nvSpPr>
        <p:spPr>
          <a:xfrm>
            <a:off x="691662" y="562709"/>
            <a:ext cx="3914206" cy="4958860"/>
          </a:xfrm>
        </p:spPr>
        <p:txBody>
          <a:bodyPr anchor="ctr" anchorCtr="0"/>
          <a:lstStyle>
            <a:lvl1pPr>
              <a:defRPr>
                <a:solidFill>
                  <a:schemeClr val="bg1"/>
                </a:solidFill>
              </a:defRPr>
            </a:lvl1pPr>
          </a:lstStyle>
          <a:p>
            <a:r>
              <a:rPr lang="en-CA"/>
              <a:t>Insert statement text here</a:t>
            </a:r>
            <a:endParaRPr lang="en-US"/>
          </a:p>
        </p:txBody>
      </p:sp>
    </p:spTree>
    <p:extLst>
      <p:ext uri="{BB962C8B-B14F-4D97-AF65-F5344CB8AC3E}">
        <p14:creationId xmlns:p14="http://schemas.microsoft.com/office/powerpoint/2010/main" val="1234332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lank Slide + Page Number">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err="1"/>
              <a:t>Lorem</a:t>
            </a:r>
            <a:r>
              <a:rPr lang="fr-CA"/>
              <a:t> </a:t>
            </a:r>
            <a:r>
              <a:rPr lang="fr-CA" err="1"/>
              <a:t>ipsum</a:t>
            </a:r>
            <a:r>
              <a:rPr lang="fr-CA"/>
              <a:t>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a:t>
            </a:r>
            <a:r>
              <a:rPr lang="fr-CA" err="1"/>
              <a:t>commodo</a:t>
            </a:r>
            <a:r>
              <a:rPr lang="fr-CA"/>
              <a:t> </a:t>
            </a:r>
            <a:r>
              <a:rPr lang="fr-CA" err="1"/>
              <a:t>consequat</a:t>
            </a:r>
            <a:r>
              <a:rPr lang="fr-CA"/>
              <a:t>. </a:t>
            </a:r>
            <a:endParaRPr/>
          </a:p>
        </p:txBody>
      </p:sp>
      <p:sp>
        <p:nvSpPr>
          <p:cNvPr id="3" name="Slide Number Placeholder 5">
            <a:extLst>
              <a:ext uri="{FF2B5EF4-FFF2-40B4-BE49-F238E27FC236}">
                <a16:creationId xmlns:a16="http://schemas.microsoft.com/office/drawing/2014/main" id="{563A69FF-AF23-4B4F-B4FB-0E1FEB660753}"/>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1978747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mage + Statement Text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488637" y="381526"/>
            <a:ext cx="4663068" cy="5477179"/>
          </a:xfrm>
        </p:spPr>
        <p:txBody>
          <a:bodyPr anchor="ctr"/>
          <a:lstStyle>
            <a:lvl1pPr algn="ctr">
              <a:defRPr>
                <a:solidFill>
                  <a:schemeClr val="tx1"/>
                </a:solidFill>
              </a:defRPr>
            </a:lvl1pPr>
          </a:lstStyle>
          <a:p>
            <a:r>
              <a:rPr lang="en-US"/>
              <a:t>Click to add text</a:t>
            </a:r>
            <a:endParaRPr lang="en-CA"/>
          </a:p>
        </p:txBody>
      </p:sp>
      <p:sp>
        <p:nvSpPr>
          <p:cNvPr id="7" name="Slide Number Placeholder 5">
            <a:extLst>
              <a:ext uri="{FF2B5EF4-FFF2-40B4-BE49-F238E27FC236}">
                <a16:creationId xmlns:a16="http://schemas.microsoft.com/office/drawing/2014/main" id="{923C253B-97A4-C345-A963-0AA05EFE9260}"/>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8" name="TextBox 7">
            <a:extLst>
              <a:ext uri="{FF2B5EF4-FFF2-40B4-BE49-F238E27FC236}">
                <a16:creationId xmlns:a16="http://schemas.microsoft.com/office/drawing/2014/main" id="{E90BA996-28B9-C542-85A4-0FC7BA86FABC}"/>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tx2"/>
                </a:solidFill>
              </a:rPr>
              <a:t>Knox,</a:t>
            </a:r>
            <a:r>
              <a:rPr lang="en-US" sz="1600">
                <a:solidFill>
                  <a:schemeClr val="tx2"/>
                </a:solidFill>
              </a:rPr>
              <a:t> </a:t>
            </a:r>
            <a:r>
              <a:rPr lang="en-US" sz="1600" i="1">
                <a:solidFill>
                  <a:schemeClr val="tx2"/>
                </a:solidFill>
              </a:rPr>
              <a:t>cord blood stem cell donor</a:t>
            </a:r>
          </a:p>
        </p:txBody>
      </p:sp>
    </p:spTree>
    <p:extLst>
      <p:ext uri="{BB962C8B-B14F-4D97-AF65-F5344CB8AC3E}">
        <p14:creationId xmlns:p14="http://schemas.microsoft.com/office/powerpoint/2010/main" val="38887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p:txBody>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p:txBody>
          <a:bodyPr/>
          <a:lstStyle/>
          <a:p>
            <a:fld id="{7A1A82D1-6124-764A-B015-8BB5F625E955}" type="slidenum">
              <a:rPr lang="en-US" smtClean="0"/>
              <a:t>‹#›</a:t>
            </a:fld>
            <a:endParaRPr lang="en-US"/>
          </a:p>
        </p:txBody>
      </p:sp>
      <p:sp>
        <p:nvSpPr>
          <p:cNvPr id="5" name="Title 1">
            <a:extLst>
              <a:ext uri="{FF2B5EF4-FFF2-40B4-BE49-F238E27FC236}">
                <a16:creationId xmlns:a16="http://schemas.microsoft.com/office/drawing/2014/main" id="{D715239B-D6D4-A44D-997F-2A5EBEFEC6F7}"/>
              </a:ext>
            </a:extLst>
          </p:cNvPr>
          <p:cNvSpPr>
            <a:spLocks noGrp="1"/>
          </p:cNvSpPr>
          <p:nvPr>
            <p:ph type="title" hasCustomPrompt="1"/>
          </p:nvPr>
        </p:nvSpPr>
        <p:spPr>
          <a:xfrm>
            <a:off x="678529" y="365760"/>
            <a:ext cx="10617274" cy="977538"/>
          </a:xfrm>
          <a:prstGeom prst="rect">
            <a:avLst/>
          </a:prstGeom>
        </p:spPr>
        <p:txBody>
          <a:bodyPr vert="horz" lIns="91440" tIns="45720" rIns="91440" bIns="45720" rtlCol="0" anchor="t">
            <a:normAutofit/>
          </a:bodyPr>
          <a:lstStyle>
            <a:lvl1pPr>
              <a:defRPr lang="en-US"/>
            </a:lvl1pPr>
          </a:lstStyle>
          <a:p>
            <a:pPr lvl="0"/>
            <a:r>
              <a:rPr lang="en-US"/>
              <a:t>Click to add text</a:t>
            </a:r>
          </a:p>
        </p:txBody>
      </p:sp>
    </p:spTree>
    <p:extLst>
      <p:ext uri="{BB962C8B-B14F-4D97-AF65-F5344CB8AC3E}">
        <p14:creationId xmlns:p14="http://schemas.microsoft.com/office/powerpoint/2010/main" val="483202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mage + Statement Text 2">
    <p:spTree>
      <p:nvGrpSpPr>
        <p:cNvPr id="1" name=""/>
        <p:cNvGrpSpPr/>
        <p:nvPr/>
      </p:nvGrpSpPr>
      <p:grpSpPr>
        <a:xfrm>
          <a:off x="0" y="0"/>
          <a:ext cx="0" cy="0"/>
          <a:chOff x="0" y="0"/>
          <a:chExt cx="0" cy="0"/>
        </a:xfrm>
      </p:grpSpPr>
      <p:pic>
        <p:nvPicPr>
          <p:cNvPr id="7" name="Picture 6" descr="A person posing for a picture&#10;&#10;Description automatically generated">
            <a:extLst>
              <a:ext uri="{FF2B5EF4-FFF2-40B4-BE49-F238E27FC236}">
                <a16:creationId xmlns:a16="http://schemas.microsoft.com/office/drawing/2014/main" id="{068E135B-A2BA-C940-A652-B768004B5DA6}"/>
              </a:ext>
            </a:extLst>
          </p:cNvPr>
          <p:cNvPicPr>
            <a:picLocks noChangeAspect="1"/>
          </p:cNvPicPr>
          <p:nvPr userDrawn="1"/>
        </p:nvPicPr>
        <p:blipFill rotWithShape="1">
          <a:blip>
            <a:extLst>
              <a:ext uri="{28A0092B-C50C-407E-A947-70E740481C1C}">
                <a14:useLocalDpi xmlns:a14="http://schemas.microsoft.com/office/drawing/2010/main" val="0"/>
              </a:ext>
            </a:extLst>
          </a:blip>
          <a:srcRect l="3831" r="-3831" b="31451"/>
          <a:stretch/>
        </p:blipFill>
        <p:spPr>
          <a:xfrm>
            <a:off x="0" y="0"/>
            <a:ext cx="6669741" cy="6858000"/>
          </a:xfrm>
          <a:prstGeom prst="rect">
            <a:avLst/>
          </a:prstGeom>
        </p:spPr>
      </p:pic>
      <p:sp>
        <p:nvSpPr>
          <p:cNvPr id="8" name="Title 1">
            <a:extLst>
              <a:ext uri="{FF2B5EF4-FFF2-40B4-BE49-F238E27FC236}">
                <a16:creationId xmlns:a16="http://schemas.microsoft.com/office/drawing/2014/main" id="{2899ECE7-E191-0C48-AC48-2DBF13EB71E1}"/>
              </a:ext>
            </a:extLst>
          </p:cNvPr>
          <p:cNvSpPr>
            <a:spLocks noGrp="1"/>
          </p:cNvSpPr>
          <p:nvPr>
            <p:ph type="title" hasCustomPrompt="1"/>
          </p:nvPr>
        </p:nvSpPr>
        <p:spPr>
          <a:xfrm>
            <a:off x="6488637" y="381526"/>
            <a:ext cx="4663068" cy="5477179"/>
          </a:xfrm>
        </p:spPr>
        <p:txBody>
          <a:bodyPr anchor="ctr"/>
          <a:lstStyle>
            <a:lvl1pPr algn="ctr">
              <a:defRPr>
                <a:solidFill>
                  <a:schemeClr val="tx1"/>
                </a:solidFill>
              </a:defRPr>
            </a:lvl1pPr>
          </a:lstStyle>
          <a:p>
            <a:r>
              <a:rPr lang="en-US"/>
              <a:t>Click to add text</a:t>
            </a:r>
            <a:endParaRPr lang="en-CA"/>
          </a:p>
        </p:txBody>
      </p:sp>
      <p:sp>
        <p:nvSpPr>
          <p:cNvPr id="9" name="Slide Number Placeholder 5">
            <a:extLst>
              <a:ext uri="{FF2B5EF4-FFF2-40B4-BE49-F238E27FC236}">
                <a16:creationId xmlns:a16="http://schemas.microsoft.com/office/drawing/2014/main" id="{94170468-016C-0D49-9E6A-5B66A2904912}"/>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0" name="TextBox 9">
            <a:extLst>
              <a:ext uri="{FF2B5EF4-FFF2-40B4-BE49-F238E27FC236}">
                <a16:creationId xmlns:a16="http://schemas.microsoft.com/office/drawing/2014/main" id="{AE0678E2-35FD-D449-AE31-823F4C0278D4}"/>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tx2"/>
                </a:solidFill>
              </a:rPr>
              <a:t>Anmol,</a:t>
            </a:r>
            <a:r>
              <a:rPr lang="en-US" sz="1600">
                <a:solidFill>
                  <a:schemeClr val="tx2"/>
                </a:solidFill>
              </a:rPr>
              <a:t> </a:t>
            </a:r>
            <a:r>
              <a:rPr lang="en-US" sz="1600" i="1">
                <a:solidFill>
                  <a:schemeClr val="tx2"/>
                </a:solidFill>
              </a:rPr>
              <a:t>volunteer</a:t>
            </a:r>
          </a:p>
        </p:txBody>
      </p:sp>
    </p:spTree>
    <p:extLst>
      <p:ext uri="{BB962C8B-B14F-4D97-AF65-F5344CB8AC3E}">
        <p14:creationId xmlns:p14="http://schemas.microsoft.com/office/powerpoint/2010/main" val="1793321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mage + Statement Text 3">
    <p:spTree>
      <p:nvGrpSpPr>
        <p:cNvPr id="1" name=""/>
        <p:cNvGrpSpPr/>
        <p:nvPr/>
      </p:nvGrpSpPr>
      <p:grpSpPr>
        <a:xfrm>
          <a:off x="0" y="0"/>
          <a:ext cx="0" cy="0"/>
          <a:chOff x="0" y="0"/>
          <a:chExt cx="0" cy="0"/>
        </a:xfrm>
      </p:grpSpPr>
      <p:pic>
        <p:nvPicPr>
          <p:cNvPr id="4" name="Picture 3" descr="A person standing posing for the camera&#10;&#10;Description automatically generated">
            <a:extLst>
              <a:ext uri="{FF2B5EF4-FFF2-40B4-BE49-F238E27FC236}">
                <a16:creationId xmlns:a16="http://schemas.microsoft.com/office/drawing/2014/main" id="{05E90FE3-A397-1B4E-9FBE-C88118FD02C7}"/>
              </a:ext>
            </a:extLst>
          </p:cNvPr>
          <p:cNvPicPr>
            <a:picLocks noChangeAspect="1"/>
          </p:cNvPicPr>
          <p:nvPr userDrawn="1"/>
        </p:nvPicPr>
        <p:blipFill rotWithShape="1">
          <a:blip>
            <a:extLst>
              <a:ext uri="{28A0092B-C50C-407E-A947-70E740481C1C}">
                <a14:useLocalDpi xmlns:a14="http://schemas.microsoft.com/office/drawing/2010/main" val="0"/>
              </a:ext>
            </a:extLst>
          </a:blip>
          <a:srcRect t="5572" b="19648"/>
          <a:stretch/>
        </p:blipFill>
        <p:spPr>
          <a:xfrm>
            <a:off x="0" y="0"/>
            <a:ext cx="6113930" cy="6858000"/>
          </a:xfrm>
          <a:prstGeom prst="rect">
            <a:avLst/>
          </a:prstGeom>
        </p:spPr>
      </p:pic>
      <p:sp>
        <p:nvSpPr>
          <p:cNvPr id="7" name="Title 1">
            <a:extLst>
              <a:ext uri="{FF2B5EF4-FFF2-40B4-BE49-F238E27FC236}">
                <a16:creationId xmlns:a16="http://schemas.microsoft.com/office/drawing/2014/main" id="{66046DD7-655D-0549-804B-8D0A0B917E67}"/>
              </a:ext>
            </a:extLst>
          </p:cNvPr>
          <p:cNvSpPr>
            <a:spLocks noGrp="1"/>
          </p:cNvSpPr>
          <p:nvPr>
            <p:ph type="title" hasCustomPrompt="1"/>
          </p:nvPr>
        </p:nvSpPr>
        <p:spPr>
          <a:xfrm>
            <a:off x="6488637" y="381527"/>
            <a:ext cx="4663068" cy="5477178"/>
          </a:xfrm>
        </p:spPr>
        <p:txBody>
          <a:bodyPr anchor="ctr"/>
          <a:lstStyle>
            <a:lvl1pPr algn="ctr">
              <a:defRPr>
                <a:solidFill>
                  <a:schemeClr val="tx1"/>
                </a:solidFill>
              </a:defRPr>
            </a:lvl1pPr>
          </a:lstStyle>
          <a:p>
            <a:r>
              <a:rPr lang="en-US"/>
              <a:t>Click to add text</a:t>
            </a:r>
            <a:endParaRPr lang="en-CA"/>
          </a:p>
        </p:txBody>
      </p:sp>
      <p:sp>
        <p:nvSpPr>
          <p:cNvPr id="8" name="Slide Number Placeholder 5">
            <a:extLst>
              <a:ext uri="{FF2B5EF4-FFF2-40B4-BE49-F238E27FC236}">
                <a16:creationId xmlns:a16="http://schemas.microsoft.com/office/drawing/2014/main" id="{9F7E5A50-0B94-E748-A41D-8D0DD539C86A}"/>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extBox 8">
            <a:extLst>
              <a:ext uri="{FF2B5EF4-FFF2-40B4-BE49-F238E27FC236}">
                <a16:creationId xmlns:a16="http://schemas.microsoft.com/office/drawing/2014/main" id="{5080111C-7242-504F-9A38-D8F41AF59619}"/>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tx2"/>
                </a:solidFill>
              </a:rPr>
              <a:t>Dr. Ni,</a:t>
            </a:r>
            <a:r>
              <a:rPr lang="en-US" sz="1600">
                <a:solidFill>
                  <a:schemeClr val="tx2"/>
                </a:solidFill>
              </a:rPr>
              <a:t> </a:t>
            </a:r>
            <a:r>
              <a:rPr lang="en-US" sz="1600" i="1">
                <a:solidFill>
                  <a:schemeClr val="tx2"/>
                </a:solidFill>
              </a:rPr>
              <a:t>employee</a:t>
            </a:r>
          </a:p>
        </p:txBody>
      </p:sp>
    </p:spTree>
    <p:extLst>
      <p:ext uri="{BB962C8B-B14F-4D97-AF65-F5344CB8AC3E}">
        <p14:creationId xmlns:p14="http://schemas.microsoft.com/office/powerpoint/2010/main" val="1138609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mage + Statement Text 4">
    <p:spTree>
      <p:nvGrpSpPr>
        <p:cNvPr id="1" name=""/>
        <p:cNvGrpSpPr/>
        <p:nvPr/>
      </p:nvGrpSpPr>
      <p:grpSpPr>
        <a:xfrm>
          <a:off x="0" y="0"/>
          <a:ext cx="0" cy="0"/>
          <a:chOff x="0" y="0"/>
          <a:chExt cx="0" cy="0"/>
        </a:xfrm>
      </p:grpSpPr>
      <p:pic>
        <p:nvPicPr>
          <p:cNvPr id="4" name="Picture 3" descr="A person standing posing for the camera&#10;&#10;Description automatically generated">
            <a:extLst>
              <a:ext uri="{FF2B5EF4-FFF2-40B4-BE49-F238E27FC236}">
                <a16:creationId xmlns:a16="http://schemas.microsoft.com/office/drawing/2014/main" id="{01A0AD84-F94C-D640-9CF8-8B8C27BDB78C}"/>
              </a:ext>
            </a:extLst>
          </p:cNvPr>
          <p:cNvPicPr>
            <a:picLocks noChangeAspect="1"/>
          </p:cNvPicPr>
          <p:nvPr userDrawn="1"/>
        </p:nvPicPr>
        <p:blipFill rotWithShape="1">
          <a:blip>
            <a:extLst>
              <a:ext uri="{28A0092B-C50C-407E-A947-70E740481C1C}">
                <a14:useLocalDpi xmlns:a14="http://schemas.microsoft.com/office/drawing/2010/main" val="0"/>
              </a:ext>
            </a:extLst>
          </a:blip>
          <a:srcRect l="11373" t="8627" r="16275" b="36471"/>
          <a:stretch/>
        </p:blipFill>
        <p:spPr>
          <a:xfrm>
            <a:off x="121024" y="169455"/>
            <a:ext cx="5876365" cy="6688545"/>
          </a:xfrm>
          <a:prstGeom prst="rect">
            <a:avLst/>
          </a:prstGeom>
        </p:spPr>
      </p:pic>
      <p:sp>
        <p:nvSpPr>
          <p:cNvPr id="7" name="Title 1">
            <a:extLst>
              <a:ext uri="{FF2B5EF4-FFF2-40B4-BE49-F238E27FC236}">
                <a16:creationId xmlns:a16="http://schemas.microsoft.com/office/drawing/2014/main" id="{9690BD3F-E957-F444-85F5-19CBD769BDFA}"/>
              </a:ext>
            </a:extLst>
          </p:cNvPr>
          <p:cNvSpPr>
            <a:spLocks noGrp="1"/>
          </p:cNvSpPr>
          <p:nvPr>
            <p:ph type="title" hasCustomPrompt="1"/>
          </p:nvPr>
        </p:nvSpPr>
        <p:spPr>
          <a:xfrm>
            <a:off x="6488637" y="381526"/>
            <a:ext cx="4663068" cy="5466435"/>
          </a:xfrm>
        </p:spPr>
        <p:txBody>
          <a:bodyPr anchor="ctr"/>
          <a:lstStyle>
            <a:lvl1pPr algn="ctr">
              <a:defRPr>
                <a:solidFill>
                  <a:schemeClr val="tx1"/>
                </a:solidFill>
              </a:defRPr>
            </a:lvl1pPr>
          </a:lstStyle>
          <a:p>
            <a:r>
              <a:rPr lang="en-US"/>
              <a:t>Click to add text</a:t>
            </a:r>
            <a:endParaRPr lang="en-CA"/>
          </a:p>
        </p:txBody>
      </p:sp>
      <p:sp>
        <p:nvSpPr>
          <p:cNvPr id="8" name="Slide Number Placeholder 5">
            <a:extLst>
              <a:ext uri="{FF2B5EF4-FFF2-40B4-BE49-F238E27FC236}">
                <a16:creationId xmlns:a16="http://schemas.microsoft.com/office/drawing/2014/main" id="{982D4746-4931-EF4C-B5F1-53F36A1C6529}"/>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9" name="TextBox 8">
            <a:extLst>
              <a:ext uri="{FF2B5EF4-FFF2-40B4-BE49-F238E27FC236}">
                <a16:creationId xmlns:a16="http://schemas.microsoft.com/office/drawing/2014/main" id="{CA8FCBDC-8571-A046-A0BC-74F4F7486F32}"/>
              </a:ext>
            </a:extLst>
          </p:cNvPr>
          <p:cNvSpPr txBox="1"/>
          <p:nvPr userDrawn="1"/>
        </p:nvSpPr>
        <p:spPr>
          <a:xfrm>
            <a:off x="6088284" y="6030410"/>
            <a:ext cx="6103716" cy="338554"/>
          </a:xfrm>
          <a:prstGeom prst="rect">
            <a:avLst/>
          </a:prstGeom>
          <a:noFill/>
        </p:spPr>
        <p:txBody>
          <a:bodyPr wrap="square" rtlCol="0">
            <a:spAutoFit/>
          </a:bodyPr>
          <a:lstStyle/>
          <a:p>
            <a:pPr algn="ctr"/>
            <a:r>
              <a:rPr lang="en-US" sz="1600" b="1">
                <a:solidFill>
                  <a:schemeClr val="tx2"/>
                </a:solidFill>
              </a:rPr>
              <a:t>Janrene,</a:t>
            </a:r>
            <a:r>
              <a:rPr lang="en-US" sz="1600">
                <a:solidFill>
                  <a:schemeClr val="tx2"/>
                </a:solidFill>
              </a:rPr>
              <a:t> </a:t>
            </a:r>
            <a:r>
              <a:rPr lang="en-US" sz="1600" i="1">
                <a:solidFill>
                  <a:schemeClr val="tx2"/>
                </a:solidFill>
              </a:rPr>
              <a:t>employee</a:t>
            </a:r>
          </a:p>
        </p:txBody>
      </p:sp>
    </p:spTree>
    <p:extLst>
      <p:ext uri="{BB962C8B-B14F-4D97-AF65-F5344CB8AC3E}">
        <p14:creationId xmlns:p14="http://schemas.microsoft.com/office/powerpoint/2010/main" val="238388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ditable Image + Statement Text 5">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6001" y="5884939"/>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
        <p:nvSpPr>
          <p:cNvPr id="5" name="Title 1">
            <a:extLst>
              <a:ext uri="{FF2B5EF4-FFF2-40B4-BE49-F238E27FC236}">
                <a16:creationId xmlns:a16="http://schemas.microsoft.com/office/drawing/2014/main" id="{92DAE42D-71D0-B14E-BDBF-2424C4748DFD}"/>
              </a:ext>
            </a:extLst>
          </p:cNvPr>
          <p:cNvSpPr>
            <a:spLocks noGrp="1"/>
          </p:cNvSpPr>
          <p:nvPr>
            <p:ph type="title" hasCustomPrompt="1"/>
          </p:nvPr>
        </p:nvSpPr>
        <p:spPr>
          <a:xfrm>
            <a:off x="6488637" y="381526"/>
            <a:ext cx="4663068" cy="5473701"/>
          </a:xfrm>
        </p:spPr>
        <p:txBody>
          <a:bodyPr anchor="ctr"/>
          <a:lstStyle>
            <a:lvl1pPr algn="ctr">
              <a:defRPr>
                <a:solidFill>
                  <a:schemeClr val="tx1"/>
                </a:solidFill>
              </a:defRPr>
            </a:lvl1pPr>
          </a:lstStyle>
          <a:p>
            <a:r>
              <a:rPr lang="en-US"/>
              <a:t>Click to add text</a:t>
            </a:r>
            <a:endParaRPr lang="en-CA"/>
          </a:p>
        </p:txBody>
      </p:sp>
      <p:sp>
        <p:nvSpPr>
          <p:cNvPr id="6" name="Slide Number Placeholder 5">
            <a:extLst>
              <a:ext uri="{FF2B5EF4-FFF2-40B4-BE49-F238E27FC236}">
                <a16:creationId xmlns:a16="http://schemas.microsoft.com/office/drawing/2014/main" id="{5BEB36D7-B2EB-1048-9A23-C124F43B1FE9}"/>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1767208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ditable Image + H1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558210" y="371707"/>
            <a:ext cx="4663068" cy="2250470"/>
          </a:xfrm>
        </p:spPr>
        <p:txBody>
          <a:bodyPr anchor="b"/>
          <a:lstStyle>
            <a:lvl1pPr algn="l">
              <a:defRPr>
                <a:solidFill>
                  <a:schemeClr val="tx1"/>
                </a:solidFill>
              </a:defRPr>
            </a:lvl1pPr>
          </a:lstStyle>
          <a:p>
            <a:r>
              <a:rPr lang="en-US"/>
              <a:t>Click to add text</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hasCustomPrompt="1"/>
          </p:nvPr>
        </p:nvSpPr>
        <p:spPr>
          <a:xfrm>
            <a:off x="6558791" y="2702860"/>
            <a:ext cx="4662487" cy="3157200"/>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5887355"/>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
        <p:nvSpPr>
          <p:cNvPr id="7" name="Slide Number Placeholder 5">
            <a:extLst>
              <a:ext uri="{FF2B5EF4-FFF2-40B4-BE49-F238E27FC236}">
                <a16:creationId xmlns:a16="http://schemas.microsoft.com/office/drawing/2014/main" id="{8167C7EC-FD95-8E4B-9467-545B753D9B6A}"/>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2435324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ICTURE_TITLE_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505202" y="371707"/>
            <a:ext cx="4663068" cy="2250470"/>
          </a:xfrm>
        </p:spPr>
        <p:txBody>
          <a:bodyPr anchor="b"/>
          <a:lstStyle>
            <a:lvl1pPr algn="ctr">
              <a:defRPr>
                <a:solidFill>
                  <a:schemeClr val="tx1"/>
                </a:solidFill>
              </a:defRPr>
            </a:lvl1pPr>
          </a:lstStyle>
          <a:p>
            <a:r>
              <a:rPr lang="en-US"/>
              <a:t>Click to add text</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hasCustomPrompt="1"/>
          </p:nvPr>
        </p:nvSpPr>
        <p:spPr>
          <a:xfrm>
            <a:off x="6505783" y="2702859"/>
            <a:ext cx="4662487" cy="3183593"/>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text</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5886452"/>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
        <p:nvSpPr>
          <p:cNvPr id="7" name="Slide Number Placeholder 5">
            <a:extLst>
              <a:ext uri="{FF2B5EF4-FFF2-40B4-BE49-F238E27FC236}">
                <a16:creationId xmlns:a16="http://schemas.microsoft.com/office/drawing/2014/main" id="{B95AEFAB-431C-C54F-B57A-431A8B723AF7}"/>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194656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mage + Donor Experience Ambition Statement (1)">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82D4746-4931-EF4C-B5F1-53F36A1C6529}"/>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2" name="TextBox 11">
            <a:extLst>
              <a:ext uri="{FF2B5EF4-FFF2-40B4-BE49-F238E27FC236}">
                <a16:creationId xmlns:a16="http://schemas.microsoft.com/office/drawing/2014/main" id="{F350B8AC-504A-5149-957F-D22CF6CAABBF}"/>
              </a:ext>
            </a:extLst>
          </p:cNvPr>
          <p:cNvSpPr txBox="1"/>
          <p:nvPr userDrawn="1"/>
        </p:nvSpPr>
        <p:spPr>
          <a:xfrm>
            <a:off x="6447692" y="1532181"/>
            <a:ext cx="5591908" cy="3277820"/>
          </a:xfrm>
          <a:prstGeom prst="rect">
            <a:avLst/>
          </a:prstGeom>
          <a:noFill/>
        </p:spPr>
        <p:txBody>
          <a:bodyPr wrap="square" rtlCol="0">
            <a:spAutoFit/>
          </a:bodyPr>
          <a:lstStyle/>
          <a:p>
            <a:pPr algn="ctr">
              <a:lnSpc>
                <a:spcPct val="100000"/>
              </a:lnSpc>
            </a:pPr>
            <a:r>
              <a:rPr lang="en-US" sz="2400" b="0" i="0">
                <a:solidFill>
                  <a:schemeClr val="tx1"/>
                </a:solidFill>
              </a:rPr>
              <a:t>Every day, we connect </a:t>
            </a:r>
          </a:p>
          <a:p>
            <a:pPr algn="ctr">
              <a:lnSpc>
                <a:spcPct val="100000"/>
              </a:lnSpc>
            </a:pPr>
            <a:r>
              <a:rPr lang="en-US" sz="2400" b="0" i="0">
                <a:solidFill>
                  <a:schemeClr val="tx1"/>
                </a:solidFill>
              </a:rPr>
              <a:t>generous donors with recipients </a:t>
            </a:r>
          </a:p>
          <a:p>
            <a:pPr algn="ctr">
              <a:lnSpc>
                <a:spcPct val="100000"/>
              </a:lnSpc>
              <a:spcAft>
                <a:spcPts val="1800"/>
              </a:spcAft>
            </a:pPr>
            <a:r>
              <a:rPr lang="en-US" sz="2400" b="0" i="0">
                <a:solidFill>
                  <a:schemeClr val="tx1"/>
                </a:solidFill>
              </a:rPr>
              <a:t>to help save lives. </a:t>
            </a:r>
          </a:p>
          <a:p>
            <a:pPr algn="ctr">
              <a:lnSpc>
                <a:spcPct val="100000"/>
              </a:lnSpc>
            </a:pPr>
            <a:r>
              <a:rPr lang="en-US" sz="2400" b="0" i="0">
                <a:solidFill>
                  <a:schemeClr val="tx1"/>
                </a:solidFill>
              </a:rPr>
              <a:t>We inspire Canadians to give by delivering an</a:t>
            </a:r>
            <a:r>
              <a:rPr lang="en-US" sz="2400" b="1" i="0">
                <a:solidFill>
                  <a:schemeClr val="tx1"/>
                </a:solidFill>
              </a:rPr>
              <a:t> exceptional </a:t>
            </a:r>
            <a:r>
              <a:rPr lang="en-US" sz="2400" b="0" i="0">
                <a:solidFill>
                  <a:schemeClr val="tx1"/>
                </a:solidFill>
              </a:rPr>
              <a:t>experience – </a:t>
            </a:r>
            <a:r>
              <a:rPr lang="en-US" sz="2400" b="1" i="0">
                <a:solidFill>
                  <a:schemeClr val="tx1"/>
                </a:solidFill>
              </a:rPr>
              <a:t>easy</a:t>
            </a:r>
            <a:r>
              <a:rPr lang="en-US" sz="2400" b="0" i="0">
                <a:solidFill>
                  <a:schemeClr val="tx1"/>
                </a:solidFill>
              </a:rPr>
              <a:t> and </a:t>
            </a:r>
          </a:p>
          <a:p>
            <a:pPr algn="ctr">
              <a:lnSpc>
                <a:spcPct val="100000"/>
              </a:lnSpc>
            </a:pPr>
            <a:r>
              <a:rPr lang="en-US" sz="2400" b="1" i="0">
                <a:solidFill>
                  <a:schemeClr val="tx1"/>
                </a:solidFill>
              </a:rPr>
              <a:t>personal</a:t>
            </a:r>
            <a:r>
              <a:rPr lang="en-US" sz="2400" b="0" i="0">
                <a:solidFill>
                  <a:schemeClr val="tx1"/>
                </a:solidFill>
              </a:rPr>
              <a:t> – where everyone</a:t>
            </a:r>
            <a:r>
              <a:rPr lang="en-US" sz="2400" b="1" i="0">
                <a:solidFill>
                  <a:schemeClr val="tx1"/>
                </a:solidFill>
              </a:rPr>
              <a:t> feels valued​</a:t>
            </a:r>
            <a:r>
              <a:rPr lang="en-US" sz="2400" b="0" i="0">
                <a:solidFill>
                  <a:schemeClr val="tx1"/>
                </a:solidFill>
              </a:rPr>
              <a:t>. </a:t>
            </a:r>
          </a:p>
        </p:txBody>
      </p:sp>
      <p:pic>
        <p:nvPicPr>
          <p:cNvPr id="13" name="Image 4" descr="CBS_TurquoisePart_Symbol_RGB.jpg">
            <a:extLst>
              <a:ext uri="{FF2B5EF4-FFF2-40B4-BE49-F238E27FC236}">
                <a16:creationId xmlns:a16="http://schemas.microsoft.com/office/drawing/2014/main" id="{D1118E56-4AB8-494A-B7FF-444E6290A7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8557" y="4236125"/>
            <a:ext cx="718982" cy="612920"/>
          </a:xfrm>
          <a:prstGeom prst="rect">
            <a:avLst/>
          </a:prstGeom>
        </p:spPr>
      </p:pic>
      <p:pic>
        <p:nvPicPr>
          <p:cNvPr id="14" name="Image 5" descr="CBS_RedPart_Symbol_RGB.jpg">
            <a:extLst>
              <a:ext uri="{FF2B5EF4-FFF2-40B4-BE49-F238E27FC236}">
                <a16:creationId xmlns:a16="http://schemas.microsoft.com/office/drawing/2014/main" id="{1B9D8D94-85A2-5F4E-B173-25DC04F846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072" y="1443063"/>
            <a:ext cx="718982" cy="612920"/>
          </a:xfrm>
          <a:prstGeom prst="rect">
            <a:avLst/>
          </a:prstGeom>
        </p:spPr>
      </p:pic>
      <p:sp>
        <p:nvSpPr>
          <p:cNvPr id="10" name="TextBox 9">
            <a:extLst>
              <a:ext uri="{FF2B5EF4-FFF2-40B4-BE49-F238E27FC236}">
                <a16:creationId xmlns:a16="http://schemas.microsoft.com/office/drawing/2014/main" id="{5E349491-385C-B94F-8124-07490C1638B3}"/>
              </a:ext>
            </a:extLst>
          </p:cNvPr>
          <p:cNvSpPr txBox="1"/>
          <p:nvPr userDrawn="1"/>
        </p:nvSpPr>
        <p:spPr>
          <a:xfrm>
            <a:off x="6264166" y="376045"/>
            <a:ext cx="5770178" cy="830997"/>
          </a:xfrm>
          <a:prstGeom prst="rect">
            <a:avLst/>
          </a:prstGeom>
          <a:noFill/>
        </p:spPr>
        <p:txBody>
          <a:bodyPr wrap="square" rtlCol="0">
            <a:spAutoFit/>
          </a:bodyPr>
          <a:lstStyle/>
          <a:p>
            <a:pPr algn="ctr">
              <a:lnSpc>
                <a:spcPct val="100000"/>
              </a:lnSpc>
            </a:pPr>
            <a:r>
              <a:rPr lang="en-US" sz="2400" b="1" i="0">
                <a:solidFill>
                  <a:schemeClr val="tx1"/>
                </a:solidFill>
              </a:rPr>
              <a:t>Donor Experience </a:t>
            </a:r>
          </a:p>
          <a:p>
            <a:pPr algn="ctr">
              <a:lnSpc>
                <a:spcPct val="100000"/>
              </a:lnSpc>
            </a:pPr>
            <a:r>
              <a:rPr lang="en-US" sz="2400" b="1" i="0">
                <a:solidFill>
                  <a:schemeClr val="tx1"/>
                </a:solidFill>
              </a:rPr>
              <a:t>Ambition</a:t>
            </a:r>
          </a:p>
        </p:txBody>
      </p:sp>
      <p:sp>
        <p:nvSpPr>
          <p:cNvPr id="11" name="Picture Placeholder 2">
            <a:extLst>
              <a:ext uri="{FF2B5EF4-FFF2-40B4-BE49-F238E27FC236}">
                <a16:creationId xmlns:a16="http://schemas.microsoft.com/office/drawing/2014/main" id="{20F8EFC5-2E14-BA42-8FD6-5198C92CB87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15" name="Content Placeholder 2">
            <a:extLst>
              <a:ext uri="{FF2B5EF4-FFF2-40B4-BE49-F238E27FC236}">
                <a16:creationId xmlns:a16="http://schemas.microsoft.com/office/drawing/2014/main" id="{A71FF8EE-AA7B-D14D-A82B-A00E0E8AEF46}"/>
              </a:ext>
            </a:extLst>
          </p:cNvPr>
          <p:cNvSpPr>
            <a:spLocks noGrp="1"/>
          </p:cNvSpPr>
          <p:nvPr>
            <p:ph sz="quarter" idx="14" hasCustomPrompt="1"/>
          </p:nvPr>
        </p:nvSpPr>
        <p:spPr>
          <a:xfrm>
            <a:off x="6096001" y="5884939"/>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8326882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MT KFA Slides_Divider FYI">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6EFE94-23A0-1649-A3F5-70D1173408AB}"/>
              </a:ext>
            </a:extLst>
          </p:cNvPr>
          <p:cNvSpPr/>
          <p:nvPr userDrawn="1"/>
        </p:nvSpPr>
        <p:spPr>
          <a:xfrm>
            <a:off x="0" y="0"/>
            <a:ext cx="12192000" cy="605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a:extLst>
              <a:ext uri="{FF2B5EF4-FFF2-40B4-BE49-F238E27FC236}">
                <a16:creationId xmlns:a16="http://schemas.microsoft.com/office/drawing/2014/main" id="{E1832DDD-2CD5-544D-9641-BB3514111974}"/>
              </a:ext>
            </a:extLst>
          </p:cNvPr>
          <p:cNvSpPr>
            <a:spLocks noGrp="1"/>
          </p:cNvSpPr>
          <p:nvPr>
            <p:ph type="title" hasCustomPrompt="1"/>
          </p:nvPr>
        </p:nvSpPr>
        <p:spPr>
          <a:xfrm>
            <a:off x="771939" y="2757722"/>
            <a:ext cx="8897349" cy="927946"/>
          </a:xfrm>
          <a:prstGeom prst="rect">
            <a:avLst/>
          </a:prstGeom>
        </p:spPr>
        <p:txBody>
          <a:bodyPr vert="horz" lIns="0" tIns="0" rIns="0" bIns="0" rtlCol="0" anchor="b" anchorCtr="0">
            <a:spAutoFit/>
          </a:bodyPr>
          <a:lstStyle>
            <a:lvl1pPr>
              <a:defRPr sz="6700">
                <a:solidFill>
                  <a:schemeClr val="bg1"/>
                </a:solidFill>
              </a:defRPr>
            </a:lvl1pPr>
          </a:lstStyle>
          <a:p>
            <a:r>
              <a:rPr lang="en-CA"/>
              <a:t>EMT KFA Slides</a:t>
            </a:r>
          </a:p>
        </p:txBody>
      </p:sp>
      <p:sp>
        <p:nvSpPr>
          <p:cNvPr id="5" name="Slide Number Placeholder 5">
            <a:extLst>
              <a:ext uri="{FF2B5EF4-FFF2-40B4-BE49-F238E27FC236}">
                <a16:creationId xmlns:a16="http://schemas.microsoft.com/office/drawing/2014/main" id="{17CFED1E-0A60-2A47-8260-589426A8C3D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3537784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MT KFA 1: 2 Column, Bullets + Appendix l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24558" y="6356350"/>
            <a:ext cx="496469"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52E6F1-F856-BC45-B2AF-7E5A72EEB009}"/>
              </a:ext>
            </a:extLst>
          </p:cNvPr>
          <p:cNvSpPr txBox="1"/>
          <p:nvPr userDrawn="1"/>
        </p:nvSpPr>
        <p:spPr>
          <a:xfrm>
            <a:off x="684547" y="1984578"/>
            <a:ext cx="4292896" cy="3416320"/>
          </a:xfrm>
          <a:prstGeom prst="rect">
            <a:avLst/>
          </a:prstGeom>
          <a:noFill/>
        </p:spPr>
        <p:txBody>
          <a:bodyPr wrap="square" rtlCol="0">
            <a:spAutoFit/>
          </a:bodyPr>
          <a:lstStyle/>
          <a:p>
            <a:r>
              <a:rPr lang="en-US" sz="3600" b="1">
                <a:solidFill>
                  <a:schemeClr val="tx1"/>
                </a:solidFill>
              </a:rPr>
              <a:t>Meet changing patient needs </a:t>
            </a:r>
          </a:p>
          <a:p>
            <a:r>
              <a:rPr lang="en-US" sz="3600" b="1">
                <a:solidFill>
                  <a:schemeClr val="tx1"/>
                </a:solidFill>
              </a:rPr>
              <a:t>by providing lifesaving products and services </a:t>
            </a:r>
          </a:p>
        </p:txBody>
      </p:sp>
      <p:sp>
        <p:nvSpPr>
          <p:cNvPr id="15" name="Content Placeholder 2">
            <a:extLst>
              <a:ext uri="{FF2B5EF4-FFF2-40B4-BE49-F238E27FC236}">
                <a16:creationId xmlns:a16="http://schemas.microsoft.com/office/drawing/2014/main" id="{157E6E5A-9FC8-6946-A62F-06E25A11D4DE}"/>
              </a:ext>
            </a:extLst>
          </p:cNvPr>
          <p:cNvSpPr>
            <a:spLocks noGrp="1"/>
          </p:cNvSpPr>
          <p:nvPr>
            <p:ph idx="1" hasCustomPrompt="1"/>
          </p:nvPr>
        </p:nvSpPr>
        <p:spPr>
          <a:xfrm>
            <a:off x="5433237" y="1550504"/>
            <a:ext cx="5847957"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4" name="Picture 13" descr="Icon&#10;&#10;Description automatically generated">
            <a:extLst>
              <a:ext uri="{FF2B5EF4-FFF2-40B4-BE49-F238E27FC236}">
                <a16:creationId xmlns:a16="http://schemas.microsoft.com/office/drawing/2014/main" id="{5253C2A4-DCAD-7348-AEA3-E5254CB8F17D}"/>
              </a:ext>
            </a:extLst>
          </p:cNvPr>
          <p:cNvPicPr>
            <a:picLocks noChangeAspect="1"/>
          </p:cNvPicPr>
          <p:nvPr userDrawn="1"/>
        </p:nvPicPr>
        <p:blipFill rotWithShape="1">
          <a:blip r:embed="rId2"/>
          <a:srcRect l="27414" r="31483" b="11217"/>
          <a:stretch/>
        </p:blipFill>
        <p:spPr>
          <a:xfrm>
            <a:off x="614702" y="617993"/>
            <a:ext cx="636127" cy="1374055"/>
          </a:xfrm>
          <a:prstGeom prst="rect">
            <a:avLst/>
          </a:prstGeom>
        </p:spPr>
      </p:pic>
      <p:sp>
        <p:nvSpPr>
          <p:cNvPr id="17" name="Text Placeholder 21">
            <a:extLst>
              <a:ext uri="{FF2B5EF4-FFF2-40B4-BE49-F238E27FC236}">
                <a16:creationId xmlns:a16="http://schemas.microsoft.com/office/drawing/2014/main" id="{6FC51E37-F5BB-4D48-89AB-20A636737342}"/>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8" name="Text Placeholder 13">
            <a:extLst>
              <a:ext uri="{FF2B5EF4-FFF2-40B4-BE49-F238E27FC236}">
                <a16:creationId xmlns:a16="http://schemas.microsoft.com/office/drawing/2014/main" id="{023CF4E5-8022-C24F-B6B4-D7E3DCE4F6E1}"/>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24" name="Text Placeholder 21">
            <a:extLst>
              <a:ext uri="{FF2B5EF4-FFF2-40B4-BE49-F238E27FC236}">
                <a16:creationId xmlns:a16="http://schemas.microsoft.com/office/drawing/2014/main" id="{C2F8D8A9-0A94-0146-9633-3E579FF310FF}"/>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spTree>
    <p:extLst>
      <p:ext uri="{BB962C8B-B14F-4D97-AF65-F5344CB8AC3E}">
        <p14:creationId xmlns:p14="http://schemas.microsoft.com/office/powerpoint/2010/main" val="3447885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MT KFA 1: Picture + Image 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9" name="Slide Number Placeholder 5">
            <a:extLst>
              <a:ext uri="{FF2B5EF4-FFF2-40B4-BE49-F238E27FC236}">
                <a16:creationId xmlns:a16="http://schemas.microsoft.com/office/drawing/2014/main" id="{63BF9CB8-50BC-D44C-961A-F52C864BD44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7" name="Content Placeholder 3">
            <a:extLst>
              <a:ext uri="{FF2B5EF4-FFF2-40B4-BE49-F238E27FC236}">
                <a16:creationId xmlns:a16="http://schemas.microsoft.com/office/drawing/2014/main" id="{29FBB48B-930F-724D-B9BE-F1C8F358C381}"/>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grpSp>
        <p:nvGrpSpPr>
          <p:cNvPr id="2" name="Group 1">
            <a:extLst>
              <a:ext uri="{FF2B5EF4-FFF2-40B4-BE49-F238E27FC236}">
                <a16:creationId xmlns:a16="http://schemas.microsoft.com/office/drawing/2014/main" id="{DBCE5CE0-3DCF-F946-B531-5158DECB7932}"/>
              </a:ext>
            </a:extLst>
          </p:cNvPr>
          <p:cNvGrpSpPr/>
          <p:nvPr userDrawn="1"/>
        </p:nvGrpSpPr>
        <p:grpSpPr>
          <a:xfrm>
            <a:off x="614702" y="617993"/>
            <a:ext cx="5001093" cy="4228907"/>
            <a:chOff x="614702" y="617993"/>
            <a:chExt cx="5001093" cy="4228907"/>
          </a:xfrm>
        </p:grpSpPr>
        <p:sp>
          <p:nvSpPr>
            <p:cNvPr id="18" name="TextBox 17">
              <a:extLst>
                <a:ext uri="{FF2B5EF4-FFF2-40B4-BE49-F238E27FC236}">
                  <a16:creationId xmlns:a16="http://schemas.microsoft.com/office/drawing/2014/main" id="{58D9AF23-7CAD-FF46-B7E0-D87C7BB5AF59}"/>
                </a:ext>
              </a:extLst>
            </p:cNvPr>
            <p:cNvSpPr txBox="1"/>
            <p:nvPr userDrawn="1"/>
          </p:nvSpPr>
          <p:spPr>
            <a:xfrm>
              <a:off x="684546" y="1984578"/>
              <a:ext cx="4931249" cy="2862322"/>
            </a:xfrm>
            <a:prstGeom prst="rect">
              <a:avLst/>
            </a:prstGeom>
            <a:noFill/>
          </p:spPr>
          <p:txBody>
            <a:bodyPr wrap="square" rtlCol="0">
              <a:spAutoFit/>
            </a:bodyPr>
            <a:lstStyle/>
            <a:p>
              <a:r>
                <a:rPr lang="en-US" sz="3600" b="1">
                  <a:solidFill>
                    <a:schemeClr val="tx1"/>
                  </a:solidFill>
                </a:rPr>
                <a:t>Meet changing patient needs by providing lifesaving products and services </a:t>
              </a:r>
            </a:p>
          </p:txBody>
        </p:sp>
        <p:pic>
          <p:nvPicPr>
            <p:cNvPr id="19" name="Picture 18" descr="Icon&#10;&#10;Description automatically generated">
              <a:extLst>
                <a:ext uri="{FF2B5EF4-FFF2-40B4-BE49-F238E27FC236}">
                  <a16:creationId xmlns:a16="http://schemas.microsoft.com/office/drawing/2014/main" id="{ECAC2069-1B82-8F47-80CA-B36F79E9C082}"/>
                </a:ext>
              </a:extLst>
            </p:cNvPr>
            <p:cNvPicPr>
              <a:picLocks noChangeAspect="1"/>
            </p:cNvPicPr>
            <p:nvPr userDrawn="1"/>
          </p:nvPicPr>
          <p:blipFill rotWithShape="1">
            <a:blip r:embed="rId4"/>
            <a:srcRect l="27414" r="31483" b="11217"/>
            <a:stretch/>
          </p:blipFill>
          <p:spPr>
            <a:xfrm>
              <a:off x="614702" y="617993"/>
              <a:ext cx="636127" cy="1374055"/>
            </a:xfrm>
            <a:prstGeom prst="rect">
              <a:avLst/>
            </a:prstGeom>
          </p:spPr>
        </p:pic>
      </p:grpSp>
    </p:spTree>
    <p:extLst>
      <p:ext uri="{BB962C8B-B14F-4D97-AF65-F5344CB8AC3E}">
        <p14:creationId xmlns:p14="http://schemas.microsoft.com/office/powerpoint/2010/main" val="190803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Figure +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9186" y="2382980"/>
            <a:ext cx="10515600" cy="3305672"/>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p:txBody>
          <a:bodyPr/>
          <a:lstStyle/>
          <a:p>
            <a:fld id="{7A1A82D1-6124-764A-B015-8BB5F625E955}" type="slidenum">
              <a:rPr lang="en-US" smtClean="0"/>
              <a:t>‹#›</a:t>
            </a:fld>
            <a:endParaRPr lang="en-US"/>
          </a:p>
        </p:txBody>
      </p:sp>
      <p:sp>
        <p:nvSpPr>
          <p:cNvPr id="8" name="Title 1">
            <a:extLst>
              <a:ext uri="{FF2B5EF4-FFF2-40B4-BE49-F238E27FC236}">
                <a16:creationId xmlns:a16="http://schemas.microsoft.com/office/drawing/2014/main" id="{EFB5BC5E-3730-9249-9CB4-33295CE7D98F}"/>
              </a:ext>
            </a:extLst>
          </p:cNvPr>
          <p:cNvSpPr>
            <a:spLocks noGrp="1"/>
          </p:cNvSpPr>
          <p:nvPr>
            <p:ph type="title" hasCustomPrompt="1"/>
          </p:nvPr>
        </p:nvSpPr>
        <p:spPr>
          <a:xfrm>
            <a:off x="678529" y="365760"/>
            <a:ext cx="10617274" cy="977538"/>
          </a:xfrm>
          <a:prstGeom prst="rect">
            <a:avLst/>
          </a:prstGeom>
        </p:spPr>
        <p:txBody>
          <a:bodyPr vert="horz" lIns="91440" tIns="45720" rIns="91440" bIns="45720" rtlCol="0" anchor="t">
            <a:normAutofit/>
          </a:bodyPr>
          <a:lstStyle>
            <a:lvl1pPr>
              <a:defRPr lang="en-US"/>
            </a:lvl1pPr>
          </a:lstStyle>
          <a:p>
            <a:pPr lvl="0"/>
            <a:r>
              <a:rPr lang="en-US"/>
              <a:t>Click to add text</a:t>
            </a:r>
          </a:p>
        </p:txBody>
      </p:sp>
      <p:sp>
        <p:nvSpPr>
          <p:cNvPr id="4" name="Text Placeholder 3">
            <a:extLst>
              <a:ext uri="{FF2B5EF4-FFF2-40B4-BE49-F238E27FC236}">
                <a16:creationId xmlns:a16="http://schemas.microsoft.com/office/drawing/2014/main" id="{F547F125-D41A-9E4D-88CE-EC278ABBCCA1}"/>
              </a:ext>
            </a:extLst>
          </p:cNvPr>
          <p:cNvSpPr>
            <a:spLocks noGrp="1"/>
          </p:cNvSpPr>
          <p:nvPr>
            <p:ph type="body" sz="quarter" idx="13" hasCustomPrompt="1"/>
          </p:nvPr>
        </p:nvSpPr>
        <p:spPr>
          <a:xfrm>
            <a:off x="762000" y="1347788"/>
            <a:ext cx="3494810" cy="1035050"/>
          </a:xfrm>
          <a:noFill/>
          <a:ln>
            <a:noFill/>
          </a:ln>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Autofit/>
          </a:bodyPr>
          <a:lstStyle>
            <a:lvl1pPr marL="0" indent="0">
              <a:buNone/>
              <a:defRPr lang="en-US" sz="6000" b="1" dirty="0" smtClean="0">
                <a:solidFill>
                  <a:srgbClr val="E71324"/>
                </a:solidFill>
                <a:latin typeface="Arial" panose="020B0604020202020204" pitchFamily="34" charset="0"/>
                <a:cs typeface="Arial" panose="020B0604020202020204" pitchFamily="34" charset="0"/>
              </a:defRPr>
            </a:lvl1pPr>
          </a:lstStyle>
          <a:p>
            <a:pPr marL="228600" lvl="0" indent="-228600"/>
            <a:r>
              <a:rPr lang="en-US"/>
              <a:t>##</a:t>
            </a:r>
          </a:p>
        </p:txBody>
      </p:sp>
    </p:spTree>
    <p:extLst>
      <p:ext uri="{BB962C8B-B14F-4D97-AF65-F5344CB8AC3E}">
        <p14:creationId xmlns:p14="http://schemas.microsoft.com/office/powerpoint/2010/main" val="3486575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MT KFA 1: Bullets + Appendix link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550504"/>
            <a:ext cx="10515600"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33185" y="6356350"/>
            <a:ext cx="487842" cy="365125"/>
          </a:xfrm>
        </p:spPr>
        <p:txBody>
          <a:bodyPr/>
          <a:lstStyle/>
          <a:p>
            <a:fld id="{7A1A82D1-6124-764A-B015-8BB5F625E955}" type="slidenum">
              <a:rPr lang="en-US" smtClean="0"/>
              <a:t>‹#›</a:t>
            </a:fld>
            <a:endParaRPr lang="en-US"/>
          </a:p>
        </p:txBody>
      </p:sp>
      <p:sp>
        <p:nvSpPr>
          <p:cNvPr id="21" name="Text Placeholder 21">
            <a:extLst>
              <a:ext uri="{FF2B5EF4-FFF2-40B4-BE49-F238E27FC236}">
                <a16:creationId xmlns:a16="http://schemas.microsoft.com/office/drawing/2014/main" id="{548FC18C-B5C0-024E-B2C9-2C67FD22DCF6}"/>
              </a:ext>
            </a:extLst>
          </p:cNvPr>
          <p:cNvSpPr>
            <a:spLocks noGrp="1"/>
          </p:cNvSpPr>
          <p:nvPr>
            <p:ph type="body" sz="quarter" idx="19" hasCustomPrompt="1"/>
          </p:nvPr>
        </p:nvSpPr>
        <p:spPr>
          <a:xfrm>
            <a:off x="1193800" y="931653"/>
            <a:ext cx="7980680" cy="480588"/>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ea typeface="+mj-ea"/>
                <a:cs typeface="Arial" panose="020B0604020202020204" pitchFamily="34" charset="0"/>
              </a:rPr>
              <a:t>[The intent or corporate goal goes here]</a:t>
            </a:r>
          </a:p>
        </p:txBody>
      </p:sp>
      <p:sp>
        <p:nvSpPr>
          <p:cNvPr id="13" name="Text Placeholder 21">
            <a:extLst>
              <a:ext uri="{FF2B5EF4-FFF2-40B4-BE49-F238E27FC236}">
                <a16:creationId xmlns:a16="http://schemas.microsoft.com/office/drawing/2014/main" id="{C98027E6-0EFA-424E-A061-DCD629277ADC}"/>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7" name="Text Placeholder 13">
            <a:extLst>
              <a:ext uri="{FF2B5EF4-FFF2-40B4-BE49-F238E27FC236}">
                <a16:creationId xmlns:a16="http://schemas.microsoft.com/office/drawing/2014/main" id="{EA70E235-CEC3-2643-8C55-895219D2A2B4}"/>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10" name="Text Placeholder 21">
            <a:extLst>
              <a:ext uri="{FF2B5EF4-FFF2-40B4-BE49-F238E27FC236}">
                <a16:creationId xmlns:a16="http://schemas.microsoft.com/office/drawing/2014/main" id="{C156AED6-29AE-464F-AA5A-77C894B87108}"/>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sp>
        <p:nvSpPr>
          <p:cNvPr id="11" name="TextBox 10">
            <a:extLst>
              <a:ext uri="{FF2B5EF4-FFF2-40B4-BE49-F238E27FC236}">
                <a16:creationId xmlns:a16="http://schemas.microsoft.com/office/drawing/2014/main" id="{7538F976-24FE-8645-926E-0084D3964B0B}"/>
              </a:ext>
            </a:extLst>
          </p:cNvPr>
          <p:cNvSpPr txBox="1"/>
          <p:nvPr userDrawn="1"/>
        </p:nvSpPr>
        <p:spPr>
          <a:xfrm>
            <a:off x="1196257" y="312982"/>
            <a:ext cx="6584769" cy="646331"/>
          </a:xfrm>
          <a:prstGeom prst="rect">
            <a:avLst/>
          </a:prstGeom>
          <a:noFill/>
        </p:spPr>
        <p:txBody>
          <a:bodyPr wrap="square" rtlCol="0">
            <a:spAutoFit/>
          </a:bodyPr>
          <a:lstStyle/>
          <a:p>
            <a:pPr>
              <a:lnSpc>
                <a:spcPct val="100000"/>
              </a:lnSpc>
            </a:pPr>
            <a:r>
              <a:rPr lang="en-US" sz="1800" b="1">
                <a:solidFill>
                  <a:schemeClr val="tx1"/>
                </a:solidFill>
              </a:rPr>
              <a:t>Meet changing patient needs by providing lifesaving products and services </a:t>
            </a:r>
          </a:p>
        </p:txBody>
      </p:sp>
      <p:pic>
        <p:nvPicPr>
          <p:cNvPr id="12" name="Picture 11" descr="Icon&#10;&#10;Description automatically generated">
            <a:extLst>
              <a:ext uri="{FF2B5EF4-FFF2-40B4-BE49-F238E27FC236}">
                <a16:creationId xmlns:a16="http://schemas.microsoft.com/office/drawing/2014/main" id="{79382DE9-4FD0-E040-8688-5AAE6B06B086}"/>
              </a:ext>
            </a:extLst>
          </p:cNvPr>
          <p:cNvPicPr>
            <a:picLocks noChangeAspect="1"/>
          </p:cNvPicPr>
          <p:nvPr userDrawn="1"/>
        </p:nvPicPr>
        <p:blipFill rotWithShape="1">
          <a:blip r:embed="rId2"/>
          <a:srcRect l="27414" r="31483" b="11217"/>
          <a:stretch/>
        </p:blipFill>
        <p:spPr>
          <a:xfrm>
            <a:off x="545693" y="176673"/>
            <a:ext cx="429092" cy="926853"/>
          </a:xfrm>
          <a:prstGeom prst="rect">
            <a:avLst/>
          </a:prstGeom>
        </p:spPr>
      </p:pic>
    </p:spTree>
    <p:extLst>
      <p:ext uri="{BB962C8B-B14F-4D97-AF65-F5344CB8AC3E}">
        <p14:creationId xmlns:p14="http://schemas.microsoft.com/office/powerpoint/2010/main" val="196748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MT KFA 2: 2 Column, Bullets + Appendix link">
    <p:spTree>
      <p:nvGrpSpPr>
        <p:cNvPr id="1" name=""/>
        <p:cNvGrpSpPr/>
        <p:nvPr/>
      </p:nvGrpSpPr>
      <p:grpSpPr>
        <a:xfrm>
          <a:off x="0" y="0"/>
          <a:ext cx="0" cy="0"/>
          <a:chOff x="0" y="0"/>
          <a:chExt cx="0" cy="0"/>
        </a:xfrm>
      </p:grpSpPr>
      <p:pic>
        <p:nvPicPr>
          <p:cNvPr id="13" name="Picture 12" descr="Company name&#10;&#10;Description automatically generated with low confidence">
            <a:extLst>
              <a:ext uri="{FF2B5EF4-FFF2-40B4-BE49-F238E27FC236}">
                <a16:creationId xmlns:a16="http://schemas.microsoft.com/office/drawing/2014/main" id="{459FFFFF-FBA5-BD46-A66C-3BCA0720EC53}"/>
              </a:ext>
            </a:extLst>
          </p:cNvPr>
          <p:cNvPicPr>
            <a:picLocks noChangeAspect="1"/>
          </p:cNvPicPr>
          <p:nvPr userDrawn="1"/>
        </p:nvPicPr>
        <p:blipFill rotWithShape="1">
          <a:blip r:embed="rId2"/>
          <a:srcRect l="8203" t="8068" r="9284" b="16296"/>
          <a:stretch/>
        </p:blipFill>
        <p:spPr>
          <a:xfrm>
            <a:off x="649322" y="894530"/>
            <a:ext cx="1266333" cy="1160805"/>
          </a:xfrm>
          <a:prstGeom prst="rect">
            <a:avLst/>
          </a:prstGeom>
        </p:spPr>
      </p:pic>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24558" y="6356350"/>
            <a:ext cx="496469"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52E6F1-F856-BC45-B2AF-7E5A72EEB009}"/>
              </a:ext>
            </a:extLst>
          </p:cNvPr>
          <p:cNvSpPr txBox="1"/>
          <p:nvPr userDrawn="1"/>
        </p:nvSpPr>
        <p:spPr>
          <a:xfrm>
            <a:off x="684548" y="1982110"/>
            <a:ext cx="4059982" cy="3072379"/>
          </a:xfrm>
          <a:prstGeom prst="rect">
            <a:avLst/>
          </a:prstGeom>
          <a:noFill/>
        </p:spPr>
        <p:txBody>
          <a:bodyPr wrap="square" rtlCol="0">
            <a:spAutoFit/>
          </a:bodyPr>
          <a:lstStyle/>
          <a:p>
            <a:r>
              <a:rPr lang="en-US" sz="3600" b="1">
                <a:solidFill>
                  <a:schemeClr val="tx1"/>
                </a:solidFill>
              </a:rPr>
              <a:t>Build and deepen relationships with the donors of the future</a:t>
            </a:r>
          </a:p>
        </p:txBody>
      </p:sp>
      <p:sp>
        <p:nvSpPr>
          <p:cNvPr id="15" name="Content Placeholder 2">
            <a:extLst>
              <a:ext uri="{FF2B5EF4-FFF2-40B4-BE49-F238E27FC236}">
                <a16:creationId xmlns:a16="http://schemas.microsoft.com/office/drawing/2014/main" id="{157E6E5A-9FC8-6946-A62F-06E25A11D4DE}"/>
              </a:ext>
            </a:extLst>
          </p:cNvPr>
          <p:cNvSpPr>
            <a:spLocks noGrp="1"/>
          </p:cNvSpPr>
          <p:nvPr>
            <p:ph idx="1" hasCustomPrompt="1"/>
          </p:nvPr>
        </p:nvSpPr>
        <p:spPr>
          <a:xfrm>
            <a:off x="5433237" y="1550504"/>
            <a:ext cx="5847957"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Text Placeholder 21">
            <a:extLst>
              <a:ext uri="{FF2B5EF4-FFF2-40B4-BE49-F238E27FC236}">
                <a16:creationId xmlns:a16="http://schemas.microsoft.com/office/drawing/2014/main" id="{7E71CB7E-A90F-7E45-94A2-D485A576A027}"/>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7" name="Text Placeholder 13">
            <a:extLst>
              <a:ext uri="{FF2B5EF4-FFF2-40B4-BE49-F238E27FC236}">
                <a16:creationId xmlns:a16="http://schemas.microsoft.com/office/drawing/2014/main" id="{D0FF9FCA-1C45-934A-8432-2B0FD1152020}"/>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21" name="Text Placeholder 21">
            <a:extLst>
              <a:ext uri="{FF2B5EF4-FFF2-40B4-BE49-F238E27FC236}">
                <a16:creationId xmlns:a16="http://schemas.microsoft.com/office/drawing/2014/main" id="{D82FA749-44D0-E94E-8FA9-86AB19B8C01F}"/>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spTree>
    <p:extLst>
      <p:ext uri="{BB962C8B-B14F-4D97-AF65-F5344CB8AC3E}">
        <p14:creationId xmlns:p14="http://schemas.microsoft.com/office/powerpoint/2010/main" val="151045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MT KFA 2: Picture + Image 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86264"/>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9" name="Slide Number Placeholder 5">
            <a:extLst>
              <a:ext uri="{FF2B5EF4-FFF2-40B4-BE49-F238E27FC236}">
                <a16:creationId xmlns:a16="http://schemas.microsoft.com/office/drawing/2014/main" id="{63BF9CB8-50BC-D44C-961A-F52C864BD44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Rectangle 10">
            <a:extLst>
              <a:ext uri="{FF2B5EF4-FFF2-40B4-BE49-F238E27FC236}">
                <a16:creationId xmlns:a16="http://schemas.microsoft.com/office/drawing/2014/main" id="{858F01EE-E0AB-454C-A323-4D7E12D09AF3}"/>
              </a:ext>
            </a:extLst>
          </p:cNvPr>
          <p:cNvSpPr/>
          <p:nvPr userDrawn="1"/>
        </p:nvSpPr>
        <p:spPr>
          <a:xfrm>
            <a:off x="0" y="636104"/>
            <a:ext cx="709863" cy="69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8" name="Content Placeholder 3">
            <a:extLst>
              <a:ext uri="{FF2B5EF4-FFF2-40B4-BE49-F238E27FC236}">
                <a16:creationId xmlns:a16="http://schemas.microsoft.com/office/drawing/2014/main" id="{C19DFCCA-F2EE-4C42-8BDD-86CCD8E8BAD2}"/>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pic>
        <p:nvPicPr>
          <p:cNvPr id="19" name="Picture 18" descr="Company name&#10;&#10;Description automatically generated with low confidence">
            <a:extLst>
              <a:ext uri="{FF2B5EF4-FFF2-40B4-BE49-F238E27FC236}">
                <a16:creationId xmlns:a16="http://schemas.microsoft.com/office/drawing/2014/main" id="{860EA9CF-4F6B-CE49-AE70-B7F33F9B5C24}"/>
              </a:ext>
            </a:extLst>
          </p:cNvPr>
          <p:cNvPicPr>
            <a:picLocks noChangeAspect="1"/>
          </p:cNvPicPr>
          <p:nvPr userDrawn="1"/>
        </p:nvPicPr>
        <p:blipFill rotWithShape="1">
          <a:blip r:embed="rId4"/>
          <a:srcRect l="8203" t="8068" r="9284" b="16296"/>
          <a:stretch/>
        </p:blipFill>
        <p:spPr>
          <a:xfrm>
            <a:off x="649322" y="894530"/>
            <a:ext cx="1266333" cy="1160805"/>
          </a:xfrm>
          <a:prstGeom prst="rect">
            <a:avLst/>
          </a:prstGeom>
        </p:spPr>
      </p:pic>
      <p:sp>
        <p:nvSpPr>
          <p:cNvPr id="20" name="TextBox 19">
            <a:extLst>
              <a:ext uri="{FF2B5EF4-FFF2-40B4-BE49-F238E27FC236}">
                <a16:creationId xmlns:a16="http://schemas.microsoft.com/office/drawing/2014/main" id="{3DD248D8-A491-FB40-8BAF-C5225B186E09}"/>
              </a:ext>
            </a:extLst>
          </p:cNvPr>
          <p:cNvSpPr txBox="1"/>
          <p:nvPr userDrawn="1"/>
        </p:nvSpPr>
        <p:spPr>
          <a:xfrm>
            <a:off x="684547" y="1982110"/>
            <a:ext cx="5146909" cy="1754326"/>
          </a:xfrm>
          <a:prstGeom prst="rect">
            <a:avLst/>
          </a:prstGeom>
          <a:noFill/>
        </p:spPr>
        <p:txBody>
          <a:bodyPr wrap="square" rtlCol="0">
            <a:spAutoFit/>
          </a:bodyPr>
          <a:lstStyle/>
          <a:p>
            <a:r>
              <a:rPr lang="en-US" sz="3600" b="1">
                <a:solidFill>
                  <a:schemeClr val="tx1"/>
                </a:solidFill>
              </a:rPr>
              <a:t>Build and deepen relationships with the donors of the future</a:t>
            </a:r>
          </a:p>
        </p:txBody>
      </p:sp>
    </p:spTree>
    <p:extLst>
      <p:ext uri="{BB962C8B-B14F-4D97-AF65-F5344CB8AC3E}">
        <p14:creationId xmlns:p14="http://schemas.microsoft.com/office/powerpoint/2010/main" val="35692027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MT KFA 2: Bullets + Appendix link ">
    <p:spTree>
      <p:nvGrpSpPr>
        <p:cNvPr id="1" name=""/>
        <p:cNvGrpSpPr/>
        <p:nvPr/>
      </p:nvGrpSpPr>
      <p:grpSpPr>
        <a:xfrm>
          <a:off x="0" y="0"/>
          <a:ext cx="0" cy="0"/>
          <a:chOff x="0" y="0"/>
          <a:chExt cx="0" cy="0"/>
        </a:xfrm>
      </p:grpSpPr>
      <p:pic>
        <p:nvPicPr>
          <p:cNvPr id="15" name="Picture 14" descr="Company name&#10;&#10;Description automatically generated with low confidence">
            <a:extLst>
              <a:ext uri="{FF2B5EF4-FFF2-40B4-BE49-F238E27FC236}">
                <a16:creationId xmlns:a16="http://schemas.microsoft.com/office/drawing/2014/main" id="{AE5A8319-040B-994A-8203-509654F7CF4A}"/>
              </a:ext>
            </a:extLst>
          </p:cNvPr>
          <p:cNvPicPr>
            <a:picLocks noChangeAspect="1"/>
          </p:cNvPicPr>
          <p:nvPr userDrawn="1"/>
        </p:nvPicPr>
        <p:blipFill rotWithShape="1">
          <a:blip r:embed="rId2"/>
          <a:srcRect l="8203" t="8068" r="9284" b="16296"/>
          <a:stretch/>
        </p:blipFill>
        <p:spPr>
          <a:xfrm>
            <a:off x="433661" y="238922"/>
            <a:ext cx="782663" cy="717441"/>
          </a:xfrm>
          <a:prstGeom prst="rect">
            <a:avLst/>
          </a:prstGeom>
        </p:spPr>
      </p:pic>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550504"/>
            <a:ext cx="10515600"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24558" y="6356350"/>
            <a:ext cx="496469" cy="365125"/>
          </a:xfrm>
        </p:spPr>
        <p:txBody>
          <a:bodyPr/>
          <a:lstStyle/>
          <a:p>
            <a:fld id="{7A1A82D1-6124-764A-B015-8BB5F625E955}" type="slidenum">
              <a:rPr lang="en-US" smtClean="0"/>
              <a:t>‹#›</a:t>
            </a:fld>
            <a:endParaRPr lang="en-US"/>
          </a:p>
        </p:txBody>
      </p:sp>
      <p:sp>
        <p:nvSpPr>
          <p:cNvPr id="11" name="TextBox 10">
            <a:extLst>
              <a:ext uri="{FF2B5EF4-FFF2-40B4-BE49-F238E27FC236}">
                <a16:creationId xmlns:a16="http://schemas.microsoft.com/office/drawing/2014/main" id="{7538F976-24FE-8645-926E-0084D3964B0B}"/>
              </a:ext>
            </a:extLst>
          </p:cNvPr>
          <p:cNvSpPr txBox="1"/>
          <p:nvPr userDrawn="1"/>
        </p:nvSpPr>
        <p:spPr>
          <a:xfrm>
            <a:off x="1196257" y="312982"/>
            <a:ext cx="7033343" cy="369332"/>
          </a:xfrm>
          <a:prstGeom prst="rect">
            <a:avLst/>
          </a:prstGeom>
          <a:noFill/>
        </p:spPr>
        <p:txBody>
          <a:bodyPr wrap="square" rtlCol="0">
            <a:spAutoFit/>
          </a:bodyPr>
          <a:lstStyle/>
          <a:p>
            <a:pPr>
              <a:lnSpc>
                <a:spcPct val="100000"/>
              </a:lnSpc>
            </a:pPr>
            <a:r>
              <a:rPr lang="en-US" sz="1800" b="1">
                <a:solidFill>
                  <a:schemeClr val="tx1"/>
                </a:solidFill>
              </a:rPr>
              <a:t>Build and deepen relationships with the donors of the future</a:t>
            </a:r>
          </a:p>
        </p:txBody>
      </p:sp>
      <p:sp>
        <p:nvSpPr>
          <p:cNvPr id="14" name="Text Placeholder 21">
            <a:extLst>
              <a:ext uri="{FF2B5EF4-FFF2-40B4-BE49-F238E27FC236}">
                <a16:creationId xmlns:a16="http://schemas.microsoft.com/office/drawing/2014/main" id="{4A09A15A-7505-D743-AC74-73DF0B71FB7C}"/>
              </a:ext>
            </a:extLst>
          </p:cNvPr>
          <p:cNvSpPr>
            <a:spLocks noGrp="1"/>
          </p:cNvSpPr>
          <p:nvPr>
            <p:ph type="body" sz="quarter" idx="19" hasCustomPrompt="1"/>
          </p:nvPr>
        </p:nvSpPr>
        <p:spPr>
          <a:xfrm>
            <a:off x="1193800" y="682314"/>
            <a:ext cx="7980680" cy="729927"/>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ea typeface="+mj-ea"/>
                <a:cs typeface="Arial" panose="020B0604020202020204" pitchFamily="34" charset="0"/>
              </a:rPr>
              <a:t>[The intent or corporate goal goes here]</a:t>
            </a:r>
          </a:p>
        </p:txBody>
      </p:sp>
      <p:sp>
        <p:nvSpPr>
          <p:cNvPr id="16" name="Text Placeholder 21">
            <a:extLst>
              <a:ext uri="{FF2B5EF4-FFF2-40B4-BE49-F238E27FC236}">
                <a16:creationId xmlns:a16="http://schemas.microsoft.com/office/drawing/2014/main" id="{216F7C48-127A-544D-8450-1500F2FA7859}"/>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8" name="Text Placeholder 13">
            <a:extLst>
              <a:ext uri="{FF2B5EF4-FFF2-40B4-BE49-F238E27FC236}">
                <a16:creationId xmlns:a16="http://schemas.microsoft.com/office/drawing/2014/main" id="{3A0668EF-5128-8544-8DFD-B81B8B8A5FB9}"/>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20" name="Text Placeholder 21">
            <a:extLst>
              <a:ext uri="{FF2B5EF4-FFF2-40B4-BE49-F238E27FC236}">
                <a16:creationId xmlns:a16="http://schemas.microsoft.com/office/drawing/2014/main" id="{40B7A251-00B4-AD43-ADCE-E3FCB8F51C76}"/>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spTree>
    <p:extLst>
      <p:ext uri="{BB962C8B-B14F-4D97-AF65-F5344CB8AC3E}">
        <p14:creationId xmlns:p14="http://schemas.microsoft.com/office/powerpoint/2010/main" val="2292986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MT KFA 3: 2 Column, Bullets + Appendix l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24558" y="6356350"/>
            <a:ext cx="496469"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52E6F1-F856-BC45-B2AF-7E5A72EEB009}"/>
              </a:ext>
            </a:extLst>
          </p:cNvPr>
          <p:cNvSpPr txBox="1"/>
          <p:nvPr userDrawn="1"/>
        </p:nvSpPr>
        <p:spPr>
          <a:xfrm>
            <a:off x="684547" y="1982110"/>
            <a:ext cx="4154871" cy="2862322"/>
          </a:xfrm>
          <a:prstGeom prst="rect">
            <a:avLst/>
          </a:prstGeom>
          <a:noFill/>
        </p:spPr>
        <p:txBody>
          <a:bodyPr wrap="square" rtlCol="0">
            <a:spAutoFit/>
          </a:bodyPr>
          <a:lstStyle/>
          <a:p>
            <a:r>
              <a:rPr lang="en-US" sz="3600" b="1">
                <a:solidFill>
                  <a:schemeClr val="tx1"/>
                </a:solidFill>
              </a:rPr>
              <a:t>Ensure a secure supply of Canadian plasma for immune globulin</a:t>
            </a:r>
          </a:p>
        </p:txBody>
      </p:sp>
      <p:sp>
        <p:nvSpPr>
          <p:cNvPr id="15" name="Content Placeholder 2">
            <a:extLst>
              <a:ext uri="{FF2B5EF4-FFF2-40B4-BE49-F238E27FC236}">
                <a16:creationId xmlns:a16="http://schemas.microsoft.com/office/drawing/2014/main" id="{157E6E5A-9FC8-6946-A62F-06E25A11D4DE}"/>
              </a:ext>
            </a:extLst>
          </p:cNvPr>
          <p:cNvSpPr>
            <a:spLocks noGrp="1"/>
          </p:cNvSpPr>
          <p:nvPr>
            <p:ph idx="1" hasCustomPrompt="1"/>
          </p:nvPr>
        </p:nvSpPr>
        <p:spPr>
          <a:xfrm>
            <a:off x="5433237" y="1550504"/>
            <a:ext cx="5847957"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Text Placeholder 21">
            <a:extLst>
              <a:ext uri="{FF2B5EF4-FFF2-40B4-BE49-F238E27FC236}">
                <a16:creationId xmlns:a16="http://schemas.microsoft.com/office/drawing/2014/main" id="{EB6EF340-2F08-5E44-AC1E-AAC1EFFDF2D5}"/>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6" name="Text Placeholder 13">
            <a:extLst>
              <a:ext uri="{FF2B5EF4-FFF2-40B4-BE49-F238E27FC236}">
                <a16:creationId xmlns:a16="http://schemas.microsoft.com/office/drawing/2014/main" id="{54004E41-F949-8C45-BFCE-344FBE17F4C3}"/>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18" name="Text Placeholder 21">
            <a:extLst>
              <a:ext uri="{FF2B5EF4-FFF2-40B4-BE49-F238E27FC236}">
                <a16:creationId xmlns:a16="http://schemas.microsoft.com/office/drawing/2014/main" id="{56E878C0-04FC-CD43-8B39-4BE6AD991126}"/>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pic>
        <p:nvPicPr>
          <p:cNvPr id="26" name="Picture 25" descr="Icon&#10;&#10;Description automatically generated with low confidence">
            <a:extLst>
              <a:ext uri="{FF2B5EF4-FFF2-40B4-BE49-F238E27FC236}">
                <a16:creationId xmlns:a16="http://schemas.microsoft.com/office/drawing/2014/main" id="{E1FA1BD8-0E4E-1C41-BE2B-CCD61B3D31A0}"/>
              </a:ext>
            </a:extLst>
          </p:cNvPr>
          <p:cNvPicPr>
            <a:picLocks noChangeAspect="1"/>
          </p:cNvPicPr>
          <p:nvPr userDrawn="1"/>
        </p:nvPicPr>
        <p:blipFill rotWithShape="1">
          <a:blip r:embed="rId2"/>
          <a:srcRect l="15887" t="14549" r="16547" b="13749"/>
          <a:stretch/>
        </p:blipFill>
        <p:spPr>
          <a:xfrm>
            <a:off x="533861" y="856504"/>
            <a:ext cx="1069779" cy="1135277"/>
          </a:xfrm>
          <a:prstGeom prst="rect">
            <a:avLst/>
          </a:prstGeom>
        </p:spPr>
      </p:pic>
    </p:spTree>
    <p:extLst>
      <p:ext uri="{BB962C8B-B14F-4D97-AF65-F5344CB8AC3E}">
        <p14:creationId xmlns:p14="http://schemas.microsoft.com/office/powerpoint/2010/main" val="11483465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T KFA 3: Picture + Image 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9" name="Slide Number Placeholder 5">
            <a:extLst>
              <a:ext uri="{FF2B5EF4-FFF2-40B4-BE49-F238E27FC236}">
                <a16:creationId xmlns:a16="http://schemas.microsoft.com/office/drawing/2014/main" id="{63BF9CB8-50BC-D44C-961A-F52C864BD44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Rectangle 10">
            <a:extLst>
              <a:ext uri="{FF2B5EF4-FFF2-40B4-BE49-F238E27FC236}">
                <a16:creationId xmlns:a16="http://schemas.microsoft.com/office/drawing/2014/main" id="{858F01EE-E0AB-454C-A323-4D7E12D09AF3}"/>
              </a:ext>
            </a:extLst>
          </p:cNvPr>
          <p:cNvSpPr/>
          <p:nvPr userDrawn="1"/>
        </p:nvSpPr>
        <p:spPr>
          <a:xfrm>
            <a:off x="0" y="636104"/>
            <a:ext cx="709863" cy="69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2" name="Content Placeholder 3">
            <a:extLst>
              <a:ext uri="{FF2B5EF4-FFF2-40B4-BE49-F238E27FC236}">
                <a16:creationId xmlns:a16="http://schemas.microsoft.com/office/drawing/2014/main" id="{5E0CBFB4-8FD6-8742-A391-6B551D2C198A}"/>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5" name="TextBox 14">
            <a:extLst>
              <a:ext uri="{FF2B5EF4-FFF2-40B4-BE49-F238E27FC236}">
                <a16:creationId xmlns:a16="http://schemas.microsoft.com/office/drawing/2014/main" id="{0645D2A9-2788-A442-949F-EB4589EDAB94}"/>
              </a:ext>
            </a:extLst>
          </p:cNvPr>
          <p:cNvSpPr txBox="1"/>
          <p:nvPr userDrawn="1"/>
        </p:nvSpPr>
        <p:spPr>
          <a:xfrm>
            <a:off x="684548" y="1982110"/>
            <a:ext cx="4551686" cy="2308324"/>
          </a:xfrm>
          <a:prstGeom prst="rect">
            <a:avLst/>
          </a:prstGeom>
          <a:noFill/>
        </p:spPr>
        <p:txBody>
          <a:bodyPr wrap="square" rtlCol="0">
            <a:spAutoFit/>
          </a:bodyPr>
          <a:lstStyle/>
          <a:p>
            <a:r>
              <a:rPr lang="en-US" sz="3600" b="1">
                <a:solidFill>
                  <a:schemeClr val="tx1"/>
                </a:solidFill>
              </a:rPr>
              <a:t>Ensure a secure supply of Canadian plasma for immune globulin</a:t>
            </a:r>
          </a:p>
        </p:txBody>
      </p:sp>
      <p:pic>
        <p:nvPicPr>
          <p:cNvPr id="20" name="Picture 19" descr="Icon&#10;&#10;Description automatically generated with low confidence">
            <a:extLst>
              <a:ext uri="{FF2B5EF4-FFF2-40B4-BE49-F238E27FC236}">
                <a16:creationId xmlns:a16="http://schemas.microsoft.com/office/drawing/2014/main" id="{B13CBE40-F98F-3742-9B22-A65E9E996F01}"/>
              </a:ext>
            </a:extLst>
          </p:cNvPr>
          <p:cNvPicPr>
            <a:picLocks noChangeAspect="1"/>
          </p:cNvPicPr>
          <p:nvPr userDrawn="1"/>
        </p:nvPicPr>
        <p:blipFill rotWithShape="1">
          <a:blip r:embed="rId4"/>
          <a:srcRect l="15887" t="14549" r="16547" b="13749"/>
          <a:stretch/>
        </p:blipFill>
        <p:spPr>
          <a:xfrm>
            <a:off x="533861" y="856504"/>
            <a:ext cx="1069779" cy="1135277"/>
          </a:xfrm>
          <a:prstGeom prst="rect">
            <a:avLst/>
          </a:prstGeom>
        </p:spPr>
      </p:pic>
    </p:spTree>
    <p:extLst>
      <p:ext uri="{BB962C8B-B14F-4D97-AF65-F5344CB8AC3E}">
        <p14:creationId xmlns:p14="http://schemas.microsoft.com/office/powerpoint/2010/main" val="4087266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MT KFA 3: Bullets + Appendix link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550504"/>
            <a:ext cx="10515600"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24558" y="6356350"/>
            <a:ext cx="496469" cy="365125"/>
          </a:xfrm>
        </p:spPr>
        <p:txBody>
          <a:bodyPr/>
          <a:lstStyle/>
          <a:p>
            <a:fld id="{7A1A82D1-6124-764A-B015-8BB5F625E955}" type="slidenum">
              <a:rPr lang="en-US" smtClean="0"/>
              <a:t>‹#›</a:t>
            </a:fld>
            <a:endParaRPr lang="en-US"/>
          </a:p>
        </p:txBody>
      </p:sp>
      <p:sp>
        <p:nvSpPr>
          <p:cNvPr id="11" name="TextBox 10">
            <a:extLst>
              <a:ext uri="{FF2B5EF4-FFF2-40B4-BE49-F238E27FC236}">
                <a16:creationId xmlns:a16="http://schemas.microsoft.com/office/drawing/2014/main" id="{7538F976-24FE-8645-926E-0084D3964B0B}"/>
              </a:ext>
            </a:extLst>
          </p:cNvPr>
          <p:cNvSpPr txBox="1"/>
          <p:nvPr userDrawn="1"/>
        </p:nvSpPr>
        <p:spPr>
          <a:xfrm>
            <a:off x="1196257" y="312982"/>
            <a:ext cx="7343894" cy="369332"/>
          </a:xfrm>
          <a:prstGeom prst="rect">
            <a:avLst/>
          </a:prstGeom>
          <a:noFill/>
        </p:spPr>
        <p:txBody>
          <a:bodyPr wrap="square" rtlCol="0">
            <a:spAutoFit/>
          </a:bodyPr>
          <a:lstStyle/>
          <a:p>
            <a:pPr>
              <a:lnSpc>
                <a:spcPct val="100000"/>
              </a:lnSpc>
            </a:pPr>
            <a:r>
              <a:rPr lang="en-US" sz="1800" b="1">
                <a:solidFill>
                  <a:schemeClr val="tx1"/>
                </a:solidFill>
              </a:rPr>
              <a:t>Ensure a secure supply of Canadian plasma for immune globulin</a:t>
            </a:r>
          </a:p>
        </p:txBody>
      </p:sp>
      <p:sp>
        <p:nvSpPr>
          <p:cNvPr id="14" name="Text Placeholder 21">
            <a:extLst>
              <a:ext uri="{FF2B5EF4-FFF2-40B4-BE49-F238E27FC236}">
                <a16:creationId xmlns:a16="http://schemas.microsoft.com/office/drawing/2014/main" id="{4A09A15A-7505-D743-AC74-73DF0B71FB7C}"/>
              </a:ext>
            </a:extLst>
          </p:cNvPr>
          <p:cNvSpPr>
            <a:spLocks noGrp="1"/>
          </p:cNvSpPr>
          <p:nvPr>
            <p:ph type="body" sz="quarter" idx="19" hasCustomPrompt="1"/>
          </p:nvPr>
        </p:nvSpPr>
        <p:spPr>
          <a:xfrm>
            <a:off x="1193800" y="682314"/>
            <a:ext cx="7980680" cy="729927"/>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ea typeface="+mj-ea"/>
                <a:cs typeface="Arial" panose="020B0604020202020204" pitchFamily="34" charset="0"/>
              </a:rPr>
              <a:t>[The intent or corporate goal goes here]</a:t>
            </a:r>
          </a:p>
        </p:txBody>
      </p:sp>
      <p:sp>
        <p:nvSpPr>
          <p:cNvPr id="12" name="Text Placeholder 21">
            <a:extLst>
              <a:ext uri="{FF2B5EF4-FFF2-40B4-BE49-F238E27FC236}">
                <a16:creationId xmlns:a16="http://schemas.microsoft.com/office/drawing/2014/main" id="{8F02EB2D-C06B-2C45-8285-FC5F69C52C27}"/>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6" name="Text Placeholder 13">
            <a:extLst>
              <a:ext uri="{FF2B5EF4-FFF2-40B4-BE49-F238E27FC236}">
                <a16:creationId xmlns:a16="http://schemas.microsoft.com/office/drawing/2014/main" id="{CEFC25C8-4096-E245-92D5-56942992AA82}"/>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19" name="Text Placeholder 21">
            <a:extLst>
              <a:ext uri="{FF2B5EF4-FFF2-40B4-BE49-F238E27FC236}">
                <a16:creationId xmlns:a16="http://schemas.microsoft.com/office/drawing/2014/main" id="{B522B128-8405-264C-A7DF-F00C36C89EC1}"/>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pic>
        <p:nvPicPr>
          <p:cNvPr id="21" name="Picture 20" descr="Icon&#10;&#10;Description automatically generated with low confidence">
            <a:extLst>
              <a:ext uri="{FF2B5EF4-FFF2-40B4-BE49-F238E27FC236}">
                <a16:creationId xmlns:a16="http://schemas.microsoft.com/office/drawing/2014/main" id="{ED4CCDB1-C3E2-544F-9AE7-B71A4146BD21}"/>
              </a:ext>
            </a:extLst>
          </p:cNvPr>
          <p:cNvPicPr>
            <a:picLocks noChangeAspect="1"/>
          </p:cNvPicPr>
          <p:nvPr userDrawn="1"/>
        </p:nvPicPr>
        <p:blipFill rotWithShape="1">
          <a:blip r:embed="rId2"/>
          <a:srcRect l="15887" t="14549" r="16547" b="13749"/>
          <a:stretch/>
        </p:blipFill>
        <p:spPr>
          <a:xfrm>
            <a:off x="525236" y="261282"/>
            <a:ext cx="716968" cy="760865"/>
          </a:xfrm>
          <a:prstGeom prst="rect">
            <a:avLst/>
          </a:prstGeom>
        </p:spPr>
      </p:pic>
    </p:spTree>
    <p:extLst>
      <p:ext uri="{BB962C8B-B14F-4D97-AF65-F5344CB8AC3E}">
        <p14:creationId xmlns:p14="http://schemas.microsoft.com/office/powerpoint/2010/main" val="4148811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MT KFA 4: 2 Column, Bullets + Appendix l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15932" y="6356350"/>
            <a:ext cx="505095"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52E6F1-F856-BC45-B2AF-7E5A72EEB009}"/>
              </a:ext>
            </a:extLst>
          </p:cNvPr>
          <p:cNvSpPr txBox="1"/>
          <p:nvPr userDrawn="1"/>
        </p:nvSpPr>
        <p:spPr>
          <a:xfrm>
            <a:off x="693176" y="1977333"/>
            <a:ext cx="4318771" cy="2862322"/>
          </a:xfrm>
          <a:prstGeom prst="rect">
            <a:avLst/>
          </a:prstGeom>
          <a:noFill/>
        </p:spPr>
        <p:txBody>
          <a:bodyPr wrap="square" rtlCol="0">
            <a:spAutoFit/>
          </a:bodyPr>
          <a:lstStyle/>
          <a:p>
            <a:r>
              <a:rPr lang="en-US" sz="3600" b="1">
                <a:solidFill>
                  <a:schemeClr val="tx1"/>
                </a:solidFill>
              </a:rPr>
              <a:t>Create an engaging and empowering employee experience</a:t>
            </a:r>
          </a:p>
        </p:txBody>
      </p:sp>
      <p:sp>
        <p:nvSpPr>
          <p:cNvPr id="15" name="Content Placeholder 2">
            <a:extLst>
              <a:ext uri="{FF2B5EF4-FFF2-40B4-BE49-F238E27FC236}">
                <a16:creationId xmlns:a16="http://schemas.microsoft.com/office/drawing/2014/main" id="{157E6E5A-9FC8-6946-A62F-06E25A11D4DE}"/>
              </a:ext>
            </a:extLst>
          </p:cNvPr>
          <p:cNvSpPr>
            <a:spLocks noGrp="1"/>
          </p:cNvSpPr>
          <p:nvPr>
            <p:ph idx="1" hasCustomPrompt="1"/>
          </p:nvPr>
        </p:nvSpPr>
        <p:spPr>
          <a:xfrm>
            <a:off x="5433237" y="1550504"/>
            <a:ext cx="5847957"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Text Placeholder 21">
            <a:extLst>
              <a:ext uri="{FF2B5EF4-FFF2-40B4-BE49-F238E27FC236}">
                <a16:creationId xmlns:a16="http://schemas.microsoft.com/office/drawing/2014/main" id="{C2DC4D7A-109B-A44D-9340-0BDB26234735}"/>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7" name="Text Placeholder 13">
            <a:extLst>
              <a:ext uri="{FF2B5EF4-FFF2-40B4-BE49-F238E27FC236}">
                <a16:creationId xmlns:a16="http://schemas.microsoft.com/office/drawing/2014/main" id="{6FA2A0A8-A147-5746-8400-ACA18E11BE6A}"/>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18" name="Text Placeholder 21">
            <a:extLst>
              <a:ext uri="{FF2B5EF4-FFF2-40B4-BE49-F238E27FC236}">
                <a16:creationId xmlns:a16="http://schemas.microsoft.com/office/drawing/2014/main" id="{7DA1781A-ED3C-1B47-89FA-56FF74218D30}"/>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pic>
        <p:nvPicPr>
          <p:cNvPr id="25" name="Picture 24" descr="Icon&#10;&#10;Description automatically generated">
            <a:extLst>
              <a:ext uri="{FF2B5EF4-FFF2-40B4-BE49-F238E27FC236}">
                <a16:creationId xmlns:a16="http://schemas.microsoft.com/office/drawing/2014/main" id="{0D6F67CF-C9BB-1C4D-AE5F-359B5A343432}"/>
              </a:ext>
            </a:extLst>
          </p:cNvPr>
          <p:cNvPicPr>
            <a:picLocks noChangeAspect="1"/>
          </p:cNvPicPr>
          <p:nvPr userDrawn="1"/>
        </p:nvPicPr>
        <p:blipFill rotWithShape="1">
          <a:blip r:embed="rId2"/>
          <a:srcRect l="14679" t="13203" r="15596" b="15237"/>
          <a:stretch/>
        </p:blipFill>
        <p:spPr>
          <a:xfrm>
            <a:off x="639662" y="884337"/>
            <a:ext cx="1052946" cy="1080655"/>
          </a:xfrm>
          <a:prstGeom prst="rect">
            <a:avLst/>
          </a:prstGeom>
        </p:spPr>
      </p:pic>
    </p:spTree>
    <p:extLst>
      <p:ext uri="{BB962C8B-B14F-4D97-AF65-F5344CB8AC3E}">
        <p14:creationId xmlns:p14="http://schemas.microsoft.com/office/powerpoint/2010/main" val="10142934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MT KFA 4: Picture + Image 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1" name="Rectangle 10">
            <a:extLst>
              <a:ext uri="{FF2B5EF4-FFF2-40B4-BE49-F238E27FC236}">
                <a16:creationId xmlns:a16="http://schemas.microsoft.com/office/drawing/2014/main" id="{858F01EE-E0AB-454C-A323-4D7E12D09AF3}"/>
              </a:ext>
            </a:extLst>
          </p:cNvPr>
          <p:cNvSpPr/>
          <p:nvPr userDrawn="1"/>
        </p:nvSpPr>
        <p:spPr>
          <a:xfrm>
            <a:off x="0" y="636104"/>
            <a:ext cx="709863" cy="69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4" name="Content Placeholder 3">
            <a:extLst>
              <a:ext uri="{FF2B5EF4-FFF2-40B4-BE49-F238E27FC236}">
                <a16:creationId xmlns:a16="http://schemas.microsoft.com/office/drawing/2014/main" id="{C455AF88-955D-C74B-A684-63B2074994AC}"/>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5" name="Slide Number Placeholder 5">
            <a:extLst>
              <a:ext uri="{FF2B5EF4-FFF2-40B4-BE49-F238E27FC236}">
                <a16:creationId xmlns:a16="http://schemas.microsoft.com/office/drawing/2014/main" id="{61896A6F-CCBE-A849-B780-D66B8E1606D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8" name="TextBox 17">
            <a:extLst>
              <a:ext uri="{FF2B5EF4-FFF2-40B4-BE49-F238E27FC236}">
                <a16:creationId xmlns:a16="http://schemas.microsoft.com/office/drawing/2014/main" id="{2109A11C-CC1C-D644-9154-289CAA0ACEEF}"/>
              </a:ext>
            </a:extLst>
          </p:cNvPr>
          <p:cNvSpPr txBox="1"/>
          <p:nvPr userDrawn="1"/>
        </p:nvSpPr>
        <p:spPr>
          <a:xfrm>
            <a:off x="693176" y="1977333"/>
            <a:ext cx="4983005" cy="1754326"/>
          </a:xfrm>
          <a:prstGeom prst="rect">
            <a:avLst/>
          </a:prstGeom>
          <a:noFill/>
        </p:spPr>
        <p:txBody>
          <a:bodyPr wrap="square" rtlCol="0">
            <a:spAutoFit/>
          </a:bodyPr>
          <a:lstStyle/>
          <a:p>
            <a:r>
              <a:rPr lang="en-US" sz="3600" b="1">
                <a:solidFill>
                  <a:schemeClr val="tx1"/>
                </a:solidFill>
              </a:rPr>
              <a:t>Create an engaging and empowering employee experience</a:t>
            </a:r>
          </a:p>
        </p:txBody>
      </p:sp>
      <p:pic>
        <p:nvPicPr>
          <p:cNvPr id="21" name="Picture 20" descr="Icon&#10;&#10;Description automatically generated">
            <a:extLst>
              <a:ext uri="{FF2B5EF4-FFF2-40B4-BE49-F238E27FC236}">
                <a16:creationId xmlns:a16="http://schemas.microsoft.com/office/drawing/2014/main" id="{FCFDA5D5-AD79-8D43-A4F2-087076A086B3}"/>
              </a:ext>
            </a:extLst>
          </p:cNvPr>
          <p:cNvPicPr>
            <a:picLocks noChangeAspect="1"/>
          </p:cNvPicPr>
          <p:nvPr userDrawn="1"/>
        </p:nvPicPr>
        <p:blipFill rotWithShape="1">
          <a:blip r:embed="rId4"/>
          <a:srcRect l="14679" t="13203" r="15596" b="15237"/>
          <a:stretch/>
        </p:blipFill>
        <p:spPr>
          <a:xfrm>
            <a:off x="639662" y="884337"/>
            <a:ext cx="1052946" cy="1080655"/>
          </a:xfrm>
          <a:prstGeom prst="rect">
            <a:avLst/>
          </a:prstGeom>
        </p:spPr>
      </p:pic>
    </p:spTree>
    <p:extLst>
      <p:ext uri="{BB962C8B-B14F-4D97-AF65-F5344CB8AC3E}">
        <p14:creationId xmlns:p14="http://schemas.microsoft.com/office/powerpoint/2010/main" val="156399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MT KFA 4: Bullets + Appendix link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550504"/>
            <a:ext cx="10515600"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21" name="Text Placeholder 21">
            <a:extLst>
              <a:ext uri="{FF2B5EF4-FFF2-40B4-BE49-F238E27FC236}">
                <a16:creationId xmlns:a16="http://schemas.microsoft.com/office/drawing/2014/main" id="{548FC18C-B5C0-024E-B2C9-2C67FD22DCF6}"/>
              </a:ext>
            </a:extLst>
          </p:cNvPr>
          <p:cNvSpPr>
            <a:spLocks noGrp="1"/>
          </p:cNvSpPr>
          <p:nvPr>
            <p:ph type="body" sz="quarter" idx="19" hasCustomPrompt="1"/>
          </p:nvPr>
        </p:nvSpPr>
        <p:spPr>
          <a:xfrm>
            <a:off x="1193800" y="682314"/>
            <a:ext cx="7980680" cy="729927"/>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ea typeface="+mj-ea"/>
                <a:cs typeface="Arial" panose="020B0604020202020204" pitchFamily="34" charset="0"/>
              </a:rPr>
              <a:t>[The intent or corporate goal goes here]</a:t>
            </a:r>
          </a:p>
        </p:txBody>
      </p:sp>
      <p:pic>
        <p:nvPicPr>
          <p:cNvPr id="15" name="Picture 14" descr="Icon&#10;&#10;Description automatically generated">
            <a:extLst>
              <a:ext uri="{FF2B5EF4-FFF2-40B4-BE49-F238E27FC236}">
                <a16:creationId xmlns:a16="http://schemas.microsoft.com/office/drawing/2014/main" id="{B09D49E1-EFAE-0C41-B108-F68B41DA69B9}"/>
              </a:ext>
            </a:extLst>
          </p:cNvPr>
          <p:cNvPicPr>
            <a:picLocks noChangeAspect="1"/>
          </p:cNvPicPr>
          <p:nvPr userDrawn="1"/>
        </p:nvPicPr>
        <p:blipFill rotWithShape="1">
          <a:blip r:embed="rId2"/>
          <a:srcRect l="14679" t="13203" r="15596" b="15237"/>
          <a:stretch/>
        </p:blipFill>
        <p:spPr>
          <a:xfrm>
            <a:off x="357955" y="238777"/>
            <a:ext cx="787769" cy="808500"/>
          </a:xfrm>
          <a:prstGeom prst="rect">
            <a:avLst/>
          </a:prstGeom>
        </p:spPr>
      </p:pic>
      <p:sp>
        <p:nvSpPr>
          <p:cNvPr id="11" name="TextBox 10">
            <a:extLst>
              <a:ext uri="{FF2B5EF4-FFF2-40B4-BE49-F238E27FC236}">
                <a16:creationId xmlns:a16="http://schemas.microsoft.com/office/drawing/2014/main" id="{7538F976-24FE-8645-926E-0084D3964B0B}"/>
              </a:ext>
            </a:extLst>
          </p:cNvPr>
          <p:cNvSpPr txBox="1"/>
          <p:nvPr userDrawn="1"/>
        </p:nvSpPr>
        <p:spPr>
          <a:xfrm>
            <a:off x="1196257" y="312982"/>
            <a:ext cx="6717459" cy="369332"/>
          </a:xfrm>
          <a:prstGeom prst="rect">
            <a:avLst/>
          </a:prstGeom>
          <a:noFill/>
        </p:spPr>
        <p:txBody>
          <a:bodyPr wrap="square" rtlCol="0">
            <a:spAutoFit/>
          </a:bodyPr>
          <a:lstStyle/>
          <a:p>
            <a:pPr>
              <a:lnSpc>
                <a:spcPct val="100000"/>
              </a:lnSpc>
            </a:pPr>
            <a:r>
              <a:rPr lang="en-US" sz="1800" b="1">
                <a:solidFill>
                  <a:schemeClr val="tx1"/>
                </a:solidFill>
              </a:rPr>
              <a:t>Create an engaging and empowering employee experience</a:t>
            </a:r>
          </a:p>
        </p:txBody>
      </p:sp>
      <p:sp>
        <p:nvSpPr>
          <p:cNvPr id="14" name="Text Placeholder 21">
            <a:extLst>
              <a:ext uri="{FF2B5EF4-FFF2-40B4-BE49-F238E27FC236}">
                <a16:creationId xmlns:a16="http://schemas.microsoft.com/office/drawing/2014/main" id="{089170AD-F378-8741-B6AB-DAD013B61CE7}"/>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6" name="Text Placeholder 13">
            <a:extLst>
              <a:ext uri="{FF2B5EF4-FFF2-40B4-BE49-F238E27FC236}">
                <a16:creationId xmlns:a16="http://schemas.microsoft.com/office/drawing/2014/main" id="{431FC5B6-35E6-C54A-9DE4-400C68693E50}"/>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18" name="Text Placeholder 21">
            <a:extLst>
              <a:ext uri="{FF2B5EF4-FFF2-40B4-BE49-F238E27FC236}">
                <a16:creationId xmlns:a16="http://schemas.microsoft.com/office/drawing/2014/main" id="{A1E0DD25-E7AB-2F4E-BB56-076594BCA3FF}"/>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spTree>
    <p:extLst>
      <p:ext uri="{BB962C8B-B14F-4D97-AF65-F5344CB8AC3E}">
        <p14:creationId xmlns:p14="http://schemas.microsoft.com/office/powerpoint/2010/main" val="29971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D689-C74C-B54E-A9E5-AC7DB6FCC60C}"/>
              </a:ext>
            </a:extLst>
          </p:cNvPr>
          <p:cNvSpPr>
            <a:spLocks noGrp="1"/>
          </p:cNvSpPr>
          <p:nvPr>
            <p:ph type="title" hasCustomPrompt="1"/>
          </p:nvPr>
        </p:nvSpPr>
        <p:spPr>
          <a:xfrm>
            <a:off x="678529" y="365760"/>
            <a:ext cx="10515600" cy="654148"/>
          </a:xfrm>
          <a:prstGeom prst="rect">
            <a:avLst/>
          </a:prstGeom>
        </p:spPr>
        <p:txBody>
          <a:bodyPr/>
          <a:lstStyle/>
          <a:p>
            <a:r>
              <a:rPr lang="en-US"/>
              <a:t>Sample chart</a:t>
            </a:r>
          </a:p>
        </p:txBody>
      </p:sp>
      <p:sp>
        <p:nvSpPr>
          <p:cNvPr id="5" name="Slide Number Placeholder 4">
            <a:extLst>
              <a:ext uri="{FF2B5EF4-FFF2-40B4-BE49-F238E27FC236}">
                <a16:creationId xmlns:a16="http://schemas.microsoft.com/office/drawing/2014/main" id="{94BB25FA-70A1-EB4E-9865-8EA1AABB2C52}"/>
              </a:ext>
            </a:extLst>
          </p:cNvPr>
          <p:cNvSpPr>
            <a:spLocks noGrp="1"/>
          </p:cNvSpPr>
          <p:nvPr>
            <p:ph type="sldNum" sz="quarter" idx="12"/>
          </p:nvPr>
        </p:nvSpPr>
        <p:spPr/>
        <p:txBody>
          <a:bodyPr/>
          <a:lstStyle/>
          <a:p>
            <a:fld id="{7A1A82D1-6124-764A-B015-8BB5F625E955}" type="slidenum">
              <a:rPr lang="en-US" smtClean="0"/>
              <a:t>‹#›</a:t>
            </a:fld>
            <a:endParaRPr lang="en-US"/>
          </a:p>
        </p:txBody>
      </p:sp>
      <p:sp>
        <p:nvSpPr>
          <p:cNvPr id="7" name="Chart Placeholder 6">
            <a:extLst>
              <a:ext uri="{FF2B5EF4-FFF2-40B4-BE49-F238E27FC236}">
                <a16:creationId xmlns:a16="http://schemas.microsoft.com/office/drawing/2014/main" id="{9F75ADC1-5F6E-4E44-AE7D-BE9B6FF580AE}"/>
              </a:ext>
            </a:extLst>
          </p:cNvPr>
          <p:cNvSpPr>
            <a:spLocks noGrp="1"/>
          </p:cNvSpPr>
          <p:nvPr>
            <p:ph type="chart" sz="quarter" idx="13"/>
          </p:nvPr>
        </p:nvSpPr>
        <p:spPr>
          <a:xfrm>
            <a:off x="800100" y="1594338"/>
            <a:ext cx="10591800" cy="4330212"/>
          </a:xfrm>
        </p:spPr>
        <p:txBody>
          <a:bodyPr/>
          <a:lstStyle/>
          <a:p>
            <a:endParaRPr lang="en-US"/>
          </a:p>
        </p:txBody>
      </p:sp>
      <p:sp>
        <p:nvSpPr>
          <p:cNvPr id="6" name="Text Placeholder 3">
            <a:extLst>
              <a:ext uri="{FF2B5EF4-FFF2-40B4-BE49-F238E27FC236}">
                <a16:creationId xmlns:a16="http://schemas.microsoft.com/office/drawing/2014/main" id="{4890B877-D6A7-A34E-8D09-EC940353B3BB}"/>
              </a:ext>
            </a:extLst>
          </p:cNvPr>
          <p:cNvSpPr>
            <a:spLocks noGrp="1"/>
          </p:cNvSpPr>
          <p:nvPr>
            <p:ph type="body" sz="half" idx="2" hasCustomPrompt="1"/>
          </p:nvPr>
        </p:nvSpPr>
        <p:spPr>
          <a:xfrm>
            <a:off x="699111" y="960787"/>
            <a:ext cx="10683997" cy="563213"/>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Chart subtitle here</a:t>
            </a:r>
          </a:p>
        </p:txBody>
      </p:sp>
    </p:spTree>
    <p:extLst>
      <p:ext uri="{BB962C8B-B14F-4D97-AF65-F5344CB8AC3E}">
        <p14:creationId xmlns:p14="http://schemas.microsoft.com/office/powerpoint/2010/main" val="42480469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MT KFA 5: 2 Column, Bullets + Appendix l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24558" y="6356350"/>
            <a:ext cx="496469"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52E6F1-F856-BC45-B2AF-7E5A72EEB009}"/>
              </a:ext>
            </a:extLst>
          </p:cNvPr>
          <p:cNvSpPr txBox="1"/>
          <p:nvPr userDrawn="1"/>
        </p:nvSpPr>
        <p:spPr>
          <a:xfrm>
            <a:off x="719055" y="1982924"/>
            <a:ext cx="4180021" cy="2568510"/>
          </a:xfrm>
          <a:prstGeom prst="rect">
            <a:avLst/>
          </a:prstGeom>
          <a:noFill/>
        </p:spPr>
        <p:txBody>
          <a:bodyPr wrap="square" rtlCol="0">
            <a:spAutoFit/>
          </a:bodyPr>
          <a:lstStyle/>
          <a:p>
            <a:r>
              <a:rPr lang="en-US" sz="3600" b="1">
                <a:solidFill>
                  <a:schemeClr val="tx1"/>
                </a:solidFill>
              </a:rPr>
              <a:t>Achieve organizational excellence</a:t>
            </a:r>
          </a:p>
        </p:txBody>
      </p:sp>
      <p:sp>
        <p:nvSpPr>
          <p:cNvPr id="15" name="Content Placeholder 2">
            <a:extLst>
              <a:ext uri="{FF2B5EF4-FFF2-40B4-BE49-F238E27FC236}">
                <a16:creationId xmlns:a16="http://schemas.microsoft.com/office/drawing/2014/main" id="{157E6E5A-9FC8-6946-A62F-06E25A11D4DE}"/>
              </a:ext>
            </a:extLst>
          </p:cNvPr>
          <p:cNvSpPr>
            <a:spLocks noGrp="1"/>
          </p:cNvSpPr>
          <p:nvPr>
            <p:ph idx="1" hasCustomPrompt="1"/>
          </p:nvPr>
        </p:nvSpPr>
        <p:spPr>
          <a:xfrm>
            <a:off x="5433237" y="1550504"/>
            <a:ext cx="5847957"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Picture 15" descr="Icon&#10;&#10;Description automatically generated">
            <a:extLst>
              <a:ext uri="{FF2B5EF4-FFF2-40B4-BE49-F238E27FC236}">
                <a16:creationId xmlns:a16="http://schemas.microsoft.com/office/drawing/2014/main" id="{C19417D6-FA74-E141-8858-8E740EA9FF82}"/>
              </a:ext>
            </a:extLst>
          </p:cNvPr>
          <p:cNvPicPr>
            <a:picLocks noChangeAspect="1"/>
          </p:cNvPicPr>
          <p:nvPr userDrawn="1"/>
        </p:nvPicPr>
        <p:blipFill rotWithShape="1">
          <a:blip r:embed="rId2"/>
          <a:srcRect l="10944" t="8560" r="8321" b="12947"/>
          <a:stretch/>
        </p:blipFill>
        <p:spPr>
          <a:xfrm>
            <a:off x="757673" y="897147"/>
            <a:ext cx="1179018" cy="1146268"/>
          </a:xfrm>
          <a:prstGeom prst="rect">
            <a:avLst/>
          </a:prstGeom>
        </p:spPr>
      </p:pic>
      <p:sp>
        <p:nvSpPr>
          <p:cNvPr id="18" name="Text Placeholder 21">
            <a:extLst>
              <a:ext uri="{FF2B5EF4-FFF2-40B4-BE49-F238E27FC236}">
                <a16:creationId xmlns:a16="http://schemas.microsoft.com/office/drawing/2014/main" id="{543B51DF-3FD9-4F4B-AE6D-17A344EB63DD}"/>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21" name="Text Placeholder 13">
            <a:extLst>
              <a:ext uri="{FF2B5EF4-FFF2-40B4-BE49-F238E27FC236}">
                <a16:creationId xmlns:a16="http://schemas.microsoft.com/office/drawing/2014/main" id="{DBF7019A-983E-C740-B164-2E988F36A5BE}"/>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22" name="Text Placeholder 21">
            <a:extLst>
              <a:ext uri="{FF2B5EF4-FFF2-40B4-BE49-F238E27FC236}">
                <a16:creationId xmlns:a16="http://schemas.microsoft.com/office/drawing/2014/main" id="{C60E9466-2F21-4045-B9F2-8E440A6AB798}"/>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spTree>
    <p:extLst>
      <p:ext uri="{BB962C8B-B14F-4D97-AF65-F5344CB8AC3E}">
        <p14:creationId xmlns:p14="http://schemas.microsoft.com/office/powerpoint/2010/main" val="3556527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MT KFA 5: Picture + Image 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sp>
        <p:nvSpPr>
          <p:cNvPr id="11" name="Rectangle 10">
            <a:extLst>
              <a:ext uri="{FF2B5EF4-FFF2-40B4-BE49-F238E27FC236}">
                <a16:creationId xmlns:a16="http://schemas.microsoft.com/office/drawing/2014/main" id="{858F01EE-E0AB-454C-A323-4D7E12D09AF3}"/>
              </a:ext>
            </a:extLst>
          </p:cNvPr>
          <p:cNvSpPr/>
          <p:nvPr userDrawn="1"/>
        </p:nvSpPr>
        <p:spPr>
          <a:xfrm>
            <a:off x="0" y="636104"/>
            <a:ext cx="709863" cy="699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4" name="Content Placeholder 3">
            <a:extLst>
              <a:ext uri="{FF2B5EF4-FFF2-40B4-BE49-F238E27FC236}">
                <a16:creationId xmlns:a16="http://schemas.microsoft.com/office/drawing/2014/main" id="{C455AF88-955D-C74B-A684-63B2074994AC}"/>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7" name="Slide Number Placeholder 5">
            <a:extLst>
              <a:ext uri="{FF2B5EF4-FFF2-40B4-BE49-F238E27FC236}">
                <a16:creationId xmlns:a16="http://schemas.microsoft.com/office/drawing/2014/main" id="{7E5AE5BC-9EB0-1B43-8367-7C87CE14847F}"/>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20" name="TextBox 19">
            <a:extLst>
              <a:ext uri="{FF2B5EF4-FFF2-40B4-BE49-F238E27FC236}">
                <a16:creationId xmlns:a16="http://schemas.microsoft.com/office/drawing/2014/main" id="{538BBCDF-388F-C64A-B249-FCDBAFED2E42}"/>
              </a:ext>
            </a:extLst>
          </p:cNvPr>
          <p:cNvSpPr txBox="1"/>
          <p:nvPr userDrawn="1"/>
        </p:nvSpPr>
        <p:spPr>
          <a:xfrm>
            <a:off x="719055" y="1982924"/>
            <a:ext cx="4180021" cy="2568510"/>
          </a:xfrm>
          <a:prstGeom prst="rect">
            <a:avLst/>
          </a:prstGeom>
          <a:noFill/>
        </p:spPr>
        <p:txBody>
          <a:bodyPr wrap="square" rtlCol="0">
            <a:spAutoFit/>
          </a:bodyPr>
          <a:lstStyle/>
          <a:p>
            <a:r>
              <a:rPr lang="en-US" sz="3600" b="1">
                <a:solidFill>
                  <a:schemeClr val="tx1"/>
                </a:solidFill>
              </a:rPr>
              <a:t>Achieve organizational excellence</a:t>
            </a:r>
          </a:p>
        </p:txBody>
      </p:sp>
      <p:pic>
        <p:nvPicPr>
          <p:cNvPr id="21" name="Picture 20" descr="Icon&#10;&#10;Description automatically generated">
            <a:extLst>
              <a:ext uri="{FF2B5EF4-FFF2-40B4-BE49-F238E27FC236}">
                <a16:creationId xmlns:a16="http://schemas.microsoft.com/office/drawing/2014/main" id="{CCFE5E5B-3049-684F-9F1B-BBE9BCAC7CD2}"/>
              </a:ext>
            </a:extLst>
          </p:cNvPr>
          <p:cNvPicPr>
            <a:picLocks noChangeAspect="1"/>
          </p:cNvPicPr>
          <p:nvPr userDrawn="1"/>
        </p:nvPicPr>
        <p:blipFill rotWithShape="1">
          <a:blip r:embed="rId4"/>
          <a:srcRect l="10944" t="8560" r="8321" b="12947"/>
          <a:stretch/>
        </p:blipFill>
        <p:spPr>
          <a:xfrm>
            <a:off x="757673" y="897147"/>
            <a:ext cx="1179018" cy="1146268"/>
          </a:xfrm>
          <a:prstGeom prst="rect">
            <a:avLst/>
          </a:prstGeom>
        </p:spPr>
      </p:pic>
    </p:spTree>
    <p:extLst>
      <p:ext uri="{BB962C8B-B14F-4D97-AF65-F5344CB8AC3E}">
        <p14:creationId xmlns:p14="http://schemas.microsoft.com/office/powerpoint/2010/main" val="41370865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MT KFA 5: Bullets + Appendix link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550504"/>
            <a:ext cx="10515600" cy="41797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24558" y="6356350"/>
            <a:ext cx="496469" cy="365125"/>
          </a:xfrm>
        </p:spPr>
        <p:txBody>
          <a:bodyPr/>
          <a:lstStyle/>
          <a:p>
            <a:fld id="{7A1A82D1-6124-764A-B015-8BB5F625E955}" type="slidenum">
              <a:rPr lang="en-US" smtClean="0"/>
              <a:t>‹#›</a:t>
            </a:fld>
            <a:endParaRPr lang="en-US"/>
          </a:p>
        </p:txBody>
      </p:sp>
      <p:sp>
        <p:nvSpPr>
          <p:cNvPr id="21" name="Text Placeholder 21">
            <a:extLst>
              <a:ext uri="{FF2B5EF4-FFF2-40B4-BE49-F238E27FC236}">
                <a16:creationId xmlns:a16="http://schemas.microsoft.com/office/drawing/2014/main" id="{548FC18C-B5C0-024E-B2C9-2C67FD22DCF6}"/>
              </a:ext>
            </a:extLst>
          </p:cNvPr>
          <p:cNvSpPr>
            <a:spLocks noGrp="1"/>
          </p:cNvSpPr>
          <p:nvPr>
            <p:ph type="body" sz="quarter" idx="19" hasCustomPrompt="1"/>
          </p:nvPr>
        </p:nvSpPr>
        <p:spPr>
          <a:xfrm>
            <a:off x="1193800" y="682314"/>
            <a:ext cx="7980680" cy="729927"/>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a:ln>
                  <a:noFill/>
                </a:ln>
                <a:solidFill>
                  <a:srgbClr val="BEBEBE">
                    <a:lumMod val="75000"/>
                  </a:srgbClr>
                </a:solidFill>
                <a:effectLst/>
                <a:uLnTx/>
                <a:uFillTx/>
                <a:latin typeface="Arial" panose="020B0604020202020204" pitchFamily="34" charset="0"/>
                <a:ea typeface="+mj-ea"/>
                <a:cs typeface="Arial" panose="020B0604020202020204" pitchFamily="34" charset="0"/>
              </a:rPr>
              <a:t>[The intent or corporate goal goes here]</a:t>
            </a:r>
          </a:p>
        </p:txBody>
      </p:sp>
      <p:sp>
        <p:nvSpPr>
          <p:cNvPr id="11" name="TextBox 10">
            <a:extLst>
              <a:ext uri="{FF2B5EF4-FFF2-40B4-BE49-F238E27FC236}">
                <a16:creationId xmlns:a16="http://schemas.microsoft.com/office/drawing/2014/main" id="{7538F976-24FE-8645-926E-0084D3964B0B}"/>
              </a:ext>
            </a:extLst>
          </p:cNvPr>
          <p:cNvSpPr txBox="1"/>
          <p:nvPr userDrawn="1"/>
        </p:nvSpPr>
        <p:spPr>
          <a:xfrm>
            <a:off x="1196257" y="312982"/>
            <a:ext cx="6717459" cy="369332"/>
          </a:xfrm>
          <a:prstGeom prst="rect">
            <a:avLst/>
          </a:prstGeom>
          <a:noFill/>
        </p:spPr>
        <p:txBody>
          <a:bodyPr wrap="square" rtlCol="0">
            <a:spAutoFit/>
          </a:bodyPr>
          <a:lstStyle/>
          <a:p>
            <a:pPr>
              <a:lnSpc>
                <a:spcPct val="100000"/>
              </a:lnSpc>
            </a:pPr>
            <a:r>
              <a:rPr lang="en-US" sz="1800" b="1">
                <a:solidFill>
                  <a:schemeClr val="tx1"/>
                </a:solidFill>
              </a:rPr>
              <a:t>Achieve organizational excellence</a:t>
            </a:r>
          </a:p>
        </p:txBody>
      </p:sp>
      <p:pic>
        <p:nvPicPr>
          <p:cNvPr id="14" name="Picture 13" descr="Icon&#10;&#10;Description automatically generated">
            <a:extLst>
              <a:ext uri="{FF2B5EF4-FFF2-40B4-BE49-F238E27FC236}">
                <a16:creationId xmlns:a16="http://schemas.microsoft.com/office/drawing/2014/main" id="{703E36C9-0AE1-3248-8AFB-C4BBB90D38EB}"/>
              </a:ext>
            </a:extLst>
          </p:cNvPr>
          <p:cNvPicPr>
            <a:picLocks noChangeAspect="1"/>
          </p:cNvPicPr>
          <p:nvPr userDrawn="1"/>
        </p:nvPicPr>
        <p:blipFill rotWithShape="1">
          <a:blip r:embed="rId2"/>
          <a:srcRect l="10944" t="8560" r="8321" b="12947"/>
          <a:stretch/>
        </p:blipFill>
        <p:spPr>
          <a:xfrm>
            <a:off x="334979" y="258792"/>
            <a:ext cx="788611" cy="766705"/>
          </a:xfrm>
          <a:prstGeom prst="rect">
            <a:avLst/>
          </a:prstGeom>
        </p:spPr>
      </p:pic>
      <p:sp>
        <p:nvSpPr>
          <p:cNvPr id="18" name="Text Placeholder 21">
            <a:extLst>
              <a:ext uri="{FF2B5EF4-FFF2-40B4-BE49-F238E27FC236}">
                <a16:creationId xmlns:a16="http://schemas.microsoft.com/office/drawing/2014/main" id="{1E41A64D-BB19-A24A-8563-D746E52034CD}"/>
              </a:ext>
            </a:extLst>
          </p:cNvPr>
          <p:cNvSpPr>
            <a:spLocks noGrp="1"/>
          </p:cNvSpPr>
          <p:nvPr>
            <p:ph type="body" sz="quarter" idx="24" hasCustomPrompt="1"/>
          </p:nvPr>
        </p:nvSpPr>
        <p:spPr>
          <a:xfrm>
            <a:off x="9523562" y="668448"/>
            <a:ext cx="1666529" cy="254000"/>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200" b="0">
                <a:solidFill>
                  <a:schemeClr val="tx1"/>
                </a:solidFill>
              </a:defRPr>
            </a:lvl1pPr>
          </a:lstStyle>
          <a:p>
            <a:pPr lvl="0"/>
            <a:r>
              <a:rPr lang="en-US"/>
              <a:t>Overall KFA Rating:</a:t>
            </a:r>
          </a:p>
        </p:txBody>
      </p:sp>
      <p:sp>
        <p:nvSpPr>
          <p:cNvPr id="19" name="Text Placeholder 13">
            <a:extLst>
              <a:ext uri="{FF2B5EF4-FFF2-40B4-BE49-F238E27FC236}">
                <a16:creationId xmlns:a16="http://schemas.microsoft.com/office/drawing/2014/main" id="{4D44DD56-1180-BE4D-8A97-7D0FC4DA60D0}"/>
              </a:ext>
            </a:extLst>
          </p:cNvPr>
          <p:cNvSpPr>
            <a:spLocks noGrp="1"/>
          </p:cNvSpPr>
          <p:nvPr>
            <p:ph type="body" sz="quarter" idx="25" hasCustomPrompt="1"/>
          </p:nvPr>
        </p:nvSpPr>
        <p:spPr>
          <a:xfrm>
            <a:off x="8739963" y="335021"/>
            <a:ext cx="2700197" cy="327408"/>
          </a:xfrm>
        </p:spPr>
        <p:txBody>
          <a:bodyPr>
            <a:normAutofit/>
          </a:bodyPr>
          <a:lstStyle>
            <a:lvl1pPr marL="0" indent="0" algn="r">
              <a:buNone/>
              <a:defRPr sz="1800" b="1">
                <a:solidFill>
                  <a:schemeClr val="tx1"/>
                </a:solidFill>
              </a:defRPr>
            </a:lvl1pPr>
            <a:lvl2pPr>
              <a:defRPr sz="4400"/>
            </a:lvl2pPr>
            <a:lvl3pPr>
              <a:defRPr sz="4400"/>
            </a:lvl3pPr>
            <a:lvl4pPr>
              <a:defRPr sz="4400"/>
            </a:lvl4pPr>
            <a:lvl5pPr>
              <a:defRPr sz="4400"/>
            </a:lvl5pPr>
          </a:lstStyle>
          <a:p>
            <a:pPr lvl="0"/>
            <a:r>
              <a:rPr lang="en-US"/>
              <a:t>[Reporting timeframe]</a:t>
            </a:r>
          </a:p>
        </p:txBody>
      </p:sp>
      <p:sp>
        <p:nvSpPr>
          <p:cNvPr id="20" name="Text Placeholder 21">
            <a:extLst>
              <a:ext uri="{FF2B5EF4-FFF2-40B4-BE49-F238E27FC236}">
                <a16:creationId xmlns:a16="http://schemas.microsoft.com/office/drawing/2014/main" id="{8A38AEDB-BFEC-A740-9028-7BA434D01EEB}"/>
              </a:ext>
            </a:extLst>
          </p:cNvPr>
          <p:cNvSpPr>
            <a:spLocks noGrp="1"/>
          </p:cNvSpPr>
          <p:nvPr>
            <p:ph type="body" sz="quarter" idx="26" hasCustomPrompt="1"/>
          </p:nvPr>
        </p:nvSpPr>
        <p:spPr>
          <a:xfrm>
            <a:off x="7901796" y="6383548"/>
            <a:ext cx="3122761" cy="353682"/>
          </a:xfrm>
        </p:spPr>
        <p:txBody>
          <a:bodyPr anchor="t">
            <a:noAutofit/>
          </a:bodyPr>
          <a:lstStyle>
            <a:lvl1pPr marL="0" indent="0" algn="r">
              <a:spcBef>
                <a:spcPts val="0"/>
              </a:spcBef>
              <a:spcAft>
                <a:spcPts val="600"/>
              </a:spcAft>
              <a:buClr>
                <a:schemeClr val="tx2"/>
              </a:buClr>
              <a:buFont typeface="Arial" panose="020B0604020202020204" pitchFamily="34" charset="0"/>
              <a:buNone/>
              <a:tabLst/>
              <a:defRPr sz="1400" b="0">
                <a:solidFill>
                  <a:schemeClr val="tx1"/>
                </a:solidFill>
              </a:defRPr>
            </a:lvl1pPr>
          </a:lstStyle>
          <a:p>
            <a:pPr lvl="0"/>
            <a:r>
              <a:rPr lang="en-US"/>
              <a:t>[Link to appendix here]</a:t>
            </a:r>
          </a:p>
        </p:txBody>
      </p:sp>
    </p:spTree>
    <p:extLst>
      <p:ext uri="{BB962C8B-B14F-4D97-AF65-F5344CB8AC3E}">
        <p14:creationId xmlns:p14="http://schemas.microsoft.com/office/powerpoint/2010/main" val="2009091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ard KFA Slides_Divider FYI">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6EFE94-23A0-1649-A3F5-70D1173408AB}"/>
              </a:ext>
            </a:extLst>
          </p:cNvPr>
          <p:cNvSpPr/>
          <p:nvPr userDrawn="1"/>
        </p:nvSpPr>
        <p:spPr>
          <a:xfrm>
            <a:off x="0" y="0"/>
            <a:ext cx="12192000" cy="605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a:extLst>
              <a:ext uri="{FF2B5EF4-FFF2-40B4-BE49-F238E27FC236}">
                <a16:creationId xmlns:a16="http://schemas.microsoft.com/office/drawing/2014/main" id="{E1832DDD-2CD5-544D-9641-BB3514111974}"/>
              </a:ext>
            </a:extLst>
          </p:cNvPr>
          <p:cNvSpPr>
            <a:spLocks noGrp="1"/>
          </p:cNvSpPr>
          <p:nvPr>
            <p:ph type="title" hasCustomPrompt="1"/>
          </p:nvPr>
        </p:nvSpPr>
        <p:spPr>
          <a:xfrm>
            <a:off x="771940" y="1829775"/>
            <a:ext cx="7189806" cy="1855893"/>
          </a:xfrm>
          <a:prstGeom prst="rect">
            <a:avLst/>
          </a:prstGeom>
        </p:spPr>
        <p:txBody>
          <a:bodyPr vert="horz" wrap="square" lIns="0" tIns="0" rIns="0" bIns="0" rtlCol="0" anchor="b" anchorCtr="0">
            <a:spAutoFit/>
          </a:bodyPr>
          <a:lstStyle>
            <a:lvl1pPr>
              <a:defRPr sz="6700">
                <a:solidFill>
                  <a:schemeClr val="bg1"/>
                </a:solidFill>
              </a:defRPr>
            </a:lvl1pPr>
          </a:lstStyle>
          <a:p>
            <a:r>
              <a:rPr lang="en-CA"/>
              <a:t>Board member KFA slides</a:t>
            </a:r>
          </a:p>
        </p:txBody>
      </p:sp>
      <p:sp>
        <p:nvSpPr>
          <p:cNvPr id="5" name="Slide Number Placeholder 5">
            <a:extLst>
              <a:ext uri="{FF2B5EF4-FFF2-40B4-BE49-F238E27FC236}">
                <a16:creationId xmlns:a16="http://schemas.microsoft.com/office/drawing/2014/main" id="{17CFED1E-0A60-2A47-8260-589426A8C3D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Tree>
    <p:extLst>
      <p:ext uri="{BB962C8B-B14F-4D97-AF65-F5344CB8AC3E}">
        <p14:creationId xmlns:p14="http://schemas.microsoft.com/office/powerpoint/2010/main" val="6663547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ard KFA 1: Section Divi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90614A-38D0-0A44-A0F5-C4ECD8BD9C8C}"/>
              </a:ext>
            </a:extLst>
          </p:cNvPr>
          <p:cNvSpPr txBox="1"/>
          <p:nvPr userDrawn="1"/>
        </p:nvSpPr>
        <p:spPr>
          <a:xfrm>
            <a:off x="686969" y="1748033"/>
            <a:ext cx="10552958" cy="2477601"/>
          </a:xfrm>
          <a:prstGeom prst="rect">
            <a:avLst/>
          </a:prstGeom>
          <a:noFill/>
        </p:spPr>
        <p:txBody>
          <a:bodyPr wrap="square" rtlCol="0">
            <a:spAutoFit/>
          </a:bodyPr>
          <a:lstStyle/>
          <a:p>
            <a:pPr>
              <a:lnSpc>
                <a:spcPts val="6200"/>
              </a:lnSpc>
            </a:pPr>
            <a:r>
              <a:rPr lang="en-US" sz="5400" b="1">
                <a:solidFill>
                  <a:schemeClr val="tx1"/>
                </a:solidFill>
              </a:rPr>
              <a:t>Meet changing patient needs by providing lifesaving product and services</a:t>
            </a:r>
          </a:p>
        </p:txBody>
      </p:sp>
      <p:sp>
        <p:nvSpPr>
          <p:cNvPr id="5" name="Slide Number Placeholder 5">
            <a:extLst>
              <a:ext uri="{FF2B5EF4-FFF2-40B4-BE49-F238E27FC236}">
                <a16:creationId xmlns:a16="http://schemas.microsoft.com/office/drawing/2014/main" id="{17CFED1E-0A60-2A47-8260-589426A8C3D1}"/>
              </a:ext>
            </a:extLst>
          </p:cNvPr>
          <p:cNvSpPr>
            <a:spLocks noGrp="1"/>
          </p:cNvSpPr>
          <p:nvPr>
            <p:ph type="sldNum" sz="quarter" idx="4"/>
          </p:nvPr>
        </p:nvSpPr>
        <p:spPr>
          <a:xfrm>
            <a:off x="10670874" y="6356350"/>
            <a:ext cx="850153"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6" name="Picture 5" descr="Icon&#10;&#10;Description automatically generated">
            <a:extLst>
              <a:ext uri="{FF2B5EF4-FFF2-40B4-BE49-F238E27FC236}">
                <a16:creationId xmlns:a16="http://schemas.microsoft.com/office/drawing/2014/main" id="{95FCD06A-874C-5245-954B-12BA05073C2B}"/>
              </a:ext>
            </a:extLst>
          </p:cNvPr>
          <p:cNvPicPr>
            <a:picLocks noChangeAspect="1"/>
          </p:cNvPicPr>
          <p:nvPr userDrawn="1"/>
        </p:nvPicPr>
        <p:blipFill rotWithShape="1">
          <a:blip r:embed="rId2"/>
          <a:srcRect l="27414" r="31483" b="11217"/>
          <a:stretch/>
        </p:blipFill>
        <p:spPr>
          <a:xfrm>
            <a:off x="649208" y="409585"/>
            <a:ext cx="651164" cy="1406536"/>
          </a:xfrm>
          <a:prstGeom prst="rect">
            <a:avLst/>
          </a:prstGeom>
        </p:spPr>
      </p:pic>
      <p:sp>
        <p:nvSpPr>
          <p:cNvPr id="9" name="Text Placeholder 21">
            <a:extLst>
              <a:ext uri="{FF2B5EF4-FFF2-40B4-BE49-F238E27FC236}">
                <a16:creationId xmlns:a16="http://schemas.microsoft.com/office/drawing/2014/main" id="{C7CA1B0D-08FC-B441-95D6-C18468C2ED8D}"/>
              </a:ext>
            </a:extLst>
          </p:cNvPr>
          <p:cNvSpPr>
            <a:spLocks noGrp="1"/>
          </p:cNvSpPr>
          <p:nvPr>
            <p:ph type="body" sz="quarter" idx="24" hasCustomPrompt="1"/>
          </p:nvPr>
        </p:nvSpPr>
        <p:spPr>
          <a:xfrm>
            <a:off x="717580" y="4231016"/>
            <a:ext cx="10682603" cy="1474045"/>
          </a:xfrm>
        </p:spPr>
        <p:txBody>
          <a:bodyPr anchor="t">
            <a:normAutofit/>
          </a:bodyPr>
          <a:lstStyle>
            <a:lvl1pPr marL="0" indent="0">
              <a:lnSpc>
                <a:spcPct val="100000"/>
              </a:lnSpc>
              <a:spcBef>
                <a:spcPts val="0"/>
              </a:spcBef>
              <a:spcAft>
                <a:spcPts val="600"/>
              </a:spcAft>
              <a:buClr>
                <a:schemeClr val="tx2"/>
              </a:buClr>
              <a:buFont typeface="Arial" panose="020B0604020202020204" pitchFamily="34" charset="0"/>
              <a:buNone/>
              <a:tabLst/>
              <a:defRPr sz="1600" b="0"/>
            </a:lvl1pPr>
          </a:lstStyle>
          <a:p>
            <a:pPr lvl="0"/>
            <a:r>
              <a:rPr lang="en-US"/>
              <a:t>[Subtitle and/or intent]</a:t>
            </a:r>
          </a:p>
        </p:txBody>
      </p:sp>
    </p:spTree>
    <p:extLst>
      <p:ext uri="{BB962C8B-B14F-4D97-AF65-F5344CB8AC3E}">
        <p14:creationId xmlns:p14="http://schemas.microsoft.com/office/powerpoint/2010/main" val="1209691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oard KFA 1: Divider + 2Column + ImageSourc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15932" y="6356350"/>
            <a:ext cx="505095"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21FCBC5-7BD9-E14D-93EA-9A4A253255E2}"/>
              </a:ext>
            </a:extLst>
          </p:cNvPr>
          <p:cNvSpPr>
            <a:spLocks noGrp="1"/>
          </p:cNvSpPr>
          <p:nvPr>
            <p:ph idx="27" hasCustomPrompt="1"/>
          </p:nvPr>
        </p:nvSpPr>
        <p:spPr>
          <a:xfrm>
            <a:off x="762000" y="1825603"/>
            <a:ext cx="3926479" cy="406524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20" name="Text Placeholder 2">
            <a:extLst>
              <a:ext uri="{FF2B5EF4-FFF2-40B4-BE49-F238E27FC236}">
                <a16:creationId xmlns:a16="http://schemas.microsoft.com/office/drawing/2014/main" id="{EFCC9BF9-FBF2-594D-ACA2-9794C5FC78D0}"/>
              </a:ext>
            </a:extLst>
          </p:cNvPr>
          <p:cNvSpPr>
            <a:spLocks noGrp="1"/>
          </p:cNvSpPr>
          <p:nvPr>
            <p:ph type="body" sz="quarter" idx="10" hasCustomPrompt="1"/>
          </p:nvPr>
        </p:nvSpPr>
        <p:spPr>
          <a:xfrm>
            <a:off x="5322888" y="544933"/>
            <a:ext cx="6107112" cy="5345913"/>
          </a:xfrm>
        </p:spPr>
        <p:txBody>
          <a:bodyPr anchor="ctr" anchorCtr="0"/>
          <a:lstStyle>
            <a:lvl1pPr>
              <a:lnSpc>
                <a:spcPct val="100000"/>
              </a:lnSpc>
              <a:spcAft>
                <a:spcPts val="600"/>
              </a:spcAft>
              <a:buClr>
                <a:schemeClr val="tx2"/>
              </a:buClr>
              <a:defRPr sz="2600"/>
            </a:lvl1pPr>
            <a:lvl2pPr>
              <a:lnSpc>
                <a:spcPct val="100000"/>
              </a:lnSpc>
              <a:spcAft>
                <a:spcPts val="600"/>
              </a:spcAft>
              <a:buClr>
                <a:schemeClr val="tx2"/>
              </a:buClr>
              <a:defRPr/>
            </a:lvl2pPr>
            <a:lvl3pPr>
              <a:lnSpc>
                <a:spcPct val="100000"/>
              </a:lnSpc>
              <a:spcAft>
                <a:spcPts val="600"/>
              </a:spcAft>
              <a:buClr>
                <a:schemeClr val="tx2"/>
              </a:buClr>
              <a:defRPr/>
            </a:lvl3pPr>
            <a:lvl4pPr>
              <a:lnSpc>
                <a:spcPct val="100000"/>
              </a:lnSpc>
              <a:spcAft>
                <a:spcPts val="600"/>
              </a:spcAft>
              <a:buClr>
                <a:schemeClr val="tx2"/>
              </a:buClr>
              <a:defRPr/>
            </a:lvl4pPr>
            <a:lvl5pPr>
              <a:lnSpc>
                <a:spcPct val="100000"/>
              </a:lnSpc>
              <a:spcAft>
                <a:spcPts val="600"/>
              </a:spcAft>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8" name="Picture 7" descr="Icon&#10;&#10;Description automatically generated">
            <a:extLst>
              <a:ext uri="{FF2B5EF4-FFF2-40B4-BE49-F238E27FC236}">
                <a16:creationId xmlns:a16="http://schemas.microsoft.com/office/drawing/2014/main" id="{34D024E0-8307-1743-8AC7-78696112029E}"/>
              </a:ext>
            </a:extLst>
          </p:cNvPr>
          <p:cNvPicPr>
            <a:picLocks noChangeAspect="1"/>
          </p:cNvPicPr>
          <p:nvPr userDrawn="1"/>
        </p:nvPicPr>
        <p:blipFill rotWithShape="1">
          <a:blip r:embed="rId2"/>
          <a:srcRect l="27414" r="31483" b="11217"/>
          <a:stretch/>
        </p:blipFill>
        <p:spPr>
          <a:xfrm>
            <a:off x="777431" y="544933"/>
            <a:ext cx="567483" cy="1225783"/>
          </a:xfrm>
          <a:prstGeom prst="rect">
            <a:avLst/>
          </a:prstGeom>
        </p:spPr>
      </p:pic>
      <p:sp>
        <p:nvSpPr>
          <p:cNvPr id="9" name="TextBox 8">
            <a:extLst>
              <a:ext uri="{FF2B5EF4-FFF2-40B4-BE49-F238E27FC236}">
                <a16:creationId xmlns:a16="http://schemas.microsoft.com/office/drawing/2014/main" id="{237BEFDF-E91B-4A8C-8501-29536775A4F1}"/>
              </a:ext>
            </a:extLst>
          </p:cNvPr>
          <p:cNvSpPr txBox="1"/>
          <p:nvPr userDrawn="1"/>
        </p:nvSpPr>
        <p:spPr>
          <a:xfrm>
            <a:off x="1660185" y="806679"/>
            <a:ext cx="2992133" cy="830997"/>
          </a:xfrm>
          <a:prstGeom prst="rect">
            <a:avLst/>
          </a:prstGeom>
          <a:noFill/>
        </p:spPr>
        <p:txBody>
          <a:bodyPr wrap="square" rtlCol="0">
            <a:spAutoFit/>
          </a:bodyPr>
          <a:lstStyle/>
          <a:p>
            <a:r>
              <a:rPr lang="en-CA" sz="1600" b="1" i="1" kern="1200">
                <a:solidFill>
                  <a:schemeClr val="tx2"/>
                </a:solidFill>
                <a:effectLst/>
                <a:latin typeface="+mn-lt"/>
                <a:ea typeface="+mn-ea"/>
                <a:cs typeface="+mn-cs"/>
              </a:rPr>
              <a:t>Meet changing patient needs by providing lifesaving products and services</a:t>
            </a:r>
          </a:p>
        </p:txBody>
      </p:sp>
    </p:spTree>
    <p:extLst>
      <p:ext uri="{BB962C8B-B14F-4D97-AF65-F5344CB8AC3E}">
        <p14:creationId xmlns:p14="http://schemas.microsoft.com/office/powerpoint/2010/main" val="912342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oard KFA 1: Divider + Image + Image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4" name="Content Placeholder 3">
            <a:extLst>
              <a:ext uri="{FF2B5EF4-FFF2-40B4-BE49-F238E27FC236}">
                <a16:creationId xmlns:a16="http://schemas.microsoft.com/office/drawing/2014/main" id="{C455AF88-955D-C74B-A684-63B2074994AC}"/>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5" name="Slide Number Placeholder 5">
            <a:extLst>
              <a:ext uri="{FF2B5EF4-FFF2-40B4-BE49-F238E27FC236}">
                <a16:creationId xmlns:a16="http://schemas.microsoft.com/office/drawing/2014/main" id="{61896A6F-CCBE-A849-B780-D66B8E1606D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20" name="TextBox 19">
            <a:extLst>
              <a:ext uri="{FF2B5EF4-FFF2-40B4-BE49-F238E27FC236}">
                <a16:creationId xmlns:a16="http://schemas.microsoft.com/office/drawing/2014/main" id="{09266B1D-101A-4E49-BCA5-530738AC6CC8}"/>
              </a:ext>
            </a:extLst>
          </p:cNvPr>
          <p:cNvSpPr txBox="1"/>
          <p:nvPr userDrawn="1"/>
        </p:nvSpPr>
        <p:spPr>
          <a:xfrm>
            <a:off x="1660185" y="806679"/>
            <a:ext cx="2992133" cy="830997"/>
          </a:xfrm>
          <a:prstGeom prst="rect">
            <a:avLst/>
          </a:prstGeom>
          <a:noFill/>
        </p:spPr>
        <p:txBody>
          <a:bodyPr wrap="square" rtlCol="0">
            <a:spAutoFit/>
          </a:bodyPr>
          <a:lstStyle/>
          <a:p>
            <a:r>
              <a:rPr lang="en-CA" sz="1600" b="1" i="1" kern="1200">
                <a:solidFill>
                  <a:schemeClr val="tx2"/>
                </a:solidFill>
                <a:effectLst/>
                <a:latin typeface="+mn-lt"/>
                <a:ea typeface="+mn-ea"/>
                <a:cs typeface="+mn-cs"/>
              </a:rPr>
              <a:t>Meet changing patient needs by providing lifesaving products and services</a:t>
            </a:r>
          </a:p>
        </p:txBody>
      </p:sp>
      <p:pic>
        <p:nvPicPr>
          <p:cNvPr id="22" name="Picture 21" descr="Icon&#10;&#10;Description automatically generated">
            <a:extLst>
              <a:ext uri="{FF2B5EF4-FFF2-40B4-BE49-F238E27FC236}">
                <a16:creationId xmlns:a16="http://schemas.microsoft.com/office/drawing/2014/main" id="{A81C4FFD-CC32-44CE-A7D6-E183501EC826}"/>
              </a:ext>
            </a:extLst>
          </p:cNvPr>
          <p:cNvPicPr>
            <a:picLocks noChangeAspect="1"/>
          </p:cNvPicPr>
          <p:nvPr userDrawn="1"/>
        </p:nvPicPr>
        <p:blipFill rotWithShape="1">
          <a:blip r:embed="rId4"/>
          <a:srcRect l="27414" r="31483" b="11217"/>
          <a:stretch/>
        </p:blipFill>
        <p:spPr>
          <a:xfrm>
            <a:off x="777431" y="544933"/>
            <a:ext cx="567483" cy="1225783"/>
          </a:xfrm>
          <a:prstGeom prst="rect">
            <a:avLst/>
          </a:prstGeom>
        </p:spPr>
      </p:pic>
      <p:sp>
        <p:nvSpPr>
          <p:cNvPr id="23" name="Content Placeholder 2">
            <a:extLst>
              <a:ext uri="{FF2B5EF4-FFF2-40B4-BE49-F238E27FC236}">
                <a16:creationId xmlns:a16="http://schemas.microsoft.com/office/drawing/2014/main" id="{14AC6EF2-3CD5-435B-A373-BC3C3AF9F51F}"/>
              </a:ext>
            </a:extLst>
          </p:cNvPr>
          <p:cNvSpPr>
            <a:spLocks noGrp="1"/>
          </p:cNvSpPr>
          <p:nvPr>
            <p:ph idx="27" hasCustomPrompt="1"/>
          </p:nvPr>
        </p:nvSpPr>
        <p:spPr>
          <a:xfrm>
            <a:off x="762000" y="1825603"/>
            <a:ext cx="4773038" cy="406524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Tree>
    <p:extLst>
      <p:ext uri="{BB962C8B-B14F-4D97-AF65-F5344CB8AC3E}">
        <p14:creationId xmlns:p14="http://schemas.microsoft.com/office/powerpoint/2010/main" val="37307671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ard KFA 1: 1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644073"/>
            <a:ext cx="10515600" cy="42949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1" name="TextBox 10">
            <a:extLst>
              <a:ext uri="{FF2B5EF4-FFF2-40B4-BE49-F238E27FC236}">
                <a16:creationId xmlns:a16="http://schemas.microsoft.com/office/drawing/2014/main" id="{7538F976-24FE-8645-926E-0084D3964B0B}"/>
              </a:ext>
            </a:extLst>
          </p:cNvPr>
          <p:cNvSpPr txBox="1"/>
          <p:nvPr userDrawn="1"/>
        </p:nvSpPr>
        <p:spPr>
          <a:xfrm>
            <a:off x="1496291" y="312982"/>
            <a:ext cx="9781309" cy="338554"/>
          </a:xfrm>
          <a:prstGeom prst="rect">
            <a:avLst/>
          </a:prstGeom>
          <a:noFill/>
        </p:spPr>
        <p:txBody>
          <a:bodyPr wrap="square" rtlCol="0">
            <a:spAutoFit/>
          </a:bodyPr>
          <a:lstStyle/>
          <a:p>
            <a:r>
              <a:rPr lang="en-CA" sz="1600" b="1" i="1" kern="1200">
                <a:solidFill>
                  <a:schemeClr val="tx2"/>
                </a:solidFill>
                <a:effectLst/>
                <a:latin typeface="+mn-lt"/>
                <a:ea typeface="+mn-ea"/>
                <a:cs typeface="+mn-cs"/>
              </a:rPr>
              <a:t>Meet changing patient needs by providing lifesaving products and services</a:t>
            </a:r>
          </a:p>
        </p:txBody>
      </p:sp>
      <p:sp>
        <p:nvSpPr>
          <p:cNvPr id="10" name="Content Placeholder 2">
            <a:extLst>
              <a:ext uri="{FF2B5EF4-FFF2-40B4-BE49-F238E27FC236}">
                <a16:creationId xmlns:a16="http://schemas.microsoft.com/office/drawing/2014/main" id="{90C1889F-D2F5-154C-B27C-EE48644013DD}"/>
              </a:ext>
            </a:extLst>
          </p:cNvPr>
          <p:cNvSpPr>
            <a:spLocks noGrp="1"/>
          </p:cNvSpPr>
          <p:nvPr>
            <p:ph idx="27"/>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211FCAA4-8817-1746-BDE2-A7E10C02A2BD}"/>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pic>
        <p:nvPicPr>
          <p:cNvPr id="8" name="Picture 7" descr="Icon&#10;&#10;Description automatically generated">
            <a:extLst>
              <a:ext uri="{FF2B5EF4-FFF2-40B4-BE49-F238E27FC236}">
                <a16:creationId xmlns:a16="http://schemas.microsoft.com/office/drawing/2014/main" id="{E0FCC046-0B57-8248-B5C9-34BEAD4517A5}"/>
              </a:ext>
            </a:extLst>
          </p:cNvPr>
          <p:cNvPicPr>
            <a:picLocks noChangeAspect="1"/>
          </p:cNvPicPr>
          <p:nvPr userDrawn="1"/>
        </p:nvPicPr>
        <p:blipFill rotWithShape="1">
          <a:blip r:embed="rId2"/>
          <a:srcRect l="27414" r="31483" b="11217"/>
          <a:stretch/>
        </p:blipFill>
        <p:spPr>
          <a:xfrm>
            <a:off x="771790" y="141732"/>
            <a:ext cx="426127" cy="920450"/>
          </a:xfrm>
          <a:prstGeom prst="rect">
            <a:avLst/>
          </a:prstGeom>
        </p:spPr>
      </p:pic>
    </p:spTree>
    <p:extLst>
      <p:ext uri="{BB962C8B-B14F-4D97-AF65-F5344CB8AC3E}">
        <p14:creationId xmlns:p14="http://schemas.microsoft.com/office/powerpoint/2010/main" val="36504688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oard KFA 1: 2Column, 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3" name="Content Placeholder 2">
            <a:extLst>
              <a:ext uri="{FF2B5EF4-FFF2-40B4-BE49-F238E27FC236}">
                <a16:creationId xmlns:a16="http://schemas.microsoft.com/office/drawing/2014/main" id="{7162F4BC-C734-E84E-A5A2-ACC2C6226E88}"/>
              </a:ext>
            </a:extLst>
          </p:cNvPr>
          <p:cNvSpPr>
            <a:spLocks noGrp="1"/>
          </p:cNvSpPr>
          <p:nvPr>
            <p:ph sz="half" idx="1" hasCustomPrompt="1"/>
          </p:nvPr>
        </p:nvSpPr>
        <p:spPr>
          <a:xfrm>
            <a:off x="762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A7578E3E-6A2E-E34A-9DFC-542D41EA575C}"/>
              </a:ext>
            </a:extLst>
          </p:cNvPr>
          <p:cNvSpPr>
            <a:spLocks noGrp="1"/>
          </p:cNvSpPr>
          <p:nvPr>
            <p:ph sz="half" idx="2" hasCustomPrompt="1"/>
          </p:nvPr>
        </p:nvSpPr>
        <p:spPr>
          <a:xfrm>
            <a:off x="6096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TextBox 19">
            <a:extLst>
              <a:ext uri="{FF2B5EF4-FFF2-40B4-BE49-F238E27FC236}">
                <a16:creationId xmlns:a16="http://schemas.microsoft.com/office/drawing/2014/main" id="{CEAFFE48-077C-6D4C-AD9B-DADAF4FB7A4C}"/>
              </a:ext>
            </a:extLst>
          </p:cNvPr>
          <p:cNvSpPr txBox="1"/>
          <p:nvPr userDrawn="1"/>
        </p:nvSpPr>
        <p:spPr>
          <a:xfrm>
            <a:off x="1496291" y="312982"/>
            <a:ext cx="9781309" cy="338554"/>
          </a:xfrm>
          <a:prstGeom prst="rect">
            <a:avLst/>
          </a:prstGeom>
          <a:noFill/>
        </p:spPr>
        <p:txBody>
          <a:bodyPr wrap="square" rtlCol="0">
            <a:spAutoFit/>
          </a:bodyPr>
          <a:lstStyle/>
          <a:p>
            <a:r>
              <a:rPr lang="en-CA" sz="1600" b="1" i="1" kern="1200">
                <a:solidFill>
                  <a:schemeClr val="tx2"/>
                </a:solidFill>
                <a:effectLst/>
                <a:latin typeface="+mn-lt"/>
                <a:ea typeface="+mn-ea"/>
                <a:cs typeface="+mn-cs"/>
              </a:rPr>
              <a:t>Meet changing patient needs by providing lifesaving products and services</a:t>
            </a:r>
          </a:p>
        </p:txBody>
      </p:sp>
      <p:sp>
        <p:nvSpPr>
          <p:cNvPr id="22" name="Content Placeholder 2">
            <a:extLst>
              <a:ext uri="{FF2B5EF4-FFF2-40B4-BE49-F238E27FC236}">
                <a16:creationId xmlns:a16="http://schemas.microsoft.com/office/drawing/2014/main" id="{EB61EAA3-5048-0449-B8B8-04B7D2088A02}"/>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23" name="Content Placeholder 3">
            <a:extLst>
              <a:ext uri="{FF2B5EF4-FFF2-40B4-BE49-F238E27FC236}">
                <a16:creationId xmlns:a16="http://schemas.microsoft.com/office/drawing/2014/main" id="{7F0F8CD8-8C92-6247-A947-1D0D1C4FE6D3}"/>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pic>
        <p:nvPicPr>
          <p:cNvPr id="9" name="Picture 8" descr="Icon&#10;&#10;Description automatically generated">
            <a:extLst>
              <a:ext uri="{FF2B5EF4-FFF2-40B4-BE49-F238E27FC236}">
                <a16:creationId xmlns:a16="http://schemas.microsoft.com/office/drawing/2014/main" id="{47B3D43E-4488-1842-B907-F5A951B1667C}"/>
              </a:ext>
            </a:extLst>
          </p:cNvPr>
          <p:cNvPicPr>
            <a:picLocks noChangeAspect="1"/>
          </p:cNvPicPr>
          <p:nvPr userDrawn="1"/>
        </p:nvPicPr>
        <p:blipFill rotWithShape="1">
          <a:blip r:embed="rId2"/>
          <a:srcRect l="27414" r="31483" b="11217"/>
          <a:stretch/>
        </p:blipFill>
        <p:spPr>
          <a:xfrm>
            <a:off x="771790" y="141732"/>
            <a:ext cx="426127" cy="920450"/>
          </a:xfrm>
          <a:prstGeom prst="rect">
            <a:avLst/>
          </a:prstGeom>
        </p:spPr>
      </p:pic>
    </p:spTree>
    <p:extLst>
      <p:ext uri="{BB962C8B-B14F-4D97-AF65-F5344CB8AC3E}">
        <p14:creationId xmlns:p14="http://schemas.microsoft.com/office/powerpoint/2010/main" val="16426636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oard KFA 2: Section Divid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7CFED1E-0A60-2A47-8260-589426A8C3D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7" name="Picture 6" descr="Company name&#10;&#10;Description automatically generated with low confidence">
            <a:extLst>
              <a:ext uri="{FF2B5EF4-FFF2-40B4-BE49-F238E27FC236}">
                <a16:creationId xmlns:a16="http://schemas.microsoft.com/office/drawing/2014/main" id="{F2052AE4-4D47-2844-ADAE-63234AFAE986}"/>
              </a:ext>
            </a:extLst>
          </p:cNvPr>
          <p:cNvPicPr>
            <a:picLocks noChangeAspect="1"/>
          </p:cNvPicPr>
          <p:nvPr userDrawn="1"/>
        </p:nvPicPr>
        <p:blipFill rotWithShape="1">
          <a:blip r:embed="rId2"/>
          <a:srcRect l="8203" t="8068" r="9284" b="16296"/>
          <a:stretch/>
        </p:blipFill>
        <p:spPr>
          <a:xfrm>
            <a:off x="588937" y="575352"/>
            <a:ext cx="1266333" cy="1160805"/>
          </a:xfrm>
          <a:prstGeom prst="rect">
            <a:avLst/>
          </a:prstGeom>
        </p:spPr>
      </p:pic>
      <p:sp>
        <p:nvSpPr>
          <p:cNvPr id="8" name="TextBox 7">
            <a:extLst>
              <a:ext uri="{FF2B5EF4-FFF2-40B4-BE49-F238E27FC236}">
                <a16:creationId xmlns:a16="http://schemas.microsoft.com/office/drawing/2014/main" id="{59D2DA98-5B2E-124E-A394-630DE6FA32EA}"/>
              </a:ext>
            </a:extLst>
          </p:cNvPr>
          <p:cNvSpPr txBox="1"/>
          <p:nvPr userDrawn="1"/>
        </p:nvSpPr>
        <p:spPr>
          <a:xfrm>
            <a:off x="707518" y="1726754"/>
            <a:ext cx="10676248" cy="2477601"/>
          </a:xfrm>
          <a:prstGeom prst="rect">
            <a:avLst/>
          </a:prstGeom>
          <a:noFill/>
        </p:spPr>
        <p:txBody>
          <a:bodyPr wrap="square" rtlCol="0">
            <a:spAutoFit/>
          </a:bodyPr>
          <a:lstStyle/>
          <a:p>
            <a:pPr>
              <a:lnSpc>
                <a:spcPts val="6200"/>
              </a:lnSpc>
            </a:pPr>
            <a:r>
              <a:rPr lang="en-US" sz="6000" b="1">
                <a:solidFill>
                  <a:schemeClr val="tx1"/>
                </a:solidFill>
              </a:rPr>
              <a:t>Build and deepen relationships with the donors of the future</a:t>
            </a:r>
          </a:p>
        </p:txBody>
      </p:sp>
      <p:sp>
        <p:nvSpPr>
          <p:cNvPr id="9" name="Text Placeholder 21">
            <a:extLst>
              <a:ext uri="{FF2B5EF4-FFF2-40B4-BE49-F238E27FC236}">
                <a16:creationId xmlns:a16="http://schemas.microsoft.com/office/drawing/2014/main" id="{BC21907C-615E-A749-940F-C9F3BF6567B4}"/>
              </a:ext>
            </a:extLst>
          </p:cNvPr>
          <p:cNvSpPr>
            <a:spLocks noGrp="1"/>
          </p:cNvSpPr>
          <p:nvPr>
            <p:ph type="body" sz="quarter" idx="24" hasCustomPrompt="1"/>
          </p:nvPr>
        </p:nvSpPr>
        <p:spPr>
          <a:xfrm>
            <a:off x="717580" y="4231016"/>
            <a:ext cx="10682603" cy="1474045"/>
          </a:xfrm>
        </p:spPr>
        <p:txBody>
          <a:bodyPr anchor="t">
            <a:normAutofit/>
          </a:bodyPr>
          <a:lstStyle>
            <a:lvl1pPr marL="0" indent="0">
              <a:lnSpc>
                <a:spcPct val="100000"/>
              </a:lnSpc>
              <a:spcBef>
                <a:spcPts val="0"/>
              </a:spcBef>
              <a:spcAft>
                <a:spcPts val="600"/>
              </a:spcAft>
              <a:buClr>
                <a:schemeClr val="tx2"/>
              </a:buClr>
              <a:buFont typeface="Arial" panose="020B0604020202020204" pitchFamily="34" charset="0"/>
              <a:buNone/>
              <a:tabLst/>
              <a:defRPr sz="1600" b="0"/>
            </a:lvl1pPr>
          </a:lstStyle>
          <a:p>
            <a:pPr lvl="0"/>
            <a:r>
              <a:rPr lang="en-US"/>
              <a:t>[Subtitle and/or intent]</a:t>
            </a:r>
          </a:p>
        </p:txBody>
      </p:sp>
    </p:spTree>
    <p:extLst>
      <p:ext uri="{BB962C8B-B14F-4D97-AF65-F5344CB8AC3E}">
        <p14:creationId xmlns:p14="http://schemas.microsoft.com/office/powerpoint/2010/main" val="34614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p:txBody>
          <a:bodyPr/>
          <a:lstStyle/>
          <a:p>
            <a:fld id="{7A1A82D1-6124-764A-B015-8BB5F625E955}" type="slidenum">
              <a:rPr lang="en-US" smtClean="0"/>
              <a:t>‹#›</a:t>
            </a:fld>
            <a:endParaRPr lang="en-US"/>
          </a:p>
        </p:txBody>
      </p:sp>
      <p:sp>
        <p:nvSpPr>
          <p:cNvPr id="8" name="Title 1">
            <a:extLst>
              <a:ext uri="{FF2B5EF4-FFF2-40B4-BE49-F238E27FC236}">
                <a16:creationId xmlns:a16="http://schemas.microsoft.com/office/drawing/2014/main" id="{EFB5BC5E-3730-9249-9CB4-33295CE7D98F}"/>
              </a:ext>
            </a:extLst>
          </p:cNvPr>
          <p:cNvSpPr>
            <a:spLocks noGrp="1"/>
          </p:cNvSpPr>
          <p:nvPr>
            <p:ph type="title" hasCustomPrompt="1"/>
          </p:nvPr>
        </p:nvSpPr>
        <p:spPr>
          <a:xfrm>
            <a:off x="678529" y="365760"/>
            <a:ext cx="10617274" cy="977538"/>
          </a:xfrm>
          <a:prstGeom prst="rect">
            <a:avLst/>
          </a:prstGeom>
        </p:spPr>
        <p:txBody>
          <a:bodyPr vert="horz" lIns="91440" tIns="45720" rIns="91440" bIns="45720" rtlCol="0" anchor="t">
            <a:normAutofit/>
          </a:bodyPr>
          <a:lstStyle>
            <a:lvl1pPr>
              <a:defRPr lang="en-US"/>
            </a:lvl1pPr>
          </a:lstStyle>
          <a:p>
            <a:pPr lvl="0"/>
            <a:r>
              <a:rPr lang="en-US"/>
              <a:t>Click to add text</a:t>
            </a:r>
          </a:p>
        </p:txBody>
      </p:sp>
    </p:spTree>
    <p:extLst>
      <p:ext uri="{BB962C8B-B14F-4D97-AF65-F5344CB8AC3E}">
        <p14:creationId xmlns:p14="http://schemas.microsoft.com/office/powerpoint/2010/main" val="826861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oard KFA 2: Divider + 2Column + ImageSourc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15932" y="6356350"/>
            <a:ext cx="505095"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Company name&#10;&#10;Description automatically generated with low confidence">
            <a:extLst>
              <a:ext uri="{FF2B5EF4-FFF2-40B4-BE49-F238E27FC236}">
                <a16:creationId xmlns:a16="http://schemas.microsoft.com/office/drawing/2014/main" id="{5BEE558A-DCAC-DB40-ACAA-6030F7DA16F4}"/>
              </a:ext>
            </a:extLst>
          </p:cNvPr>
          <p:cNvPicPr>
            <a:picLocks noChangeAspect="1"/>
          </p:cNvPicPr>
          <p:nvPr userDrawn="1"/>
        </p:nvPicPr>
        <p:blipFill rotWithShape="1">
          <a:blip r:embed="rId2"/>
          <a:srcRect l="8203" t="8068" r="9284" b="16296"/>
          <a:stretch/>
        </p:blipFill>
        <p:spPr>
          <a:xfrm>
            <a:off x="585651" y="626663"/>
            <a:ext cx="1160268" cy="1063579"/>
          </a:xfrm>
          <a:prstGeom prst="rect">
            <a:avLst/>
          </a:prstGeom>
        </p:spPr>
      </p:pic>
      <p:sp>
        <p:nvSpPr>
          <p:cNvPr id="10" name="TextBox 9">
            <a:extLst>
              <a:ext uri="{FF2B5EF4-FFF2-40B4-BE49-F238E27FC236}">
                <a16:creationId xmlns:a16="http://schemas.microsoft.com/office/drawing/2014/main" id="{12CB8745-0AA6-47F2-900F-B003F33FE653}"/>
              </a:ext>
            </a:extLst>
          </p:cNvPr>
          <p:cNvSpPr txBox="1"/>
          <p:nvPr userDrawn="1"/>
        </p:nvSpPr>
        <p:spPr>
          <a:xfrm>
            <a:off x="1660185" y="806679"/>
            <a:ext cx="2992133" cy="830997"/>
          </a:xfrm>
          <a:prstGeom prst="rect">
            <a:avLst/>
          </a:prstGeom>
          <a:noFill/>
        </p:spPr>
        <p:txBody>
          <a:bodyPr wrap="square" rtlCol="0">
            <a:spAutoFit/>
          </a:bodyPr>
          <a:lstStyle/>
          <a:p>
            <a:r>
              <a:rPr lang="en-CA" sz="1600" b="1" i="1" kern="1200">
                <a:solidFill>
                  <a:schemeClr val="tx2"/>
                </a:solidFill>
                <a:effectLst/>
                <a:latin typeface="+mn-lt"/>
                <a:ea typeface="+mn-ea"/>
                <a:cs typeface="+mn-cs"/>
              </a:rPr>
              <a:t>Build and deepen relationships with the donors of the future</a:t>
            </a:r>
          </a:p>
        </p:txBody>
      </p:sp>
      <p:sp>
        <p:nvSpPr>
          <p:cNvPr id="15" name="Content Placeholder 2">
            <a:extLst>
              <a:ext uri="{FF2B5EF4-FFF2-40B4-BE49-F238E27FC236}">
                <a16:creationId xmlns:a16="http://schemas.microsoft.com/office/drawing/2014/main" id="{7162D398-1D73-4881-ADD7-6B0933A920B2}"/>
              </a:ext>
            </a:extLst>
          </p:cNvPr>
          <p:cNvSpPr>
            <a:spLocks noGrp="1"/>
          </p:cNvSpPr>
          <p:nvPr>
            <p:ph idx="27" hasCustomPrompt="1"/>
          </p:nvPr>
        </p:nvSpPr>
        <p:spPr>
          <a:xfrm>
            <a:off x="762000" y="1825603"/>
            <a:ext cx="3926479" cy="406524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16" name="Text Placeholder 2">
            <a:extLst>
              <a:ext uri="{FF2B5EF4-FFF2-40B4-BE49-F238E27FC236}">
                <a16:creationId xmlns:a16="http://schemas.microsoft.com/office/drawing/2014/main" id="{8951F391-36B7-436C-A2C3-481E9EEBD5A8}"/>
              </a:ext>
            </a:extLst>
          </p:cNvPr>
          <p:cNvSpPr>
            <a:spLocks noGrp="1"/>
          </p:cNvSpPr>
          <p:nvPr>
            <p:ph type="body" sz="quarter" idx="10" hasCustomPrompt="1"/>
          </p:nvPr>
        </p:nvSpPr>
        <p:spPr>
          <a:xfrm>
            <a:off x="5322888" y="544933"/>
            <a:ext cx="6107112" cy="5345913"/>
          </a:xfrm>
        </p:spPr>
        <p:txBody>
          <a:bodyPr anchor="ctr" anchorCtr="0"/>
          <a:lstStyle>
            <a:lvl1pPr>
              <a:lnSpc>
                <a:spcPct val="100000"/>
              </a:lnSpc>
              <a:spcAft>
                <a:spcPts val="600"/>
              </a:spcAft>
              <a:buClr>
                <a:schemeClr val="tx2"/>
              </a:buClr>
              <a:defRPr sz="2600"/>
            </a:lvl1pPr>
            <a:lvl2pPr>
              <a:lnSpc>
                <a:spcPct val="100000"/>
              </a:lnSpc>
              <a:spcAft>
                <a:spcPts val="600"/>
              </a:spcAft>
              <a:buClr>
                <a:schemeClr val="tx2"/>
              </a:buClr>
              <a:defRPr/>
            </a:lvl2pPr>
            <a:lvl3pPr>
              <a:lnSpc>
                <a:spcPct val="100000"/>
              </a:lnSpc>
              <a:spcAft>
                <a:spcPts val="600"/>
              </a:spcAft>
              <a:buClr>
                <a:schemeClr val="tx2"/>
              </a:buClr>
              <a:defRPr/>
            </a:lvl3pPr>
            <a:lvl4pPr>
              <a:lnSpc>
                <a:spcPct val="100000"/>
              </a:lnSpc>
              <a:spcAft>
                <a:spcPts val="600"/>
              </a:spcAft>
              <a:buClr>
                <a:schemeClr val="tx2"/>
              </a:buClr>
              <a:defRPr/>
            </a:lvl4pPr>
            <a:lvl5pPr>
              <a:lnSpc>
                <a:spcPct val="100000"/>
              </a:lnSpc>
              <a:spcAft>
                <a:spcPts val="600"/>
              </a:spcAft>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6234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oard KFA 2: Divider + Image + Image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4" name="Content Placeholder 3">
            <a:extLst>
              <a:ext uri="{FF2B5EF4-FFF2-40B4-BE49-F238E27FC236}">
                <a16:creationId xmlns:a16="http://schemas.microsoft.com/office/drawing/2014/main" id="{C455AF88-955D-C74B-A684-63B2074994AC}"/>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5" name="Slide Number Placeholder 5">
            <a:extLst>
              <a:ext uri="{FF2B5EF4-FFF2-40B4-BE49-F238E27FC236}">
                <a16:creationId xmlns:a16="http://schemas.microsoft.com/office/drawing/2014/main" id="{61896A6F-CCBE-A849-B780-D66B8E1606D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16" name="Picture 15" descr="Company name&#10;&#10;Description automatically generated with low confidence">
            <a:extLst>
              <a:ext uri="{FF2B5EF4-FFF2-40B4-BE49-F238E27FC236}">
                <a16:creationId xmlns:a16="http://schemas.microsoft.com/office/drawing/2014/main" id="{E245E810-CFEC-43D8-BE56-EA44D5182878}"/>
              </a:ext>
            </a:extLst>
          </p:cNvPr>
          <p:cNvPicPr>
            <a:picLocks noChangeAspect="1"/>
          </p:cNvPicPr>
          <p:nvPr userDrawn="1"/>
        </p:nvPicPr>
        <p:blipFill rotWithShape="1">
          <a:blip r:embed="rId4"/>
          <a:srcRect l="8203" t="8068" r="9284" b="16296"/>
          <a:stretch/>
        </p:blipFill>
        <p:spPr>
          <a:xfrm>
            <a:off x="585651" y="626663"/>
            <a:ext cx="1160268" cy="1063579"/>
          </a:xfrm>
          <a:prstGeom prst="rect">
            <a:avLst/>
          </a:prstGeom>
        </p:spPr>
      </p:pic>
      <p:sp>
        <p:nvSpPr>
          <p:cNvPr id="18" name="TextBox 17">
            <a:extLst>
              <a:ext uri="{FF2B5EF4-FFF2-40B4-BE49-F238E27FC236}">
                <a16:creationId xmlns:a16="http://schemas.microsoft.com/office/drawing/2014/main" id="{26DC9169-E002-47CB-BAE1-8E17F8CB9BF7}"/>
              </a:ext>
            </a:extLst>
          </p:cNvPr>
          <p:cNvSpPr txBox="1"/>
          <p:nvPr userDrawn="1"/>
        </p:nvSpPr>
        <p:spPr>
          <a:xfrm>
            <a:off x="1660185" y="806679"/>
            <a:ext cx="2992133" cy="830997"/>
          </a:xfrm>
          <a:prstGeom prst="rect">
            <a:avLst/>
          </a:prstGeom>
          <a:noFill/>
        </p:spPr>
        <p:txBody>
          <a:bodyPr wrap="square" rtlCol="0">
            <a:spAutoFit/>
          </a:bodyPr>
          <a:lstStyle/>
          <a:p>
            <a:r>
              <a:rPr lang="en-CA" sz="1600" b="1" i="1" kern="1200">
                <a:solidFill>
                  <a:schemeClr val="tx2"/>
                </a:solidFill>
                <a:effectLst/>
                <a:latin typeface="+mn-lt"/>
                <a:ea typeface="+mn-ea"/>
                <a:cs typeface="+mn-cs"/>
              </a:rPr>
              <a:t>Build and deepen relationships with the donors of the future</a:t>
            </a:r>
          </a:p>
        </p:txBody>
      </p:sp>
      <p:sp>
        <p:nvSpPr>
          <p:cNvPr id="19" name="Content Placeholder 2">
            <a:extLst>
              <a:ext uri="{FF2B5EF4-FFF2-40B4-BE49-F238E27FC236}">
                <a16:creationId xmlns:a16="http://schemas.microsoft.com/office/drawing/2014/main" id="{A0CF3E32-7297-4357-B18B-27C1F94F7235}"/>
              </a:ext>
            </a:extLst>
          </p:cNvPr>
          <p:cNvSpPr>
            <a:spLocks noGrp="1"/>
          </p:cNvSpPr>
          <p:nvPr>
            <p:ph idx="27" hasCustomPrompt="1"/>
          </p:nvPr>
        </p:nvSpPr>
        <p:spPr>
          <a:xfrm>
            <a:off x="762000" y="1825603"/>
            <a:ext cx="4773038" cy="406524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Tree>
    <p:extLst>
      <p:ext uri="{BB962C8B-B14F-4D97-AF65-F5344CB8AC3E}">
        <p14:creationId xmlns:p14="http://schemas.microsoft.com/office/powerpoint/2010/main" val="1790603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oard KFA 2: 1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644073"/>
            <a:ext cx="10515600" cy="42949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1" name="TextBox 10">
            <a:extLst>
              <a:ext uri="{FF2B5EF4-FFF2-40B4-BE49-F238E27FC236}">
                <a16:creationId xmlns:a16="http://schemas.microsoft.com/office/drawing/2014/main" id="{7538F976-24FE-8645-926E-0084D3964B0B}"/>
              </a:ext>
            </a:extLst>
          </p:cNvPr>
          <p:cNvSpPr txBox="1"/>
          <p:nvPr userDrawn="1"/>
        </p:nvSpPr>
        <p:spPr>
          <a:xfrm>
            <a:off x="1496291" y="312982"/>
            <a:ext cx="9781309" cy="338554"/>
          </a:xfrm>
          <a:prstGeom prst="rect">
            <a:avLst/>
          </a:prstGeom>
          <a:noFill/>
        </p:spPr>
        <p:txBody>
          <a:bodyPr wrap="square" rtlCol="0">
            <a:spAutoFit/>
          </a:bodyPr>
          <a:lstStyle/>
          <a:p>
            <a:r>
              <a:rPr lang="en-CA" sz="1600" b="1" i="1" kern="1200">
                <a:solidFill>
                  <a:schemeClr val="tx2"/>
                </a:solidFill>
                <a:effectLst/>
                <a:latin typeface="+mn-lt"/>
                <a:ea typeface="+mn-ea"/>
                <a:cs typeface="+mn-cs"/>
              </a:rPr>
              <a:t>Build and deepen relationships with the donors of the future</a:t>
            </a:r>
          </a:p>
        </p:txBody>
      </p:sp>
      <p:sp>
        <p:nvSpPr>
          <p:cNvPr id="10" name="Content Placeholder 2">
            <a:extLst>
              <a:ext uri="{FF2B5EF4-FFF2-40B4-BE49-F238E27FC236}">
                <a16:creationId xmlns:a16="http://schemas.microsoft.com/office/drawing/2014/main" id="{90C1889F-D2F5-154C-B27C-EE48644013DD}"/>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12" name="Content Placeholder 3">
            <a:extLst>
              <a:ext uri="{FF2B5EF4-FFF2-40B4-BE49-F238E27FC236}">
                <a16:creationId xmlns:a16="http://schemas.microsoft.com/office/drawing/2014/main" id="{211FCAA4-8817-1746-BDE2-A7E10C02A2BD}"/>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pic>
        <p:nvPicPr>
          <p:cNvPr id="9" name="Picture 8" descr="Company name&#10;&#10;Description automatically generated with low confidence">
            <a:extLst>
              <a:ext uri="{FF2B5EF4-FFF2-40B4-BE49-F238E27FC236}">
                <a16:creationId xmlns:a16="http://schemas.microsoft.com/office/drawing/2014/main" id="{5B4A5C6B-7FC3-0C45-87D1-7F9BD8768149}"/>
              </a:ext>
            </a:extLst>
          </p:cNvPr>
          <p:cNvPicPr>
            <a:picLocks noChangeAspect="1"/>
          </p:cNvPicPr>
          <p:nvPr userDrawn="1"/>
        </p:nvPicPr>
        <p:blipFill rotWithShape="1">
          <a:blip r:embed="rId2"/>
          <a:srcRect l="8203" t="8068" r="9284" b="16296"/>
          <a:stretch/>
        </p:blipFill>
        <p:spPr>
          <a:xfrm>
            <a:off x="649323" y="201802"/>
            <a:ext cx="817684" cy="749544"/>
          </a:xfrm>
          <a:prstGeom prst="rect">
            <a:avLst/>
          </a:prstGeom>
        </p:spPr>
      </p:pic>
    </p:spTree>
    <p:extLst>
      <p:ext uri="{BB962C8B-B14F-4D97-AF65-F5344CB8AC3E}">
        <p14:creationId xmlns:p14="http://schemas.microsoft.com/office/powerpoint/2010/main" val="42722112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oard KFA 2: 2Column, 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3" name="Content Placeholder 2">
            <a:extLst>
              <a:ext uri="{FF2B5EF4-FFF2-40B4-BE49-F238E27FC236}">
                <a16:creationId xmlns:a16="http://schemas.microsoft.com/office/drawing/2014/main" id="{7162F4BC-C734-E84E-A5A2-ACC2C6226E88}"/>
              </a:ext>
            </a:extLst>
          </p:cNvPr>
          <p:cNvSpPr>
            <a:spLocks noGrp="1"/>
          </p:cNvSpPr>
          <p:nvPr>
            <p:ph sz="half" idx="1" hasCustomPrompt="1"/>
          </p:nvPr>
        </p:nvSpPr>
        <p:spPr>
          <a:xfrm>
            <a:off x="762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A7578E3E-6A2E-E34A-9DFC-542D41EA575C}"/>
              </a:ext>
            </a:extLst>
          </p:cNvPr>
          <p:cNvSpPr>
            <a:spLocks noGrp="1"/>
          </p:cNvSpPr>
          <p:nvPr>
            <p:ph sz="half" idx="2" hasCustomPrompt="1"/>
          </p:nvPr>
        </p:nvSpPr>
        <p:spPr>
          <a:xfrm>
            <a:off x="6096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TextBox 19">
            <a:extLst>
              <a:ext uri="{FF2B5EF4-FFF2-40B4-BE49-F238E27FC236}">
                <a16:creationId xmlns:a16="http://schemas.microsoft.com/office/drawing/2014/main" id="{CEAFFE48-077C-6D4C-AD9B-DADAF4FB7A4C}"/>
              </a:ext>
            </a:extLst>
          </p:cNvPr>
          <p:cNvSpPr txBox="1"/>
          <p:nvPr userDrawn="1"/>
        </p:nvSpPr>
        <p:spPr>
          <a:xfrm>
            <a:off x="1496291" y="312982"/>
            <a:ext cx="9781309" cy="338554"/>
          </a:xfrm>
          <a:prstGeom prst="rect">
            <a:avLst/>
          </a:prstGeom>
          <a:noFill/>
        </p:spPr>
        <p:txBody>
          <a:bodyPr wrap="square" rtlCol="0">
            <a:spAutoFit/>
          </a:bodyPr>
          <a:lstStyle/>
          <a:p>
            <a:r>
              <a:rPr lang="en-CA" sz="1600" b="1" i="1" kern="1200">
                <a:solidFill>
                  <a:schemeClr val="tx2"/>
                </a:solidFill>
                <a:effectLst/>
                <a:latin typeface="+mn-lt"/>
                <a:ea typeface="+mn-ea"/>
                <a:cs typeface="+mn-cs"/>
              </a:rPr>
              <a:t>Build and deepen relationships with the donors of the future</a:t>
            </a:r>
          </a:p>
        </p:txBody>
      </p:sp>
      <p:sp>
        <p:nvSpPr>
          <p:cNvPr id="22" name="Content Placeholder 2">
            <a:extLst>
              <a:ext uri="{FF2B5EF4-FFF2-40B4-BE49-F238E27FC236}">
                <a16:creationId xmlns:a16="http://schemas.microsoft.com/office/drawing/2014/main" id="{EB61EAA3-5048-0449-B8B8-04B7D2088A02}"/>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23" name="Content Placeholder 3">
            <a:extLst>
              <a:ext uri="{FF2B5EF4-FFF2-40B4-BE49-F238E27FC236}">
                <a16:creationId xmlns:a16="http://schemas.microsoft.com/office/drawing/2014/main" id="{7F0F8CD8-8C92-6247-A947-1D0D1C4FE6D3}"/>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pic>
        <p:nvPicPr>
          <p:cNvPr id="10" name="Picture 9" descr="Company name&#10;&#10;Description automatically generated with low confidence">
            <a:extLst>
              <a:ext uri="{FF2B5EF4-FFF2-40B4-BE49-F238E27FC236}">
                <a16:creationId xmlns:a16="http://schemas.microsoft.com/office/drawing/2014/main" id="{D15DAD51-12B4-BC49-B3F3-01C3DAA6E997}"/>
              </a:ext>
            </a:extLst>
          </p:cNvPr>
          <p:cNvPicPr>
            <a:picLocks noChangeAspect="1"/>
          </p:cNvPicPr>
          <p:nvPr userDrawn="1"/>
        </p:nvPicPr>
        <p:blipFill rotWithShape="1">
          <a:blip r:embed="rId2"/>
          <a:srcRect l="8203" t="8068" r="9284" b="16296"/>
          <a:stretch/>
        </p:blipFill>
        <p:spPr>
          <a:xfrm>
            <a:off x="649323" y="201802"/>
            <a:ext cx="817684" cy="749544"/>
          </a:xfrm>
          <a:prstGeom prst="rect">
            <a:avLst/>
          </a:prstGeom>
        </p:spPr>
      </p:pic>
    </p:spTree>
    <p:extLst>
      <p:ext uri="{BB962C8B-B14F-4D97-AF65-F5344CB8AC3E}">
        <p14:creationId xmlns:p14="http://schemas.microsoft.com/office/powerpoint/2010/main" val="3112755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oard KFA 3: Section Divid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7CFED1E-0A60-2A47-8260-589426A8C3D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6" name="Picture 5" descr="Icon&#10;&#10;Description automatically generated with low confidence">
            <a:extLst>
              <a:ext uri="{FF2B5EF4-FFF2-40B4-BE49-F238E27FC236}">
                <a16:creationId xmlns:a16="http://schemas.microsoft.com/office/drawing/2014/main" id="{4D34E64D-8983-674F-BC33-630061E679F0}"/>
              </a:ext>
            </a:extLst>
          </p:cNvPr>
          <p:cNvPicPr>
            <a:picLocks noChangeAspect="1"/>
          </p:cNvPicPr>
          <p:nvPr userDrawn="1"/>
        </p:nvPicPr>
        <p:blipFill rotWithShape="1">
          <a:blip r:embed="rId2"/>
          <a:srcRect l="15887" t="14549" r="16547" b="13749"/>
          <a:stretch/>
        </p:blipFill>
        <p:spPr>
          <a:xfrm>
            <a:off x="646005" y="571832"/>
            <a:ext cx="1069779" cy="1135277"/>
          </a:xfrm>
          <a:prstGeom prst="rect">
            <a:avLst/>
          </a:prstGeom>
        </p:spPr>
      </p:pic>
      <p:sp>
        <p:nvSpPr>
          <p:cNvPr id="7" name="TextBox 6">
            <a:extLst>
              <a:ext uri="{FF2B5EF4-FFF2-40B4-BE49-F238E27FC236}">
                <a16:creationId xmlns:a16="http://schemas.microsoft.com/office/drawing/2014/main" id="{FF644F88-28CA-CE45-829F-0E6B725C3279}"/>
              </a:ext>
            </a:extLst>
          </p:cNvPr>
          <p:cNvSpPr txBox="1"/>
          <p:nvPr userDrawn="1"/>
        </p:nvSpPr>
        <p:spPr>
          <a:xfrm>
            <a:off x="697243" y="1726754"/>
            <a:ext cx="9258415" cy="2477601"/>
          </a:xfrm>
          <a:prstGeom prst="rect">
            <a:avLst/>
          </a:prstGeom>
          <a:noFill/>
        </p:spPr>
        <p:txBody>
          <a:bodyPr wrap="square" rtlCol="0">
            <a:spAutoFit/>
          </a:bodyPr>
          <a:lstStyle/>
          <a:p>
            <a:pPr>
              <a:lnSpc>
                <a:spcPts val="6200"/>
              </a:lnSpc>
            </a:pPr>
            <a:r>
              <a:rPr lang="en-US" sz="6000" b="1">
                <a:solidFill>
                  <a:schemeClr val="tx1"/>
                </a:solidFill>
              </a:rPr>
              <a:t>Ensure a secure supply of Canadian plasma for immune globulin </a:t>
            </a:r>
          </a:p>
        </p:txBody>
      </p:sp>
      <p:sp>
        <p:nvSpPr>
          <p:cNvPr id="11" name="Text Placeholder 21">
            <a:extLst>
              <a:ext uri="{FF2B5EF4-FFF2-40B4-BE49-F238E27FC236}">
                <a16:creationId xmlns:a16="http://schemas.microsoft.com/office/drawing/2014/main" id="{E43FBC1F-CC65-994C-984F-39E824050650}"/>
              </a:ext>
            </a:extLst>
          </p:cNvPr>
          <p:cNvSpPr>
            <a:spLocks noGrp="1"/>
          </p:cNvSpPr>
          <p:nvPr>
            <p:ph type="body" sz="quarter" idx="24" hasCustomPrompt="1"/>
          </p:nvPr>
        </p:nvSpPr>
        <p:spPr>
          <a:xfrm>
            <a:off x="717580" y="4231016"/>
            <a:ext cx="10682603" cy="1474045"/>
          </a:xfrm>
        </p:spPr>
        <p:txBody>
          <a:bodyPr anchor="t">
            <a:normAutofit/>
          </a:bodyPr>
          <a:lstStyle>
            <a:lvl1pPr marL="0" indent="0">
              <a:lnSpc>
                <a:spcPct val="100000"/>
              </a:lnSpc>
              <a:spcBef>
                <a:spcPts val="0"/>
              </a:spcBef>
              <a:spcAft>
                <a:spcPts val="600"/>
              </a:spcAft>
              <a:buClr>
                <a:schemeClr val="tx2"/>
              </a:buClr>
              <a:buFont typeface="Arial" panose="020B0604020202020204" pitchFamily="34" charset="0"/>
              <a:buNone/>
              <a:tabLst/>
              <a:defRPr sz="1600" b="0"/>
            </a:lvl1pPr>
          </a:lstStyle>
          <a:p>
            <a:pPr lvl="0"/>
            <a:r>
              <a:rPr lang="en-US"/>
              <a:t>[Subtitle and/or intent]</a:t>
            </a:r>
          </a:p>
        </p:txBody>
      </p:sp>
    </p:spTree>
    <p:extLst>
      <p:ext uri="{BB962C8B-B14F-4D97-AF65-F5344CB8AC3E}">
        <p14:creationId xmlns:p14="http://schemas.microsoft.com/office/powerpoint/2010/main" val="37624742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oard KFA 3: Divider + 2Column + ImageSourc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1015932" y="6356350"/>
            <a:ext cx="505095" cy="365125"/>
          </a:xfrm>
        </p:spPr>
        <p:txBody>
          <a:bodyPr/>
          <a:lstStyle/>
          <a:p>
            <a:fld id="{7A1A82D1-6124-764A-B015-8BB5F625E955}" type="slidenum">
              <a:rPr lang="en-US" smtClean="0"/>
              <a:t>‹#›</a:t>
            </a:fld>
            <a:endParaRPr lang="en-US"/>
          </a:p>
        </p:txBody>
      </p:sp>
      <p:cxnSp>
        <p:nvCxnSpPr>
          <p:cNvPr id="11" name="Straight Connector 10">
            <a:extLst>
              <a:ext uri="{FF2B5EF4-FFF2-40B4-BE49-F238E27FC236}">
                <a16:creationId xmlns:a16="http://schemas.microsoft.com/office/drawing/2014/main" id="{AA25ED3D-9CA6-7C45-BFFA-219181D3585A}"/>
              </a:ext>
            </a:extLst>
          </p:cNvPr>
          <p:cNvCxnSpPr/>
          <p:nvPr userDrawn="1"/>
        </p:nvCxnSpPr>
        <p:spPr>
          <a:xfrm flipV="1">
            <a:off x="5007344" y="0"/>
            <a:ext cx="0" cy="6037385"/>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52E6F1-F856-BC45-B2AF-7E5A72EEB009}"/>
              </a:ext>
            </a:extLst>
          </p:cNvPr>
          <p:cNvSpPr txBox="1"/>
          <p:nvPr userDrawn="1"/>
        </p:nvSpPr>
        <p:spPr>
          <a:xfrm>
            <a:off x="1668637" y="721548"/>
            <a:ext cx="2659624" cy="830997"/>
          </a:xfrm>
          <a:prstGeom prst="rect">
            <a:avLst/>
          </a:prstGeom>
          <a:noFill/>
        </p:spPr>
        <p:txBody>
          <a:bodyPr wrap="square" rtlCol="0">
            <a:spAutoFit/>
          </a:bodyPr>
          <a:lstStyle/>
          <a:p>
            <a:r>
              <a:rPr lang="en-CA" sz="1600" b="1" i="1" kern="1200">
                <a:solidFill>
                  <a:schemeClr val="tx2"/>
                </a:solidFill>
                <a:effectLst/>
                <a:latin typeface="+mn-lt"/>
                <a:ea typeface="+mn-ea"/>
                <a:cs typeface="+mn-cs"/>
              </a:rPr>
              <a:t>Ensure a secure supply of Canadian plasma for immune globulin</a:t>
            </a:r>
          </a:p>
        </p:txBody>
      </p:sp>
      <p:sp>
        <p:nvSpPr>
          <p:cNvPr id="13" name="Content Placeholder 2">
            <a:extLst>
              <a:ext uri="{FF2B5EF4-FFF2-40B4-BE49-F238E27FC236}">
                <a16:creationId xmlns:a16="http://schemas.microsoft.com/office/drawing/2014/main" id="{D21FCBC5-7BD9-E14D-93EA-9A4A253255E2}"/>
              </a:ext>
            </a:extLst>
          </p:cNvPr>
          <p:cNvSpPr>
            <a:spLocks noGrp="1"/>
          </p:cNvSpPr>
          <p:nvPr>
            <p:ph idx="27" hasCustomPrompt="1"/>
          </p:nvPr>
        </p:nvSpPr>
        <p:spPr>
          <a:xfrm>
            <a:off x="762000" y="1773742"/>
            <a:ext cx="3926479" cy="4211782"/>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pic>
        <p:nvPicPr>
          <p:cNvPr id="8" name="Picture 7" descr="Icon&#10;&#10;Description automatically generated with low confidence">
            <a:extLst>
              <a:ext uri="{FF2B5EF4-FFF2-40B4-BE49-F238E27FC236}">
                <a16:creationId xmlns:a16="http://schemas.microsoft.com/office/drawing/2014/main" id="{2F294FF7-F525-E04A-9025-46AEFB1B2FAD}"/>
              </a:ext>
            </a:extLst>
          </p:cNvPr>
          <p:cNvPicPr>
            <a:picLocks noChangeAspect="1"/>
          </p:cNvPicPr>
          <p:nvPr userDrawn="1"/>
        </p:nvPicPr>
        <p:blipFill rotWithShape="1">
          <a:blip r:embed="rId2"/>
          <a:srcRect l="15887" t="14549" r="16547" b="13749"/>
          <a:stretch/>
        </p:blipFill>
        <p:spPr>
          <a:xfrm>
            <a:off x="586297" y="517035"/>
            <a:ext cx="1044946" cy="1108924"/>
          </a:xfrm>
          <a:prstGeom prst="rect">
            <a:avLst/>
          </a:prstGeom>
        </p:spPr>
      </p:pic>
      <p:sp>
        <p:nvSpPr>
          <p:cNvPr id="15" name="Text Placeholder 2">
            <a:extLst>
              <a:ext uri="{FF2B5EF4-FFF2-40B4-BE49-F238E27FC236}">
                <a16:creationId xmlns:a16="http://schemas.microsoft.com/office/drawing/2014/main" id="{1C533300-72C6-4B79-9EE3-0E5F01DA33DA}"/>
              </a:ext>
            </a:extLst>
          </p:cNvPr>
          <p:cNvSpPr>
            <a:spLocks noGrp="1"/>
          </p:cNvSpPr>
          <p:nvPr>
            <p:ph type="body" sz="quarter" idx="10" hasCustomPrompt="1"/>
          </p:nvPr>
        </p:nvSpPr>
        <p:spPr>
          <a:xfrm>
            <a:off x="5322888" y="544933"/>
            <a:ext cx="6107112" cy="5345913"/>
          </a:xfrm>
        </p:spPr>
        <p:txBody>
          <a:bodyPr anchor="ctr" anchorCtr="0"/>
          <a:lstStyle>
            <a:lvl1pPr>
              <a:lnSpc>
                <a:spcPct val="100000"/>
              </a:lnSpc>
              <a:spcAft>
                <a:spcPts val="600"/>
              </a:spcAft>
              <a:buClr>
                <a:schemeClr val="tx2"/>
              </a:buClr>
              <a:defRPr sz="2600"/>
            </a:lvl1pPr>
            <a:lvl2pPr>
              <a:lnSpc>
                <a:spcPct val="100000"/>
              </a:lnSpc>
              <a:spcAft>
                <a:spcPts val="600"/>
              </a:spcAft>
              <a:buClr>
                <a:schemeClr val="tx2"/>
              </a:buClr>
              <a:defRPr/>
            </a:lvl2pPr>
            <a:lvl3pPr>
              <a:lnSpc>
                <a:spcPct val="100000"/>
              </a:lnSpc>
              <a:spcAft>
                <a:spcPts val="600"/>
              </a:spcAft>
              <a:buClr>
                <a:schemeClr val="tx2"/>
              </a:buClr>
              <a:defRPr/>
            </a:lvl3pPr>
            <a:lvl4pPr>
              <a:lnSpc>
                <a:spcPct val="100000"/>
              </a:lnSpc>
              <a:spcAft>
                <a:spcPts val="600"/>
              </a:spcAft>
              <a:buClr>
                <a:schemeClr val="tx2"/>
              </a:buClr>
              <a:defRPr/>
            </a:lvl4pPr>
            <a:lvl5pPr>
              <a:lnSpc>
                <a:spcPct val="100000"/>
              </a:lnSpc>
              <a:spcAft>
                <a:spcPts val="600"/>
              </a:spcAft>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0542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oard KFA 3: Divider + Image + ImageSourc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01C3CE-37B4-A045-9D44-94036B464FF4}"/>
              </a:ext>
            </a:extLst>
          </p:cNvPr>
          <p:cNvSpPr>
            <a:spLocks noGrp="1"/>
          </p:cNvSpPr>
          <p:nvPr>
            <p:ph type="pic" sz="quarter" idx="13"/>
          </p:nvPr>
        </p:nvSpPr>
        <p:spPr>
          <a:xfrm>
            <a:off x="6096000" y="0"/>
            <a:ext cx="6096000" cy="6019800"/>
          </a:xfrm>
        </p:spPr>
        <p:txBody>
          <a:bodyPr anchor="ctr" anchorCtr="0"/>
          <a:lstStyle>
            <a:lvl1pPr marL="0" indent="0" algn="ctr">
              <a:buNone/>
              <a:defRPr/>
            </a:lvl1pPr>
          </a:lstStyle>
          <a:p>
            <a:endParaRPr lang="en-US"/>
          </a:p>
        </p:txBody>
      </p:sp>
      <p:pic>
        <p:nvPicPr>
          <p:cNvPr id="8" name="Image" descr="Image">
            <a:extLst>
              <a:ext uri="{FF2B5EF4-FFF2-40B4-BE49-F238E27FC236}">
                <a16:creationId xmlns:a16="http://schemas.microsoft.com/office/drawing/2014/main" id="{F8C46134-8D99-6E4F-9958-54C3EF33486F}"/>
              </a:ext>
            </a:extLst>
          </p:cNvPr>
          <p:cNvPicPr>
            <a:picLocks noChangeAspect="1"/>
          </p:cNvPicPr>
          <p:nvPr userDrawn="1"/>
        </p:nvPicPr>
        <p:blipFill>
          <a:blip r:embed="rId2"/>
          <a:srcRect l="20701" t="42362" r="20701" b="42362"/>
          <a:stretch>
            <a:fillRect/>
          </a:stretch>
        </p:blipFill>
        <p:spPr>
          <a:xfrm>
            <a:off x="730612" y="6243521"/>
            <a:ext cx="2086341" cy="420277"/>
          </a:xfrm>
          <a:prstGeom prst="rect">
            <a:avLst/>
          </a:prstGeom>
          <a:ln w="12700">
            <a:miter lim="400000"/>
          </a:ln>
        </p:spPr>
      </p:pic>
      <p:cxnSp>
        <p:nvCxnSpPr>
          <p:cNvPr id="3" name="Straight Connector 2">
            <a:extLst>
              <a:ext uri="{FF2B5EF4-FFF2-40B4-BE49-F238E27FC236}">
                <a16:creationId xmlns:a16="http://schemas.microsoft.com/office/drawing/2014/main" id="{69A433DB-2EDC-FF4D-9BD8-D62204475ABC}"/>
              </a:ext>
            </a:extLst>
          </p:cNvPr>
          <p:cNvCxnSpPr/>
          <p:nvPr userDrawn="1"/>
        </p:nvCxnSpPr>
        <p:spPr>
          <a:xfrm flipV="1">
            <a:off x="6107723" y="0"/>
            <a:ext cx="0" cy="60373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008D6D-51DB-F140-A642-C3F7C818ED5B}"/>
              </a:ext>
            </a:extLst>
          </p:cNvPr>
          <p:cNvPicPr>
            <a:picLocks noChangeAspect="1"/>
          </p:cNvPicPr>
          <p:nvPr userDrawn="1"/>
        </p:nvPicPr>
        <p:blipFill>
          <a:blip r:embed="rId3"/>
          <a:stretch>
            <a:fillRect/>
          </a:stretch>
        </p:blipFill>
        <p:spPr>
          <a:xfrm>
            <a:off x="770372" y="5986416"/>
            <a:ext cx="10659628" cy="66170"/>
          </a:xfrm>
          <a:prstGeom prst="rect">
            <a:avLst/>
          </a:prstGeom>
        </p:spPr>
      </p:pic>
      <p:sp>
        <p:nvSpPr>
          <p:cNvPr id="14" name="Content Placeholder 3">
            <a:extLst>
              <a:ext uri="{FF2B5EF4-FFF2-40B4-BE49-F238E27FC236}">
                <a16:creationId xmlns:a16="http://schemas.microsoft.com/office/drawing/2014/main" id="{C455AF88-955D-C74B-A684-63B2074994AC}"/>
              </a:ext>
            </a:extLst>
          </p:cNvPr>
          <p:cNvSpPr>
            <a:spLocks noGrp="1"/>
          </p:cNvSpPr>
          <p:nvPr>
            <p:ph sz="quarter" idx="15" hasCustomPrompt="1"/>
          </p:nvPr>
        </p:nvSpPr>
        <p:spPr>
          <a:xfrm>
            <a:off x="3642102" y="6366590"/>
            <a:ext cx="7377597" cy="341124"/>
          </a:xfrm>
        </p:spPr>
        <p:txBody>
          <a:bodyPr>
            <a:normAutofit/>
          </a:bodyPr>
          <a:lstStyle>
            <a:lvl1pPr marL="0" indent="0" algn="r">
              <a:buNone/>
              <a:defRPr sz="1400" i="1">
                <a:solidFill>
                  <a:schemeClr val="tx2"/>
                </a:solidFill>
              </a:defRPr>
            </a:lvl1pPr>
            <a:lvl2pPr algn="r">
              <a:defRPr/>
            </a:lvl2pPr>
            <a:lvl3pPr algn="r">
              <a:defRPr/>
            </a:lvl3pPr>
            <a:lvl4pPr algn="r">
              <a:defRPr/>
            </a:lvl4pPr>
            <a:lvl5pPr algn="r">
              <a:defRPr/>
            </a:lvl5pPr>
          </a:lstStyle>
          <a:p>
            <a:pPr lvl="0"/>
            <a:r>
              <a:rPr lang="en-US"/>
              <a:t>Image source</a:t>
            </a:r>
          </a:p>
        </p:txBody>
      </p:sp>
      <p:sp>
        <p:nvSpPr>
          <p:cNvPr id="15" name="Slide Number Placeholder 5">
            <a:extLst>
              <a:ext uri="{FF2B5EF4-FFF2-40B4-BE49-F238E27FC236}">
                <a16:creationId xmlns:a16="http://schemas.microsoft.com/office/drawing/2014/main" id="{61896A6F-CCBE-A849-B780-D66B8E1606DC}"/>
              </a:ext>
            </a:extLst>
          </p:cNvPr>
          <p:cNvSpPr>
            <a:spLocks noGrp="1"/>
          </p:cNvSpPr>
          <p:nvPr>
            <p:ph type="sldNum" sz="quarter" idx="4"/>
          </p:nvPr>
        </p:nvSpPr>
        <p:spPr>
          <a:xfrm>
            <a:off x="11024558" y="6356350"/>
            <a:ext cx="49647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sp>
        <p:nvSpPr>
          <p:cNvPr id="11" name="Content Placeholder 2">
            <a:extLst>
              <a:ext uri="{FF2B5EF4-FFF2-40B4-BE49-F238E27FC236}">
                <a16:creationId xmlns:a16="http://schemas.microsoft.com/office/drawing/2014/main" id="{775F4316-4B37-4C23-9400-1703C8D1272D}"/>
              </a:ext>
            </a:extLst>
          </p:cNvPr>
          <p:cNvSpPr>
            <a:spLocks noGrp="1"/>
          </p:cNvSpPr>
          <p:nvPr>
            <p:ph idx="27" hasCustomPrompt="1"/>
          </p:nvPr>
        </p:nvSpPr>
        <p:spPr>
          <a:xfrm>
            <a:off x="762000" y="1777478"/>
            <a:ext cx="4773038" cy="4065243"/>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16" name="TextBox 15">
            <a:extLst>
              <a:ext uri="{FF2B5EF4-FFF2-40B4-BE49-F238E27FC236}">
                <a16:creationId xmlns:a16="http://schemas.microsoft.com/office/drawing/2014/main" id="{F076829E-51A4-8749-80E6-825FE4CB38EF}"/>
              </a:ext>
            </a:extLst>
          </p:cNvPr>
          <p:cNvSpPr txBox="1"/>
          <p:nvPr userDrawn="1"/>
        </p:nvSpPr>
        <p:spPr>
          <a:xfrm>
            <a:off x="1668637" y="721548"/>
            <a:ext cx="2659624" cy="830997"/>
          </a:xfrm>
          <a:prstGeom prst="rect">
            <a:avLst/>
          </a:prstGeom>
          <a:noFill/>
        </p:spPr>
        <p:txBody>
          <a:bodyPr wrap="square" rtlCol="0">
            <a:spAutoFit/>
          </a:bodyPr>
          <a:lstStyle/>
          <a:p>
            <a:r>
              <a:rPr lang="en-CA" sz="1600" b="1" i="1" kern="1200">
                <a:solidFill>
                  <a:schemeClr val="tx2"/>
                </a:solidFill>
                <a:effectLst/>
                <a:latin typeface="+mn-lt"/>
                <a:ea typeface="+mn-ea"/>
                <a:cs typeface="+mn-cs"/>
              </a:rPr>
              <a:t>Ensure a secure supply of Canadian plasma for immune globulin</a:t>
            </a:r>
          </a:p>
        </p:txBody>
      </p:sp>
      <p:pic>
        <p:nvPicPr>
          <p:cNvPr id="17" name="Picture 16" descr="Icon&#10;&#10;Description automatically generated with low confidence">
            <a:extLst>
              <a:ext uri="{FF2B5EF4-FFF2-40B4-BE49-F238E27FC236}">
                <a16:creationId xmlns:a16="http://schemas.microsoft.com/office/drawing/2014/main" id="{0177DC5E-E6F6-0A42-9C68-D8163FBB2182}"/>
              </a:ext>
            </a:extLst>
          </p:cNvPr>
          <p:cNvPicPr>
            <a:picLocks noChangeAspect="1"/>
          </p:cNvPicPr>
          <p:nvPr userDrawn="1"/>
        </p:nvPicPr>
        <p:blipFill rotWithShape="1">
          <a:blip r:embed="rId4"/>
          <a:srcRect l="15887" t="14549" r="16547" b="13749"/>
          <a:stretch/>
        </p:blipFill>
        <p:spPr>
          <a:xfrm>
            <a:off x="586297" y="517035"/>
            <a:ext cx="1044946" cy="1108924"/>
          </a:xfrm>
          <a:prstGeom prst="rect">
            <a:avLst/>
          </a:prstGeom>
        </p:spPr>
      </p:pic>
    </p:spTree>
    <p:extLst>
      <p:ext uri="{BB962C8B-B14F-4D97-AF65-F5344CB8AC3E}">
        <p14:creationId xmlns:p14="http://schemas.microsoft.com/office/powerpoint/2010/main" val="666168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oard KFA 3: 1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3AF76-9D5A-B94B-909D-E0BF3DC25B5C}"/>
              </a:ext>
            </a:extLst>
          </p:cNvPr>
          <p:cNvSpPr>
            <a:spLocks noGrp="1"/>
          </p:cNvSpPr>
          <p:nvPr>
            <p:ph idx="1" hasCustomPrompt="1"/>
          </p:nvPr>
        </p:nvSpPr>
        <p:spPr>
          <a:xfrm>
            <a:off x="765594" y="1644073"/>
            <a:ext cx="10515600" cy="42949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1" name="TextBox 10">
            <a:extLst>
              <a:ext uri="{FF2B5EF4-FFF2-40B4-BE49-F238E27FC236}">
                <a16:creationId xmlns:a16="http://schemas.microsoft.com/office/drawing/2014/main" id="{7538F976-24FE-8645-926E-0084D3964B0B}"/>
              </a:ext>
            </a:extLst>
          </p:cNvPr>
          <p:cNvSpPr txBox="1"/>
          <p:nvPr userDrawn="1"/>
        </p:nvSpPr>
        <p:spPr>
          <a:xfrm>
            <a:off x="1496291" y="312982"/>
            <a:ext cx="9781309" cy="338554"/>
          </a:xfrm>
          <a:prstGeom prst="rect">
            <a:avLst/>
          </a:prstGeom>
          <a:noFill/>
        </p:spPr>
        <p:txBody>
          <a:bodyPr wrap="square" rtlCol="0">
            <a:spAutoFit/>
          </a:bodyPr>
          <a:lstStyle/>
          <a:p>
            <a:r>
              <a:rPr lang="en-CA" sz="1600" b="1" i="1" kern="1200">
                <a:solidFill>
                  <a:schemeClr val="tx2"/>
                </a:solidFill>
                <a:effectLst/>
                <a:latin typeface="+mn-lt"/>
                <a:ea typeface="+mn-ea"/>
                <a:cs typeface="+mn-cs"/>
              </a:rPr>
              <a:t>Ensure a secure supply of Canadian plasma for immune globulin</a:t>
            </a:r>
          </a:p>
        </p:txBody>
      </p:sp>
      <p:sp>
        <p:nvSpPr>
          <p:cNvPr id="10" name="Content Placeholder 2">
            <a:extLst>
              <a:ext uri="{FF2B5EF4-FFF2-40B4-BE49-F238E27FC236}">
                <a16:creationId xmlns:a16="http://schemas.microsoft.com/office/drawing/2014/main" id="{90C1889F-D2F5-154C-B27C-EE48644013DD}"/>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12" name="Content Placeholder 3">
            <a:extLst>
              <a:ext uri="{FF2B5EF4-FFF2-40B4-BE49-F238E27FC236}">
                <a16:creationId xmlns:a16="http://schemas.microsoft.com/office/drawing/2014/main" id="{211FCAA4-8817-1746-BDE2-A7E10C02A2BD}"/>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pic>
        <p:nvPicPr>
          <p:cNvPr id="8" name="Picture 7" descr="Icon&#10;&#10;Description automatically generated with low confidence">
            <a:extLst>
              <a:ext uri="{FF2B5EF4-FFF2-40B4-BE49-F238E27FC236}">
                <a16:creationId xmlns:a16="http://schemas.microsoft.com/office/drawing/2014/main" id="{32FAB742-9D7C-B24A-9FF1-E548F96B75F1}"/>
              </a:ext>
            </a:extLst>
          </p:cNvPr>
          <p:cNvPicPr>
            <a:picLocks noChangeAspect="1"/>
          </p:cNvPicPr>
          <p:nvPr userDrawn="1"/>
        </p:nvPicPr>
        <p:blipFill rotWithShape="1">
          <a:blip r:embed="rId2"/>
          <a:srcRect l="15887" t="14549" r="16547" b="13749"/>
          <a:stretch/>
        </p:blipFill>
        <p:spPr>
          <a:xfrm>
            <a:off x="636072" y="242809"/>
            <a:ext cx="716968" cy="760865"/>
          </a:xfrm>
          <a:prstGeom prst="rect">
            <a:avLst/>
          </a:prstGeom>
        </p:spPr>
      </p:pic>
    </p:spTree>
    <p:extLst>
      <p:ext uri="{BB962C8B-B14F-4D97-AF65-F5344CB8AC3E}">
        <p14:creationId xmlns:p14="http://schemas.microsoft.com/office/powerpoint/2010/main" val="26285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oard KFA 3: 2Column, 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EFF045-6468-1D42-9441-AABD9E3F1CF4}"/>
              </a:ext>
            </a:extLst>
          </p:cNvPr>
          <p:cNvSpPr>
            <a:spLocks noGrp="1"/>
          </p:cNvSpPr>
          <p:nvPr>
            <p:ph type="sldNum" sz="quarter" idx="12"/>
          </p:nvPr>
        </p:nvSpPr>
        <p:spPr>
          <a:xfrm>
            <a:off x="10877106" y="6356350"/>
            <a:ext cx="643921" cy="365125"/>
          </a:xfrm>
        </p:spPr>
        <p:txBody>
          <a:bodyPr/>
          <a:lstStyle/>
          <a:p>
            <a:fld id="{7A1A82D1-6124-764A-B015-8BB5F625E955}" type="slidenum">
              <a:rPr lang="en-US" smtClean="0"/>
              <a:t>‹#›</a:t>
            </a:fld>
            <a:endParaRPr lang="en-US"/>
          </a:p>
        </p:txBody>
      </p:sp>
      <p:sp>
        <p:nvSpPr>
          <p:cNvPr id="13" name="Content Placeholder 2">
            <a:extLst>
              <a:ext uri="{FF2B5EF4-FFF2-40B4-BE49-F238E27FC236}">
                <a16:creationId xmlns:a16="http://schemas.microsoft.com/office/drawing/2014/main" id="{7162F4BC-C734-E84E-A5A2-ACC2C6226E88}"/>
              </a:ext>
            </a:extLst>
          </p:cNvPr>
          <p:cNvSpPr>
            <a:spLocks noGrp="1"/>
          </p:cNvSpPr>
          <p:nvPr>
            <p:ph sz="half" idx="1" hasCustomPrompt="1"/>
          </p:nvPr>
        </p:nvSpPr>
        <p:spPr>
          <a:xfrm>
            <a:off x="762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A7578E3E-6A2E-E34A-9DFC-542D41EA575C}"/>
              </a:ext>
            </a:extLst>
          </p:cNvPr>
          <p:cNvSpPr>
            <a:spLocks noGrp="1"/>
          </p:cNvSpPr>
          <p:nvPr>
            <p:ph sz="half" idx="2" hasCustomPrompt="1"/>
          </p:nvPr>
        </p:nvSpPr>
        <p:spPr>
          <a:xfrm>
            <a:off x="6096000" y="1825625"/>
            <a:ext cx="5098129" cy="4214957"/>
          </a:xfrm>
        </p:spPr>
        <p:txBody>
          <a:bodyPr anchor="t"/>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TextBox 19">
            <a:extLst>
              <a:ext uri="{FF2B5EF4-FFF2-40B4-BE49-F238E27FC236}">
                <a16:creationId xmlns:a16="http://schemas.microsoft.com/office/drawing/2014/main" id="{CEAFFE48-077C-6D4C-AD9B-DADAF4FB7A4C}"/>
              </a:ext>
            </a:extLst>
          </p:cNvPr>
          <p:cNvSpPr txBox="1"/>
          <p:nvPr userDrawn="1"/>
        </p:nvSpPr>
        <p:spPr>
          <a:xfrm>
            <a:off x="1496291" y="312982"/>
            <a:ext cx="9781309" cy="338554"/>
          </a:xfrm>
          <a:prstGeom prst="rect">
            <a:avLst/>
          </a:prstGeom>
          <a:noFill/>
        </p:spPr>
        <p:txBody>
          <a:bodyPr wrap="square" rtlCol="0">
            <a:spAutoFit/>
          </a:bodyPr>
          <a:lstStyle/>
          <a:p>
            <a:r>
              <a:rPr lang="en-CA" sz="1600" b="1" i="1" kern="1200">
                <a:solidFill>
                  <a:schemeClr val="tx2"/>
                </a:solidFill>
                <a:effectLst/>
                <a:latin typeface="+mn-lt"/>
                <a:ea typeface="+mn-ea"/>
                <a:cs typeface="+mn-cs"/>
              </a:rPr>
              <a:t>Ensure a secure supply of Canadian plasma for immune globulin</a:t>
            </a:r>
          </a:p>
        </p:txBody>
      </p:sp>
      <p:sp>
        <p:nvSpPr>
          <p:cNvPr id="22" name="Content Placeholder 2">
            <a:extLst>
              <a:ext uri="{FF2B5EF4-FFF2-40B4-BE49-F238E27FC236}">
                <a16:creationId xmlns:a16="http://schemas.microsoft.com/office/drawing/2014/main" id="{EB61EAA3-5048-0449-B8B8-04B7D2088A02}"/>
              </a:ext>
            </a:extLst>
          </p:cNvPr>
          <p:cNvSpPr>
            <a:spLocks noGrp="1"/>
          </p:cNvSpPr>
          <p:nvPr>
            <p:ph idx="27" hasCustomPrompt="1"/>
          </p:nvPr>
        </p:nvSpPr>
        <p:spPr>
          <a:xfrm>
            <a:off x="1505527" y="692729"/>
            <a:ext cx="9762838" cy="517234"/>
          </a:xfrm>
        </p:spPr>
        <p:txBody>
          <a:bodyPr anchor="t">
            <a:normAutofit/>
          </a:bodyPr>
          <a:lstStyle>
            <a:lvl1pPr marL="0" indent="0">
              <a:lnSpc>
                <a:spcPct val="100000"/>
              </a:lnSpc>
              <a:buFontTx/>
              <a:buNone/>
              <a:defRPr sz="2800" b="1"/>
            </a:lvl1pPr>
            <a:lvl2pPr marL="457200" indent="0">
              <a:lnSpc>
                <a:spcPct val="100000"/>
              </a:lnSpc>
              <a:buFontTx/>
              <a:buNone/>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add text</a:t>
            </a:r>
          </a:p>
        </p:txBody>
      </p:sp>
      <p:sp>
        <p:nvSpPr>
          <p:cNvPr id="23" name="Content Placeholder 3">
            <a:extLst>
              <a:ext uri="{FF2B5EF4-FFF2-40B4-BE49-F238E27FC236}">
                <a16:creationId xmlns:a16="http://schemas.microsoft.com/office/drawing/2014/main" id="{7F0F8CD8-8C92-6247-A947-1D0D1C4FE6D3}"/>
              </a:ext>
            </a:extLst>
          </p:cNvPr>
          <p:cNvSpPr>
            <a:spLocks noGrp="1"/>
          </p:cNvSpPr>
          <p:nvPr>
            <p:ph sz="quarter" idx="15" hasCustomPrompt="1"/>
          </p:nvPr>
        </p:nvSpPr>
        <p:spPr>
          <a:xfrm>
            <a:off x="1496292" y="1212699"/>
            <a:ext cx="9781308" cy="341124"/>
          </a:xfrm>
        </p:spPr>
        <p:txBody>
          <a:bodyPr>
            <a:noAutofit/>
          </a:bodyPr>
          <a:lstStyle>
            <a:lvl1pPr marL="0" indent="0" algn="l">
              <a:buNone/>
              <a:defRPr sz="1800" b="1" i="0">
                <a:solidFill>
                  <a:schemeClr val="tx1"/>
                </a:solidFill>
              </a:defRPr>
            </a:lvl1pPr>
            <a:lvl2pPr algn="r">
              <a:defRPr/>
            </a:lvl2pPr>
            <a:lvl3pPr algn="r">
              <a:defRPr/>
            </a:lvl3pPr>
            <a:lvl4pPr algn="r">
              <a:defRPr/>
            </a:lvl4pPr>
            <a:lvl5pPr algn="r">
              <a:defRPr/>
            </a:lvl5pPr>
          </a:lstStyle>
          <a:p>
            <a:pPr lvl="0"/>
            <a:r>
              <a:rPr lang="en-US"/>
              <a:t>Sub title</a:t>
            </a:r>
          </a:p>
        </p:txBody>
      </p:sp>
      <p:pic>
        <p:nvPicPr>
          <p:cNvPr id="9" name="Picture 8" descr="Icon&#10;&#10;Description automatically generated with low confidence">
            <a:extLst>
              <a:ext uri="{FF2B5EF4-FFF2-40B4-BE49-F238E27FC236}">
                <a16:creationId xmlns:a16="http://schemas.microsoft.com/office/drawing/2014/main" id="{2100ED57-C832-5C4D-A446-5580F498EAE9}"/>
              </a:ext>
            </a:extLst>
          </p:cNvPr>
          <p:cNvPicPr>
            <a:picLocks noChangeAspect="1"/>
          </p:cNvPicPr>
          <p:nvPr userDrawn="1"/>
        </p:nvPicPr>
        <p:blipFill rotWithShape="1">
          <a:blip r:embed="rId2"/>
          <a:srcRect l="15887" t="14549" r="16547" b="13749"/>
          <a:stretch/>
        </p:blipFill>
        <p:spPr>
          <a:xfrm>
            <a:off x="636072" y="242809"/>
            <a:ext cx="716968" cy="760865"/>
          </a:xfrm>
          <a:prstGeom prst="rect">
            <a:avLst/>
          </a:prstGeom>
        </p:spPr>
      </p:pic>
    </p:spTree>
    <p:extLst>
      <p:ext uri="{BB962C8B-B14F-4D97-AF65-F5344CB8AC3E}">
        <p14:creationId xmlns:p14="http://schemas.microsoft.com/office/powerpoint/2010/main" val="41590017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oard KFA 4: Section Divid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7CFED1E-0A60-2A47-8260-589426A8C3D1}"/>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7" name="Picture 6" descr="Icon&#10;&#10;Description automatically generated">
            <a:extLst>
              <a:ext uri="{FF2B5EF4-FFF2-40B4-BE49-F238E27FC236}">
                <a16:creationId xmlns:a16="http://schemas.microsoft.com/office/drawing/2014/main" id="{A9DDC453-908C-4F4A-A5B4-8E58386E11E3}"/>
              </a:ext>
            </a:extLst>
          </p:cNvPr>
          <p:cNvPicPr>
            <a:picLocks noChangeAspect="1"/>
          </p:cNvPicPr>
          <p:nvPr userDrawn="1"/>
        </p:nvPicPr>
        <p:blipFill rotWithShape="1">
          <a:blip r:embed="rId2"/>
          <a:srcRect l="14679" t="13203" r="15596" b="15237"/>
          <a:stretch/>
        </p:blipFill>
        <p:spPr>
          <a:xfrm>
            <a:off x="726071" y="553002"/>
            <a:ext cx="1052946" cy="1080655"/>
          </a:xfrm>
          <a:prstGeom prst="rect">
            <a:avLst/>
          </a:prstGeom>
        </p:spPr>
      </p:pic>
      <p:sp>
        <p:nvSpPr>
          <p:cNvPr id="8" name="TextBox 7">
            <a:extLst>
              <a:ext uri="{FF2B5EF4-FFF2-40B4-BE49-F238E27FC236}">
                <a16:creationId xmlns:a16="http://schemas.microsoft.com/office/drawing/2014/main" id="{6F46DDC6-6AEE-7B4F-9C36-8240A2F43D0D}"/>
              </a:ext>
            </a:extLst>
          </p:cNvPr>
          <p:cNvSpPr txBox="1"/>
          <p:nvPr userDrawn="1"/>
        </p:nvSpPr>
        <p:spPr>
          <a:xfrm>
            <a:off x="717792" y="1716480"/>
            <a:ext cx="10655700" cy="2477601"/>
          </a:xfrm>
          <a:prstGeom prst="rect">
            <a:avLst/>
          </a:prstGeom>
          <a:noFill/>
        </p:spPr>
        <p:txBody>
          <a:bodyPr wrap="square" rtlCol="0">
            <a:spAutoFit/>
          </a:bodyPr>
          <a:lstStyle/>
          <a:p>
            <a:pPr>
              <a:lnSpc>
                <a:spcPts val="6200"/>
              </a:lnSpc>
            </a:pPr>
            <a:r>
              <a:rPr lang="en-US" sz="6000" b="1">
                <a:solidFill>
                  <a:schemeClr val="tx1"/>
                </a:solidFill>
              </a:rPr>
              <a:t>Create an engaging and empowering employee experience</a:t>
            </a:r>
          </a:p>
        </p:txBody>
      </p:sp>
      <p:sp>
        <p:nvSpPr>
          <p:cNvPr id="10" name="Text Placeholder 21">
            <a:extLst>
              <a:ext uri="{FF2B5EF4-FFF2-40B4-BE49-F238E27FC236}">
                <a16:creationId xmlns:a16="http://schemas.microsoft.com/office/drawing/2014/main" id="{786937B9-0B3B-B54D-B825-4DDAC7F83AF3}"/>
              </a:ext>
            </a:extLst>
          </p:cNvPr>
          <p:cNvSpPr>
            <a:spLocks noGrp="1"/>
          </p:cNvSpPr>
          <p:nvPr>
            <p:ph type="body" sz="quarter" idx="24" hasCustomPrompt="1"/>
          </p:nvPr>
        </p:nvSpPr>
        <p:spPr>
          <a:xfrm>
            <a:off x="717580" y="4231016"/>
            <a:ext cx="10682603" cy="1474045"/>
          </a:xfrm>
        </p:spPr>
        <p:txBody>
          <a:bodyPr anchor="t">
            <a:normAutofit/>
          </a:bodyPr>
          <a:lstStyle>
            <a:lvl1pPr marL="0" indent="0">
              <a:lnSpc>
                <a:spcPct val="100000"/>
              </a:lnSpc>
              <a:spcBef>
                <a:spcPts val="0"/>
              </a:spcBef>
              <a:spcAft>
                <a:spcPts val="600"/>
              </a:spcAft>
              <a:buClr>
                <a:schemeClr val="tx2"/>
              </a:buClr>
              <a:buFont typeface="Arial" panose="020B0604020202020204" pitchFamily="34" charset="0"/>
              <a:buNone/>
              <a:tabLst/>
              <a:defRPr sz="1600" b="0"/>
            </a:lvl1pPr>
          </a:lstStyle>
          <a:p>
            <a:pPr lvl="0"/>
            <a:r>
              <a:rPr lang="en-US"/>
              <a:t>[Subtitle and/or intent]</a:t>
            </a:r>
          </a:p>
        </p:txBody>
      </p:sp>
    </p:spTree>
    <p:extLst>
      <p:ext uri="{BB962C8B-B14F-4D97-AF65-F5344CB8AC3E}">
        <p14:creationId xmlns:p14="http://schemas.microsoft.com/office/powerpoint/2010/main" val="357410446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2.emf"/><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50" Type="http://schemas.openxmlformats.org/officeDocument/2006/relationships/slideLayout" Target="../slideLayouts/slideLayout162.xml"/><Relationship Id="rId55" Type="http://schemas.openxmlformats.org/officeDocument/2006/relationships/slideLayout" Target="../slideLayouts/slideLayout167.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9" Type="http://schemas.openxmlformats.org/officeDocument/2006/relationships/slideLayout" Target="../slideLayouts/slideLayout141.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3" Type="http://schemas.openxmlformats.org/officeDocument/2006/relationships/slideLayout" Target="../slideLayouts/slideLayout165.xml"/><Relationship Id="rId58" Type="http://schemas.openxmlformats.org/officeDocument/2006/relationships/slideLayout" Target="../slideLayouts/slideLayout170.xml"/><Relationship Id="rId5" Type="http://schemas.openxmlformats.org/officeDocument/2006/relationships/slideLayout" Target="../slideLayouts/slideLayout117.xml"/><Relationship Id="rId61" Type="http://schemas.openxmlformats.org/officeDocument/2006/relationships/image" Target="../media/image1.png"/><Relationship Id="rId19" Type="http://schemas.openxmlformats.org/officeDocument/2006/relationships/slideLayout" Target="../slideLayouts/slideLayout13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56" Type="http://schemas.openxmlformats.org/officeDocument/2006/relationships/slideLayout" Target="../slideLayouts/slideLayout168.xml"/><Relationship Id="rId8" Type="http://schemas.openxmlformats.org/officeDocument/2006/relationships/slideLayout" Target="../slideLayouts/slideLayout120.xml"/><Relationship Id="rId51" Type="http://schemas.openxmlformats.org/officeDocument/2006/relationships/slideLayout" Target="../slideLayouts/slideLayout163.xml"/><Relationship Id="rId3" Type="http://schemas.openxmlformats.org/officeDocument/2006/relationships/slideLayout" Target="../slideLayouts/slideLayout115.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59" Type="http://schemas.openxmlformats.org/officeDocument/2006/relationships/slideLayout" Target="../slideLayouts/slideLayout171.xml"/><Relationship Id="rId20" Type="http://schemas.openxmlformats.org/officeDocument/2006/relationships/slideLayout" Target="../slideLayouts/slideLayout132.xml"/><Relationship Id="rId41" Type="http://schemas.openxmlformats.org/officeDocument/2006/relationships/slideLayout" Target="../slideLayouts/slideLayout153.xml"/><Relationship Id="rId54" Type="http://schemas.openxmlformats.org/officeDocument/2006/relationships/slideLayout" Target="../slideLayouts/slideLayout166.xml"/><Relationship Id="rId62" Type="http://schemas.openxmlformats.org/officeDocument/2006/relationships/image" Target="../media/image2.emf"/><Relationship Id="rId1" Type="http://schemas.openxmlformats.org/officeDocument/2006/relationships/slideLayout" Target="../slideLayouts/slideLayout113.xml"/><Relationship Id="rId6" Type="http://schemas.openxmlformats.org/officeDocument/2006/relationships/slideLayout" Target="../slideLayouts/slideLayout118.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57" Type="http://schemas.openxmlformats.org/officeDocument/2006/relationships/slideLayout" Target="../slideLayouts/slideLayout169.xml"/><Relationship Id="rId10" Type="http://schemas.openxmlformats.org/officeDocument/2006/relationships/slideLayout" Target="../slideLayouts/slideLayout122.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52" Type="http://schemas.openxmlformats.org/officeDocument/2006/relationships/slideLayout" Target="../slideLayouts/slideLayout164.xml"/><Relationship Id="rId60" Type="http://schemas.openxmlformats.org/officeDocument/2006/relationships/theme" Target="../theme/theme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9DCA1-89C9-E441-A147-E4CCDB997EF8}"/>
              </a:ext>
            </a:extLst>
          </p:cNvPr>
          <p:cNvSpPr>
            <a:spLocks noGrp="1"/>
          </p:cNvSpPr>
          <p:nvPr>
            <p:ph type="title"/>
          </p:nvPr>
        </p:nvSpPr>
        <p:spPr>
          <a:xfrm>
            <a:off x="678268" y="366108"/>
            <a:ext cx="10655374" cy="977538"/>
          </a:xfrm>
          <a:prstGeom prst="rect">
            <a:avLst/>
          </a:prstGeom>
        </p:spPr>
        <p:txBody>
          <a:bodyPr vert="horz" lIns="91440" tIns="45720" rIns="91440" bIns="45720" rtlCol="0" anchor="t">
            <a:normAutofit/>
          </a:bodyPr>
          <a:lstStyle/>
          <a:p>
            <a:pPr lvl="0"/>
            <a:r>
              <a:rPr lang="en-US"/>
              <a:t>Click to add text</a:t>
            </a:r>
          </a:p>
        </p:txBody>
      </p:sp>
      <p:sp>
        <p:nvSpPr>
          <p:cNvPr id="3" name="Text Placeholder 2">
            <a:extLst>
              <a:ext uri="{FF2B5EF4-FFF2-40B4-BE49-F238E27FC236}">
                <a16:creationId xmlns:a16="http://schemas.microsoft.com/office/drawing/2014/main" id="{12765051-DAB3-0E45-8CE1-285F7345E4BE}"/>
              </a:ext>
            </a:extLst>
          </p:cNvPr>
          <p:cNvSpPr>
            <a:spLocks noGrp="1"/>
          </p:cNvSpPr>
          <p:nvPr>
            <p:ph type="body" idx="1"/>
          </p:nvPr>
        </p:nvSpPr>
        <p:spPr>
          <a:xfrm>
            <a:off x="765594" y="1158642"/>
            <a:ext cx="10515600" cy="4571575"/>
          </a:xfrm>
          <a:prstGeom prst="rect">
            <a:avLst/>
          </a:prstGeom>
        </p:spPr>
        <p:txBody>
          <a:bodyPr vert="horz" lIns="91440" tIns="45720" rIns="91440" bIns="45720" rtlCol="0" anchor="ctr">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D658A1-8682-414C-8CD9-49C560E5452C}"/>
              </a:ext>
            </a:extLst>
          </p:cNvPr>
          <p:cNvSpPr>
            <a:spLocks noGrp="1"/>
          </p:cNvSpPr>
          <p:nvPr>
            <p:ph type="sldNum" sz="quarter" idx="4"/>
          </p:nvPr>
        </p:nvSpPr>
        <p:spPr>
          <a:xfrm>
            <a:off x="8777828" y="6356350"/>
            <a:ext cx="2743200" cy="365125"/>
          </a:xfrm>
          <a:prstGeom prst="rect">
            <a:avLst/>
          </a:prstGeom>
        </p:spPr>
        <p:txBody>
          <a:bodyPr vert="horz" lIns="91440" tIns="45720" rIns="91440" bIns="45720" rtlCol="0" anchor="ctr"/>
          <a:lstStyle>
            <a:lvl1pPr algn="r">
              <a:defRPr sz="1050">
                <a:solidFill>
                  <a:schemeClr val="bg2"/>
                </a:solidFill>
                <a:latin typeface="Arial" panose="020B0604020202020204" pitchFamily="34" charset="0"/>
                <a:cs typeface="Arial" panose="020B0604020202020204" pitchFamily="34" charset="0"/>
              </a:defRPr>
            </a:lvl1pPr>
          </a:lstStyle>
          <a:p>
            <a:fld id="{7A1A82D1-6124-764A-B015-8BB5F625E955}" type="slidenum">
              <a:rPr lang="en-US" smtClean="0"/>
              <a:pPr/>
              <a:t>‹#›</a:t>
            </a:fld>
            <a:endParaRPr lang="en-US"/>
          </a:p>
        </p:txBody>
      </p:sp>
      <p:pic>
        <p:nvPicPr>
          <p:cNvPr id="7" name="Image" descr="Image">
            <a:extLst>
              <a:ext uri="{FF2B5EF4-FFF2-40B4-BE49-F238E27FC236}">
                <a16:creationId xmlns:a16="http://schemas.microsoft.com/office/drawing/2014/main" id="{CE4412F0-CEEE-5F4F-BD37-46DF1BB56A59}"/>
              </a:ext>
            </a:extLst>
          </p:cNvPr>
          <p:cNvPicPr>
            <a:picLocks noChangeAspect="1"/>
          </p:cNvPicPr>
          <p:nvPr userDrawn="1"/>
        </p:nvPicPr>
        <p:blipFill>
          <a:blip r:embed="rId114"/>
          <a:srcRect l="20701" t="42362" r="20701" b="42362"/>
          <a:stretch>
            <a:fillRect/>
          </a:stretch>
        </p:blipFill>
        <p:spPr>
          <a:xfrm>
            <a:off x="730612" y="6243521"/>
            <a:ext cx="2086341" cy="420277"/>
          </a:xfrm>
          <a:prstGeom prst="rect">
            <a:avLst/>
          </a:prstGeom>
          <a:ln w="12700">
            <a:miter lim="400000"/>
          </a:ln>
        </p:spPr>
      </p:pic>
      <p:pic>
        <p:nvPicPr>
          <p:cNvPr id="8" name="Picture 7">
            <a:extLst>
              <a:ext uri="{FF2B5EF4-FFF2-40B4-BE49-F238E27FC236}">
                <a16:creationId xmlns:a16="http://schemas.microsoft.com/office/drawing/2014/main" id="{7F021365-594A-B74F-97DE-498DC38F1FFD}"/>
              </a:ext>
            </a:extLst>
          </p:cNvPr>
          <p:cNvPicPr>
            <a:picLocks noChangeAspect="1"/>
          </p:cNvPicPr>
          <p:nvPr userDrawn="1"/>
        </p:nvPicPr>
        <p:blipFill>
          <a:blip r:embed="rId115"/>
          <a:stretch>
            <a:fillRect/>
          </a:stretch>
        </p:blipFill>
        <p:spPr>
          <a:xfrm>
            <a:off x="770372" y="5986416"/>
            <a:ext cx="10659628" cy="66170"/>
          </a:xfrm>
          <a:prstGeom prst="rect">
            <a:avLst/>
          </a:prstGeom>
        </p:spPr>
      </p:pic>
    </p:spTree>
    <p:extLst>
      <p:ext uri="{BB962C8B-B14F-4D97-AF65-F5344CB8AC3E}">
        <p14:creationId xmlns:p14="http://schemas.microsoft.com/office/powerpoint/2010/main" val="2394128255"/>
      </p:ext>
    </p:extLst>
  </p:cSld>
  <p:clrMap bg1="lt1" tx1="dk1" bg2="lt2" tx2="dk2" accent1="accent1" accent2="accent2" accent3="accent3" accent4="accent4" accent5="accent5" accent6="accent6" hlink="hlink" folHlink="folHlink"/>
  <p:sldLayoutIdLst>
    <p:sldLayoutId id="2147483719" r:id="rId1"/>
    <p:sldLayoutId id="2147483717" r:id="rId2"/>
    <p:sldLayoutId id="2147483716" r:id="rId3"/>
    <p:sldLayoutId id="2147483879" r:id="rId4"/>
    <p:sldLayoutId id="2147483662" r:id="rId5"/>
    <p:sldLayoutId id="2147483650" r:id="rId6"/>
    <p:sldLayoutId id="2147483664" r:id="rId7"/>
    <p:sldLayoutId id="2147483654" r:id="rId8"/>
    <p:sldLayoutId id="2147483939" r:id="rId9"/>
    <p:sldLayoutId id="2147483718" r:id="rId10"/>
    <p:sldLayoutId id="2147483652" r:id="rId11"/>
    <p:sldLayoutId id="2147483666" r:id="rId12"/>
    <p:sldLayoutId id="2147483933" r:id="rId13"/>
    <p:sldLayoutId id="2147483711" r:id="rId14"/>
    <p:sldLayoutId id="2147483935" r:id="rId15"/>
    <p:sldLayoutId id="2147483937" r:id="rId16"/>
    <p:sldLayoutId id="2147483929" r:id="rId17"/>
    <p:sldLayoutId id="2147483680" r:id="rId18"/>
    <p:sldLayoutId id="2147483720" r:id="rId19"/>
    <p:sldLayoutId id="2147483671" r:id="rId20"/>
    <p:sldLayoutId id="2147483721" r:id="rId21"/>
    <p:sldLayoutId id="2147483722" r:id="rId22"/>
    <p:sldLayoutId id="2147483682" r:id="rId23"/>
    <p:sldLayoutId id="2147483932" r:id="rId24"/>
    <p:sldLayoutId id="2147483940" r:id="rId25"/>
    <p:sldLayoutId id="2147483712" r:id="rId26"/>
    <p:sldLayoutId id="2147483690" r:id="rId27"/>
    <p:sldLayoutId id="2147483681" r:id="rId28"/>
    <p:sldLayoutId id="2147483723" r:id="rId29"/>
    <p:sldLayoutId id="2147483675" r:id="rId30"/>
    <p:sldLayoutId id="2147483724" r:id="rId31"/>
    <p:sldLayoutId id="2147483725" r:id="rId32"/>
    <p:sldLayoutId id="2147483683" r:id="rId33"/>
    <p:sldLayoutId id="2147483934" r:id="rId34"/>
    <p:sldLayoutId id="2147483700" r:id="rId35"/>
    <p:sldLayoutId id="2147483713" r:id="rId36"/>
    <p:sldLayoutId id="2147483928" r:id="rId37"/>
    <p:sldLayoutId id="2147483678" r:id="rId38"/>
    <p:sldLayoutId id="2147483726" r:id="rId39"/>
    <p:sldLayoutId id="2147483676" r:id="rId40"/>
    <p:sldLayoutId id="2147483728" r:id="rId41"/>
    <p:sldLayoutId id="2147483684" r:id="rId42"/>
    <p:sldLayoutId id="2147483727" r:id="rId43"/>
    <p:sldLayoutId id="2147483936" r:id="rId44"/>
    <p:sldLayoutId id="2147483701" r:id="rId45"/>
    <p:sldLayoutId id="2147483714" r:id="rId46"/>
    <p:sldLayoutId id="2147483691" r:id="rId47"/>
    <p:sldLayoutId id="2147483924" r:id="rId48"/>
    <p:sldLayoutId id="2147483729" r:id="rId49"/>
    <p:sldLayoutId id="2147483677" r:id="rId50"/>
    <p:sldLayoutId id="2147483730" r:id="rId51"/>
    <p:sldLayoutId id="2147483685" r:id="rId52"/>
    <p:sldLayoutId id="2147483731" r:id="rId53"/>
    <p:sldLayoutId id="2147483938" r:id="rId54"/>
    <p:sldLayoutId id="2147483702" r:id="rId55"/>
    <p:sldLayoutId id="2147483715" r:id="rId56"/>
    <p:sldLayoutId id="2147483692" r:id="rId57"/>
    <p:sldLayoutId id="2147483694" r:id="rId58"/>
    <p:sldLayoutId id="2147483705" r:id="rId59"/>
    <p:sldLayoutId id="2147483732" r:id="rId60"/>
    <p:sldLayoutId id="2147483733" r:id="rId61"/>
    <p:sldLayoutId id="2147483734" r:id="rId62"/>
    <p:sldLayoutId id="2147483706" r:id="rId63"/>
    <p:sldLayoutId id="2147483707" r:id="rId64"/>
    <p:sldLayoutId id="2147483709" r:id="rId65"/>
    <p:sldLayoutId id="2147483880" r:id="rId66"/>
    <p:sldLayoutId id="2147483792" r:id="rId67"/>
    <p:sldLayoutId id="2147483836" r:id="rId68"/>
    <p:sldLayoutId id="2147483837" r:id="rId69"/>
    <p:sldLayoutId id="2147483835" r:id="rId70"/>
    <p:sldLayoutId id="2147483840" r:id="rId71"/>
    <p:sldLayoutId id="2147483841" r:id="rId72"/>
    <p:sldLayoutId id="2147483839" r:id="rId73"/>
    <p:sldLayoutId id="2147483844" r:id="rId74"/>
    <p:sldLayoutId id="2147483845" r:id="rId75"/>
    <p:sldLayoutId id="2147483843" r:id="rId76"/>
    <p:sldLayoutId id="2147483848" r:id="rId77"/>
    <p:sldLayoutId id="2147483849" r:id="rId78"/>
    <p:sldLayoutId id="2147483847" r:id="rId79"/>
    <p:sldLayoutId id="2147483852" r:id="rId80"/>
    <p:sldLayoutId id="2147483853" r:id="rId81"/>
    <p:sldLayoutId id="2147483851" r:id="rId82"/>
    <p:sldLayoutId id="2147483833" r:id="rId83"/>
    <p:sldLayoutId id="2147483854" r:id="rId84"/>
    <p:sldLayoutId id="2147483855" r:id="rId85"/>
    <p:sldLayoutId id="2147483856" r:id="rId86"/>
    <p:sldLayoutId id="2147483857" r:id="rId87"/>
    <p:sldLayoutId id="2147483858" r:id="rId88"/>
    <p:sldLayoutId id="2147483859" r:id="rId89"/>
    <p:sldLayoutId id="2147483860" r:id="rId90"/>
    <p:sldLayoutId id="2147483861" r:id="rId91"/>
    <p:sldLayoutId id="2147483862" r:id="rId92"/>
    <p:sldLayoutId id="2147483863" r:id="rId93"/>
    <p:sldLayoutId id="2147483864" r:id="rId94"/>
    <p:sldLayoutId id="2147483865" r:id="rId95"/>
    <p:sldLayoutId id="2147483866" r:id="rId96"/>
    <p:sldLayoutId id="2147483867" r:id="rId97"/>
    <p:sldLayoutId id="2147483868" r:id="rId98"/>
    <p:sldLayoutId id="2147483869" r:id="rId99"/>
    <p:sldLayoutId id="2147483870" r:id="rId100"/>
    <p:sldLayoutId id="2147483871" r:id="rId101"/>
    <p:sldLayoutId id="2147483872" r:id="rId102"/>
    <p:sldLayoutId id="2147483873" r:id="rId103"/>
    <p:sldLayoutId id="2147483874" r:id="rId104"/>
    <p:sldLayoutId id="2147483875" r:id="rId105"/>
    <p:sldLayoutId id="2147483876" r:id="rId106"/>
    <p:sldLayoutId id="2147483877" r:id="rId107"/>
    <p:sldLayoutId id="2147483878" r:id="rId108"/>
    <p:sldLayoutId id="2147483925" r:id="rId109"/>
    <p:sldLayoutId id="2147483736" r:id="rId110"/>
    <p:sldLayoutId id="2147483735" r:id="rId111"/>
    <p:sldLayoutId id="2147483926" r:id="rId112"/>
  </p:sldLayoutIdLst>
  <p:hf hdr="0" ftr="0" dt="0"/>
  <p:txStyles>
    <p:titleStyle>
      <a:lvl1pPr algn="l" defTabSz="914400" rtl="0" eaLnBrk="1" latinLnBrk="0" hangingPunct="1">
        <a:lnSpc>
          <a:spcPct val="90000"/>
        </a:lnSpc>
        <a:spcBef>
          <a:spcPct val="0"/>
        </a:spcBef>
        <a:buNone/>
        <a:defRPr lang="en-US" sz="36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2" userDrawn="1">
          <p15:clr>
            <a:srgbClr val="F26B43"/>
          </p15:clr>
        </p15:guide>
        <p15:guide id="2" pos="480" userDrawn="1">
          <p15:clr>
            <a:srgbClr val="F26B43"/>
          </p15:clr>
        </p15:guide>
        <p15:guide id="3" pos="7200" userDrawn="1">
          <p15:clr>
            <a:srgbClr val="F26B43"/>
          </p15:clr>
        </p15:guide>
        <p15:guide id="4" pos="3840" userDrawn="1">
          <p15:clr>
            <a:srgbClr val="F26B43"/>
          </p15:clr>
        </p15:guide>
        <p15:guide id="5" orient="horz" pos="7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61"/>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62"/>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296870285"/>
      </p:ext>
    </p:extLst>
  </p:cSld>
  <p:clrMap bg1="lt1" tx1="dk1" bg2="lt2" tx2="dk2" accent1="accent1" accent2="accent2" accent3="accent3" accent4="accent4" accent5="accent5" accent6="accent6" hlink="hlink" folHlink="folHlink"/>
  <p:sldLayoutIdLst>
    <p:sldLayoutId id="2147483882" r:id="rId1"/>
    <p:sldLayoutId id="2147483693" r:id="rId2"/>
    <p:sldLayoutId id="2147483670"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930" r:id="rId16"/>
    <p:sldLayoutId id="2147483931" r:id="rId17"/>
    <p:sldLayoutId id="2147483704" r:id="rId18"/>
    <p:sldLayoutId id="2147483679" r:id="rId19"/>
    <p:sldLayoutId id="2147483895" r:id="rId20"/>
    <p:sldLayoutId id="2147483896" r:id="rId21"/>
    <p:sldLayoutId id="2147483695" r:id="rId22"/>
    <p:sldLayoutId id="2147483667" r:id="rId23"/>
    <p:sldLayoutId id="2147483897" r:id="rId24"/>
    <p:sldLayoutId id="2147483898" r:id="rId25"/>
    <p:sldLayoutId id="2147483899" r:id="rId26"/>
    <p:sldLayoutId id="2147483900" r:id="rId27"/>
    <p:sldLayoutId id="2147483696" r:id="rId28"/>
    <p:sldLayoutId id="2147483668" r:id="rId29"/>
    <p:sldLayoutId id="2147483901" r:id="rId30"/>
    <p:sldLayoutId id="2147483902" r:id="rId31"/>
    <p:sldLayoutId id="2147483903" r:id="rId32"/>
    <p:sldLayoutId id="2147483904" r:id="rId33"/>
    <p:sldLayoutId id="2147483697" r:id="rId34"/>
    <p:sldLayoutId id="2147483669" r:id="rId35"/>
    <p:sldLayoutId id="2147483905" r:id="rId36"/>
    <p:sldLayoutId id="2147483906" r:id="rId37"/>
    <p:sldLayoutId id="2147483907" r:id="rId38"/>
    <p:sldLayoutId id="2147483908" r:id="rId39"/>
    <p:sldLayoutId id="2147483698" r:id="rId40"/>
    <p:sldLayoutId id="2147483665" r:id="rId41"/>
    <p:sldLayoutId id="2147483909" r:id="rId42"/>
    <p:sldLayoutId id="2147483910" r:id="rId43"/>
    <p:sldLayoutId id="2147483911" r:id="rId44"/>
    <p:sldLayoutId id="2147483912" r:id="rId45"/>
    <p:sldLayoutId id="2147483672" r:id="rId46"/>
    <p:sldLayoutId id="2147483913" r:id="rId47"/>
    <p:sldLayoutId id="2147483914" r:id="rId48"/>
    <p:sldLayoutId id="2147483915" r:id="rId49"/>
    <p:sldLayoutId id="2147483916" r:id="rId50"/>
    <p:sldLayoutId id="2147483917" r:id="rId51"/>
    <p:sldLayoutId id="2147483918" r:id="rId52"/>
    <p:sldLayoutId id="2147483919" r:id="rId53"/>
    <p:sldLayoutId id="2147483920" r:id="rId54"/>
    <p:sldLayoutId id="2147483699" r:id="rId55"/>
    <p:sldLayoutId id="2147483921" r:id="rId56"/>
    <p:sldLayoutId id="2147483922" r:id="rId57"/>
    <p:sldLayoutId id="2147483923" r:id="rId58"/>
    <p:sldLayoutId id="2147483703" r:id="rId59"/>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3.xml"/><Relationship Id="rId1" Type="http://schemas.openxmlformats.org/officeDocument/2006/relationships/tags" Target="../tags/tag2.xml"/><Relationship Id="rId4" Type="http://schemas.openxmlformats.org/officeDocument/2006/relationships/hyperlink" Target="https://www.octapharma.ca/en/therapies/product-overview"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s://www.octapharma.ca/en/therapies/product-overview"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hyperlink" Target="https://www.octapharma.ca/en/therapies/product-overview"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hyperlink" Target="https://www.octapharma.ca/en/therapies/product-overview"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2.xml"/><Relationship Id="rId1" Type="http://schemas.openxmlformats.org/officeDocument/2006/relationships/tags" Target="../tags/tag14.xml"/><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8.xml"/><Relationship Id="rId1" Type="http://schemas.openxmlformats.org/officeDocument/2006/relationships/tags" Target="../tags/tag15.xml"/><Relationship Id="rId6" Type="http://schemas.openxmlformats.org/officeDocument/2006/relationships/hyperlink" Target="https://profedu.blood.ca/en/faq-solvent-detergent-sd-treated-plasma-octaplasma" TargetMode="External"/><Relationship Id="rId5" Type="http://schemas.openxmlformats.org/officeDocument/2006/relationships/hyperlink" Target="https://www.octapharma.ca/en/therapies/product-overview" TargetMode="External"/><Relationship Id="rId4" Type="http://schemas.openxmlformats.org/officeDocument/2006/relationships/hyperlink" Target="https://octapharma.ca/"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8.xml"/><Relationship Id="rId1" Type="http://schemas.openxmlformats.org/officeDocument/2006/relationships/tags" Target="../tags/tag16.xml"/><Relationship Id="rId6" Type="http://schemas.openxmlformats.org/officeDocument/2006/relationships/hyperlink" Target="https://www.octapharma.ca/en/therapies/product-overview" TargetMode="External"/><Relationship Id="rId5" Type="http://schemas.openxmlformats.org/officeDocument/2006/relationships/image" Target="../media/image35.jpeg"/><Relationship Id="rId4" Type="http://schemas.openxmlformats.org/officeDocument/2006/relationships/hyperlink" Target="https://www.blood.ca/en/hospital-services/customer-service/hospital-liaison-specialists-includes-site-contact-list"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9.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hyperlink" Target="https://www.octapharma.ca/en/therapies/product-overview"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hyperlink" Target="https://www.octapharma.ca/en/therapies/product-overview"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7.jpeg"/><Relationship Id="rId4" Type="http://schemas.openxmlformats.org/officeDocument/2006/relationships/hyperlink" Target="https://www.octapharma.ca/en/therapies/product-overview"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hyperlink" Target="https://www.octapharma.ca/en/therapies/product-overview"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hyperlink" Target="https://www.blood.ca/en/hospital-services/customer-service/communications/customer-letters" TargetMode="External"/><Relationship Id="rId5" Type="http://schemas.openxmlformats.org/officeDocument/2006/relationships/hyperlink" Target="https://www.octapharma.ca/en/therapies/product-overview" TargetMode="Externa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hyperlink" Target="https://www.blood.ca/en/hospital-services/customer-service/communications/customer-letters" TargetMode="Externa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octapharma.ca/en/therapies/product-overview"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5" Type="http://schemas.openxmlformats.org/officeDocument/2006/relationships/hyperlink" Target="https://www.octapharma.ca/en/therapies/product-overview" TargetMode="Externa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879846" y="5381634"/>
            <a:ext cx="7190678" cy="1068953"/>
          </a:xfrm>
        </p:spPr>
        <p:txBody>
          <a:bodyPr/>
          <a:lstStyle/>
          <a:p>
            <a:r>
              <a:rPr lang="en-CA" dirty="0"/>
              <a:t>January 2023 </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780691" y="685679"/>
            <a:ext cx="11565147" cy="2599547"/>
          </a:xfrm>
        </p:spPr>
        <p:txBody>
          <a:bodyPr>
            <a:normAutofit fontScale="90000"/>
          </a:bodyPr>
          <a:lstStyle/>
          <a:p>
            <a:r>
              <a:rPr lang="en-CA" sz="4800" dirty="0" err="1">
                <a:latin typeface="Arial"/>
                <a:cs typeface="Arial"/>
              </a:rPr>
              <a:t>Octaplasma</a:t>
            </a:r>
            <a:r>
              <a:rPr lang="en-CA" sz="4800" dirty="0">
                <a:latin typeface="Arial"/>
                <a:cs typeface="Arial"/>
              </a:rPr>
              <a:t>:</a:t>
            </a:r>
            <a:br>
              <a:rPr lang="en-CA" sz="4800" dirty="0">
                <a:latin typeface="Arial"/>
                <a:cs typeface="Arial"/>
              </a:rPr>
            </a:br>
            <a:r>
              <a:rPr lang="en-CA" sz="4800" dirty="0">
                <a:latin typeface="Arial"/>
                <a:cs typeface="Arial"/>
              </a:rPr>
              <a:t>Information for laboratory technologists</a:t>
            </a:r>
            <a:br>
              <a:rPr lang="en-CA" dirty="0">
                <a:latin typeface="Arial"/>
                <a:cs typeface="Arial"/>
              </a:rPr>
            </a:br>
            <a:endParaRPr lang="en-CA">
              <a:latin typeface="Arial"/>
              <a:cs typeface="Arial"/>
            </a:endParaRPr>
          </a:p>
        </p:txBody>
      </p:sp>
      <p:sp>
        <p:nvSpPr>
          <p:cNvPr id="2" name="TextBox 1">
            <a:extLst>
              <a:ext uri="{FF2B5EF4-FFF2-40B4-BE49-F238E27FC236}">
                <a16:creationId xmlns:a16="http://schemas.microsoft.com/office/drawing/2014/main" id="{8D76A2EC-A405-08D5-7DC7-ED533EA11C7A}"/>
              </a:ext>
            </a:extLst>
          </p:cNvPr>
          <p:cNvSpPr txBox="1"/>
          <p:nvPr/>
        </p:nvSpPr>
        <p:spPr>
          <a:xfrm>
            <a:off x="3800594" y="6104705"/>
            <a:ext cx="7812872" cy="784830"/>
          </a:xfrm>
          <a:prstGeom prst="rect">
            <a:avLst/>
          </a:prstGeom>
          <a:noFill/>
        </p:spPr>
        <p:txBody>
          <a:bodyPr wrap="square" lIns="91440" tIns="45720" rIns="91440" bIns="45720" rtlCol="0" anchor="t">
            <a:spAutoFit/>
          </a:bodyPr>
          <a:lstStyle/>
          <a:p>
            <a:r>
              <a:rPr lang="en-CA" sz="1100" dirty="0">
                <a:solidFill>
                  <a:schemeClr val="bg1">
                    <a:lumMod val="50000"/>
                  </a:schemeClr>
                </a:solidFill>
                <a:latin typeface="Arial" panose="020B0604020202020204" pitchFamily="34" charset="0"/>
                <a:cs typeface="Arial" panose="020B0604020202020204" pitchFamily="34" charset="0"/>
              </a:rPr>
              <a:t>This document may be found on</a:t>
            </a:r>
            <a:r>
              <a:rPr lang="en-CA" sz="1100" b="0" dirty="0">
                <a:solidFill>
                  <a:schemeClr val="bg1">
                    <a:lumMod val="50000"/>
                  </a:schemeClr>
                </a:solidFill>
                <a:latin typeface="Arial" panose="020B0604020202020204" pitchFamily="34" charset="0"/>
                <a:cs typeface="Arial" panose="020B0604020202020204" pitchFamily="34" charset="0"/>
              </a:rPr>
              <a:t>: Canadia</a:t>
            </a:r>
            <a:r>
              <a:rPr lang="en-CA" sz="1100" dirty="0">
                <a:solidFill>
                  <a:schemeClr val="bg1">
                    <a:lumMod val="50000"/>
                  </a:schemeClr>
                </a:solidFill>
                <a:latin typeface="Arial" panose="020B0604020202020204" pitchFamily="34" charset="0"/>
                <a:cs typeface="Arial" panose="020B0604020202020204" pitchFamily="34" charset="0"/>
              </a:rPr>
              <a:t>n Blood Services’ professional education website, profedu.ca</a:t>
            </a:r>
            <a:endParaRPr lang="en-CA" sz="1100" b="0" dirty="0">
              <a:solidFill>
                <a:schemeClr val="bg1">
                  <a:lumMod val="50000"/>
                </a:schemeClr>
              </a:solidFill>
              <a:latin typeface="Arial" panose="020B0604020202020204" pitchFamily="34" charset="0"/>
              <a:cs typeface="Arial" panose="020B0604020202020204" pitchFamily="34" charset="0"/>
            </a:endParaRPr>
          </a:p>
          <a:p>
            <a:r>
              <a:rPr lang="en-CA" sz="1100" dirty="0">
                <a:solidFill>
                  <a:schemeClr val="bg1">
                    <a:lumMod val="50000"/>
                  </a:schemeClr>
                </a:solidFill>
                <a:latin typeface="Arial" panose="020B0604020202020204" pitchFamily="34" charset="0"/>
                <a:ea typeface="+mn-lt"/>
                <a:cs typeface="Arial" panose="020B0604020202020204" pitchFamily="34" charset="0"/>
              </a:rPr>
              <a:t>Information is current to January 12, 2023. Always refer to the Product Monograph for up-to-date information.</a:t>
            </a:r>
            <a:r>
              <a:rPr lang="en-CA" sz="1100" dirty="0">
                <a:latin typeface="Arial" panose="020B0604020202020204" pitchFamily="34" charset="0"/>
                <a:ea typeface="+mn-lt"/>
                <a:cs typeface="Arial" panose="020B0604020202020204" pitchFamily="34" charset="0"/>
              </a:rPr>
              <a:t> </a:t>
            </a:r>
            <a:r>
              <a:rPr lang="en-CA" sz="1100" dirty="0">
                <a:solidFill>
                  <a:schemeClr val="tx1">
                    <a:lumMod val="60000"/>
                    <a:lumOff val="40000"/>
                  </a:schemeClr>
                </a:solidFill>
                <a:latin typeface="Arial" panose="020B0604020202020204" pitchFamily="34" charset="0"/>
                <a:cs typeface="Arial" panose="020B0604020202020204" pitchFamily="34" charset="0"/>
              </a:rPr>
              <a:t> </a:t>
            </a:r>
            <a:r>
              <a:rPr lang="en-CA" sz="1100" dirty="0">
                <a:latin typeface="Arial" panose="020B0604020202020204" pitchFamily="34" charset="0"/>
                <a:ea typeface="+mn-lt"/>
                <a:cs typeface="Arial" panose="020B0604020202020204" pitchFamily="34" charset="0"/>
                <a:hlinkClick r:id="rId4"/>
              </a:rPr>
              <a:t>Our product portfolio (octapharma.ca)</a:t>
            </a:r>
            <a:endParaRPr lang="en-CA" sz="1100" dirty="0">
              <a:solidFill>
                <a:schemeClr val="tx1">
                  <a:lumMod val="60000"/>
                  <a:lumOff val="40000"/>
                </a:schemeClr>
              </a:solidFill>
              <a:latin typeface="Arial" panose="020B0604020202020204" pitchFamily="34" charset="0"/>
              <a:cs typeface="Arial" panose="020B0604020202020204" pitchFamily="34" charset="0"/>
            </a:endParaRP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14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912B-0151-8B40-9EC6-10CED8E0F530}"/>
              </a:ext>
            </a:extLst>
          </p:cNvPr>
          <p:cNvSpPr>
            <a:spLocks noGrp="1"/>
          </p:cNvSpPr>
          <p:nvPr>
            <p:ph idx="1"/>
          </p:nvPr>
        </p:nvSpPr>
        <p:spPr>
          <a:xfrm>
            <a:off x="765594" y="1158643"/>
            <a:ext cx="10515600" cy="2936280"/>
          </a:xfrm>
        </p:spPr>
        <p:txBody>
          <a:bodyPr>
            <a:normAutofit/>
          </a:bodyPr>
          <a:lstStyle/>
          <a:p>
            <a:pPr>
              <a:buClr>
                <a:srgbClr val="E71324"/>
              </a:buClr>
            </a:pPr>
            <a:r>
              <a:rPr lang="en-CA"/>
              <a:t>Upon receipt, inspect as per your transfusion service standard operating procedure.</a:t>
            </a:r>
          </a:p>
          <a:p>
            <a:pPr>
              <a:buClr>
                <a:srgbClr val="E71324"/>
              </a:buClr>
            </a:pPr>
            <a:r>
              <a:rPr lang="en-CA"/>
              <a:t>We recommend that you set up this product in your laboratory information system using the unique identifier, as well as the product lot number.</a:t>
            </a:r>
            <a:endParaRPr lang="en-US"/>
          </a:p>
        </p:txBody>
      </p:sp>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744000" y="1820"/>
            <a:ext cx="10540429" cy="977538"/>
          </a:xfrm>
        </p:spPr>
        <p:txBody>
          <a:bodyPr vert="horz" lIns="91440" tIns="45720" rIns="91440" bIns="45720" rtlCol="0" anchor="b">
            <a:normAutofit/>
          </a:bodyPr>
          <a:lstStyle/>
          <a:p>
            <a:r>
              <a:rPr lang="en-CA" err="1">
                <a:latin typeface="Arial"/>
                <a:cs typeface="Arial"/>
              </a:rPr>
              <a:t>Octaplasma</a:t>
            </a:r>
            <a:r>
              <a:rPr lang="en-CA">
                <a:latin typeface="Arial"/>
                <a:cs typeface="Arial"/>
              </a:rPr>
              <a:t>: receiving and LIS</a:t>
            </a:r>
            <a:endParaRPr lang="en-US">
              <a:latin typeface="Arial"/>
              <a:cs typeface="Arial"/>
            </a:endParaRPr>
          </a:p>
        </p:txBody>
      </p:sp>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p:txBody>
          <a:bodyPr/>
          <a:lstStyle/>
          <a:p>
            <a:fld id="{7A1A82D1-6124-764A-B015-8BB5F625E955}" type="slidenum">
              <a:rPr lang="en-US" smtClean="0"/>
              <a:t>10</a:t>
            </a:fld>
            <a:endParaRPr lang="en-US"/>
          </a:p>
        </p:txBody>
      </p:sp>
      <p:sp>
        <p:nvSpPr>
          <p:cNvPr id="5" name="TextBox 4">
            <a:extLst>
              <a:ext uri="{FF2B5EF4-FFF2-40B4-BE49-F238E27FC236}">
                <a16:creationId xmlns:a16="http://schemas.microsoft.com/office/drawing/2014/main" id="{1850CD87-03C7-6ED2-EC96-C7399EFB9C46}"/>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dirty="0">
                <a:solidFill>
                  <a:schemeClr val="bg1">
                    <a:lumMod val="50000"/>
                  </a:schemeClr>
                </a:solidFill>
                <a:latin typeface="Arial"/>
                <a:cs typeface="Arial"/>
              </a:rPr>
              <a:t>This document may be found on</a:t>
            </a:r>
            <a:r>
              <a:rPr lang="en-CA" sz="1200" b="0" dirty="0">
                <a:solidFill>
                  <a:schemeClr val="bg1">
                    <a:lumMod val="50000"/>
                  </a:schemeClr>
                </a:solidFill>
                <a:latin typeface="Arial"/>
                <a:cs typeface="Arial"/>
              </a:rPr>
              <a:t>: Canadia</a:t>
            </a:r>
            <a:r>
              <a:rPr lang="en-CA" sz="1200" dirty="0">
                <a:solidFill>
                  <a:schemeClr val="bg1">
                    <a:lumMod val="50000"/>
                  </a:schemeClr>
                </a:solidFill>
                <a:latin typeface="Arial"/>
                <a:cs typeface="Arial"/>
              </a:rPr>
              <a:t>n Blood Services’ professional education website, profedu.ca</a:t>
            </a:r>
            <a:endParaRPr lang="en-CA" sz="1200" b="0" dirty="0">
              <a:solidFill>
                <a:schemeClr val="bg1">
                  <a:lumMod val="50000"/>
                </a:schemeClr>
              </a:solidFill>
              <a:latin typeface="Arial"/>
              <a:cs typeface="Arial"/>
            </a:endParaRPr>
          </a:p>
          <a:p>
            <a:r>
              <a:rPr lang="en-CA" sz="1200" dirty="0">
                <a:solidFill>
                  <a:schemeClr val="bg1">
                    <a:lumMod val="50000"/>
                  </a:schemeClr>
                </a:solidFill>
                <a:ea typeface="+mn-lt"/>
                <a:cs typeface="+mn-lt"/>
              </a:rPr>
              <a:t>Information is current to January 12, 2023. Always refer to the Product Monograph for up-to-date information. </a:t>
            </a:r>
            <a:r>
              <a:rPr lang="en-CA" sz="1200" dirty="0">
                <a:solidFill>
                  <a:schemeClr val="bg1">
                    <a:lumMod val="50000"/>
                  </a:schemeClr>
                </a:solidFill>
                <a:latin typeface="Arial"/>
                <a:cs typeface="Arial"/>
              </a:rPr>
              <a:t> </a:t>
            </a:r>
            <a:r>
              <a:rPr lang="en-CA" sz="1200" dirty="0">
                <a:ea typeface="+mn-lt"/>
                <a:cs typeface="+mn-lt"/>
                <a:hlinkClick r:id="rId4"/>
              </a:rPr>
              <a:t>Our product portfolio (octapharma.ca)</a:t>
            </a:r>
            <a:endParaRPr lang="en-CA" sz="1200" dirty="0">
              <a:solidFill>
                <a:schemeClr val="tx1">
                  <a:lumMod val="60000"/>
                  <a:lumOff val="40000"/>
                </a:schemeClr>
              </a:solidFill>
              <a:latin typeface="Arial" panose="020B0604020202020204" pitchFamily="34" charset="0"/>
              <a:cs typeface="Arial" panose="020B0604020202020204" pitchFamily="34" charset="0"/>
            </a:endParaRP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5677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912B-0151-8B40-9EC6-10CED8E0F530}"/>
              </a:ext>
            </a:extLst>
          </p:cNvPr>
          <p:cNvSpPr>
            <a:spLocks noGrp="1"/>
          </p:cNvSpPr>
          <p:nvPr>
            <p:ph idx="1"/>
          </p:nvPr>
        </p:nvSpPr>
        <p:spPr>
          <a:xfrm>
            <a:off x="765594" y="1158643"/>
            <a:ext cx="10515600" cy="2936280"/>
          </a:xfrm>
        </p:spPr>
        <p:txBody>
          <a:bodyPr>
            <a:normAutofit/>
          </a:bodyPr>
          <a:lstStyle/>
          <a:p>
            <a:pPr>
              <a:buClr>
                <a:srgbClr val="E71324"/>
              </a:buClr>
            </a:pPr>
            <a:r>
              <a:rPr lang="en-US" dirty="0">
                <a:latin typeface="Arial"/>
                <a:cs typeface="Arial"/>
              </a:rPr>
              <a:t>Follow the instructions in the </a:t>
            </a:r>
            <a:r>
              <a:rPr lang="en-US" dirty="0" err="1">
                <a:latin typeface="Arial"/>
                <a:cs typeface="Arial"/>
              </a:rPr>
              <a:t>Octaplasma</a:t>
            </a:r>
            <a:r>
              <a:rPr lang="en-US" dirty="0">
                <a:latin typeface="Arial"/>
                <a:cs typeface="Arial"/>
              </a:rPr>
              <a:t> </a:t>
            </a:r>
            <a:r>
              <a:rPr lang="en-US" dirty="0">
                <a:latin typeface="Arial"/>
                <a:cs typeface="Arial"/>
                <a:hlinkClick r:id="rId4"/>
              </a:rPr>
              <a:t>product monograph</a:t>
            </a:r>
            <a:r>
              <a:rPr lang="en-US" dirty="0">
                <a:latin typeface="Arial"/>
                <a:cs typeface="Arial"/>
              </a:rPr>
              <a:t>.</a:t>
            </a:r>
          </a:p>
          <a:p>
            <a:pPr>
              <a:buClr>
                <a:srgbClr val="E71324"/>
              </a:buClr>
            </a:pPr>
            <a:r>
              <a:rPr lang="en-US" dirty="0">
                <a:latin typeface="Arial"/>
                <a:cs typeface="Arial"/>
              </a:rPr>
              <a:t>Key points:</a:t>
            </a:r>
            <a:endParaRPr lang="en-US" dirty="0"/>
          </a:p>
          <a:p>
            <a:pPr lvl="1">
              <a:buClr>
                <a:srgbClr val="E71324"/>
              </a:buClr>
            </a:pPr>
            <a:r>
              <a:rPr lang="en-US" dirty="0">
                <a:latin typeface="Arial"/>
                <a:cs typeface="Arial"/>
              </a:rPr>
              <a:t>Protect from exposure to light.</a:t>
            </a:r>
          </a:p>
          <a:p>
            <a:pPr lvl="1">
              <a:buClr>
                <a:srgbClr val="E71324"/>
              </a:buClr>
            </a:pPr>
            <a:r>
              <a:rPr lang="en-US" dirty="0">
                <a:latin typeface="Arial"/>
                <a:cs typeface="Arial"/>
              </a:rPr>
              <a:t>Store at &lt; -18 ⁰C.</a:t>
            </a:r>
          </a:p>
          <a:p>
            <a:pPr lvl="1">
              <a:buClr>
                <a:srgbClr val="E71324"/>
              </a:buClr>
            </a:pPr>
            <a:r>
              <a:rPr lang="en-US" dirty="0">
                <a:latin typeface="Arial"/>
                <a:cs typeface="Arial"/>
              </a:rPr>
              <a:t>Follow the expiration date on the product.</a:t>
            </a:r>
          </a:p>
        </p:txBody>
      </p:sp>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744000" y="1820"/>
            <a:ext cx="10540429" cy="977538"/>
          </a:xfrm>
        </p:spPr>
        <p:txBody>
          <a:bodyPr vert="horz" lIns="91440" tIns="45720" rIns="91440" bIns="45720" rtlCol="0" anchor="b">
            <a:normAutofit/>
          </a:bodyPr>
          <a:lstStyle/>
          <a:p>
            <a:r>
              <a:rPr lang="en-CA" err="1">
                <a:latin typeface="Arial"/>
                <a:cs typeface="Arial"/>
              </a:rPr>
              <a:t>Octaplasma</a:t>
            </a:r>
            <a:r>
              <a:rPr lang="en-CA">
                <a:latin typeface="Arial"/>
                <a:cs typeface="Arial"/>
              </a:rPr>
              <a:t>: storage</a:t>
            </a:r>
            <a:endParaRPr lang="en-US">
              <a:latin typeface="Arial"/>
              <a:cs typeface="Arial"/>
            </a:endParaRPr>
          </a:p>
        </p:txBody>
      </p:sp>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p:txBody>
          <a:bodyPr/>
          <a:lstStyle/>
          <a:p>
            <a:fld id="{7A1A82D1-6124-764A-B015-8BB5F625E955}" type="slidenum">
              <a:rPr lang="en-US" smtClean="0"/>
              <a:t>11</a:t>
            </a:fld>
            <a:endParaRPr lang="en-US"/>
          </a:p>
        </p:txBody>
      </p:sp>
      <p:sp>
        <p:nvSpPr>
          <p:cNvPr id="5" name="TextBox 4">
            <a:extLst>
              <a:ext uri="{FF2B5EF4-FFF2-40B4-BE49-F238E27FC236}">
                <a16:creationId xmlns:a16="http://schemas.microsoft.com/office/drawing/2014/main" id="{9D97DD82-0B68-4784-9BF8-C08B94A49BB1}"/>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dirty="0">
                <a:solidFill>
                  <a:schemeClr val="bg1">
                    <a:lumMod val="50000"/>
                  </a:schemeClr>
                </a:solidFill>
                <a:latin typeface="Arial"/>
                <a:cs typeface="Arial"/>
              </a:rPr>
              <a:t>This document may be found on</a:t>
            </a:r>
            <a:r>
              <a:rPr lang="en-CA" sz="1200" b="0" dirty="0">
                <a:solidFill>
                  <a:schemeClr val="bg1">
                    <a:lumMod val="50000"/>
                  </a:schemeClr>
                </a:solidFill>
                <a:latin typeface="Arial"/>
                <a:cs typeface="Arial"/>
              </a:rPr>
              <a:t>: Canadia</a:t>
            </a:r>
            <a:r>
              <a:rPr lang="en-CA" sz="1200" dirty="0">
                <a:solidFill>
                  <a:schemeClr val="bg1">
                    <a:lumMod val="50000"/>
                  </a:schemeClr>
                </a:solidFill>
                <a:latin typeface="Arial"/>
                <a:cs typeface="Arial"/>
              </a:rPr>
              <a:t>n Blood Services’ professional education website, profedu.ca</a:t>
            </a:r>
            <a:endParaRPr lang="en-CA" sz="1200" b="0" dirty="0">
              <a:solidFill>
                <a:schemeClr val="bg1">
                  <a:lumMod val="50000"/>
                </a:schemeClr>
              </a:solidFill>
              <a:latin typeface="Arial"/>
              <a:cs typeface="Arial"/>
            </a:endParaRPr>
          </a:p>
          <a:p>
            <a:r>
              <a:rPr lang="en-CA" sz="1200" dirty="0">
                <a:solidFill>
                  <a:schemeClr val="bg1">
                    <a:lumMod val="50000"/>
                  </a:schemeClr>
                </a:solidFill>
                <a:ea typeface="+mn-lt"/>
                <a:cs typeface="+mn-lt"/>
              </a:rPr>
              <a:t>Information is current to January 12, 2023. Always refer to the Product Monograph for up-to-date information</a:t>
            </a:r>
            <a:r>
              <a:rPr lang="en-CA" sz="1200" dirty="0">
                <a:ea typeface="+mn-lt"/>
                <a:cs typeface="+mn-lt"/>
              </a:rPr>
              <a:t>. </a:t>
            </a:r>
            <a:r>
              <a:rPr lang="en-CA" sz="1200" dirty="0">
                <a:solidFill>
                  <a:schemeClr val="tx1">
                    <a:lumMod val="60000"/>
                    <a:lumOff val="40000"/>
                  </a:schemeClr>
                </a:solidFill>
                <a:latin typeface="Arial"/>
                <a:cs typeface="Arial"/>
              </a:rPr>
              <a:t> </a:t>
            </a:r>
            <a:r>
              <a:rPr lang="en-CA" sz="1200" dirty="0">
                <a:ea typeface="+mn-lt"/>
                <a:cs typeface="+mn-lt"/>
                <a:hlinkClick r:id="rId4"/>
              </a:rPr>
              <a:t>Our product portfolio (octapharma.ca)</a:t>
            </a:r>
            <a:endParaRPr lang="en-CA" sz="1200" dirty="0">
              <a:solidFill>
                <a:schemeClr val="tx1">
                  <a:lumMod val="60000"/>
                  <a:lumOff val="40000"/>
                </a:schemeClr>
              </a:solidFill>
              <a:latin typeface="Arial" panose="020B0604020202020204" pitchFamily="34" charset="0"/>
              <a:cs typeface="Arial" panose="020B0604020202020204" pitchFamily="34" charset="0"/>
            </a:endParaRP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5823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912B-0151-8B40-9EC6-10CED8E0F530}"/>
              </a:ext>
            </a:extLst>
          </p:cNvPr>
          <p:cNvSpPr>
            <a:spLocks noGrp="1"/>
          </p:cNvSpPr>
          <p:nvPr>
            <p:ph idx="1"/>
          </p:nvPr>
        </p:nvSpPr>
        <p:spPr>
          <a:xfrm>
            <a:off x="754221" y="1538648"/>
            <a:ext cx="10492854" cy="3982608"/>
          </a:xfrm>
        </p:spPr>
        <p:txBody>
          <a:bodyPr>
            <a:normAutofit/>
          </a:bodyPr>
          <a:lstStyle/>
          <a:p>
            <a:pPr>
              <a:buClr>
                <a:srgbClr val="E71324"/>
              </a:buClr>
            </a:pPr>
            <a:r>
              <a:rPr lang="en-CA" dirty="0">
                <a:latin typeface="Arial"/>
                <a:cs typeface="Arial"/>
              </a:rPr>
              <a:t>Follow the thawing instructions in the </a:t>
            </a:r>
            <a:r>
              <a:rPr lang="en-CA" dirty="0" err="1">
                <a:latin typeface="Arial"/>
                <a:cs typeface="Arial"/>
              </a:rPr>
              <a:t>Octaplasma</a:t>
            </a:r>
            <a:r>
              <a:rPr lang="en-CA" dirty="0">
                <a:latin typeface="Arial"/>
                <a:cs typeface="Arial"/>
              </a:rPr>
              <a:t> </a:t>
            </a:r>
            <a:r>
              <a:rPr lang="en-CA" dirty="0">
                <a:latin typeface="Arial"/>
                <a:cs typeface="Arial"/>
                <a:hlinkClick r:id="rId4"/>
              </a:rPr>
              <a:t>product monograph</a:t>
            </a:r>
            <a:r>
              <a:rPr lang="en-CA" dirty="0">
                <a:latin typeface="Arial"/>
                <a:cs typeface="Arial"/>
              </a:rPr>
              <a:t>.</a:t>
            </a:r>
          </a:p>
          <a:p>
            <a:pPr>
              <a:buClr>
                <a:srgbClr val="E71324"/>
              </a:buClr>
            </a:pPr>
            <a:r>
              <a:rPr lang="en-CA" dirty="0">
                <a:latin typeface="Arial"/>
                <a:cs typeface="Arial"/>
              </a:rPr>
              <a:t>Thawed </a:t>
            </a:r>
            <a:r>
              <a:rPr lang="en-CA" dirty="0" err="1">
                <a:latin typeface="Arial"/>
                <a:cs typeface="Arial"/>
              </a:rPr>
              <a:t>Octaplasma</a:t>
            </a:r>
            <a:r>
              <a:rPr lang="en-CA" dirty="0">
                <a:latin typeface="Arial"/>
                <a:cs typeface="Arial"/>
              </a:rPr>
              <a:t> should be stored at the temperature indicated in the product monograph and for the maximum time indicated.</a:t>
            </a:r>
          </a:p>
          <a:p>
            <a:pPr>
              <a:buClr>
                <a:srgbClr val="E71324"/>
              </a:buClr>
            </a:pPr>
            <a:r>
              <a:rPr lang="en-CA" dirty="0">
                <a:latin typeface="Arial"/>
                <a:cs typeface="Arial"/>
              </a:rPr>
              <a:t>Earlier reports of visible fibrin threads observed during thawing (see the CBS CL 2017-07 and </a:t>
            </a:r>
            <a:r>
              <a:rPr lang="en-CA" dirty="0" err="1">
                <a:latin typeface="Arial"/>
                <a:cs typeface="Arial"/>
              </a:rPr>
              <a:t>Octapharma</a:t>
            </a:r>
            <a:r>
              <a:rPr lang="en-CA" dirty="0">
                <a:latin typeface="Arial"/>
                <a:cs typeface="Arial"/>
              </a:rPr>
              <a:t> attachment) have been addressed in the updated </a:t>
            </a:r>
            <a:r>
              <a:rPr lang="en-CA" dirty="0" err="1">
                <a:latin typeface="Arial"/>
                <a:cs typeface="Arial"/>
              </a:rPr>
              <a:t>Octaplasma</a:t>
            </a:r>
            <a:r>
              <a:rPr lang="en-CA" dirty="0">
                <a:latin typeface="Arial"/>
                <a:cs typeface="Arial"/>
              </a:rPr>
              <a:t> product monograph.</a:t>
            </a:r>
            <a:endParaRPr lang="en-CA" dirty="0"/>
          </a:p>
          <a:p>
            <a:pPr>
              <a:buClr>
                <a:srgbClr val="E71324"/>
              </a:buClr>
            </a:pPr>
            <a:endParaRPr lang="en-CA">
              <a:latin typeface="Arial"/>
              <a:cs typeface="Arial"/>
            </a:endParaRPr>
          </a:p>
          <a:p>
            <a:pPr>
              <a:buClr>
                <a:srgbClr val="8C8C8C"/>
              </a:buClr>
            </a:pPr>
            <a:endParaRPr lang="en-US"/>
          </a:p>
        </p:txBody>
      </p:sp>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755373" y="365760"/>
            <a:ext cx="10540429" cy="977538"/>
          </a:xfrm>
        </p:spPr>
        <p:txBody>
          <a:bodyPr/>
          <a:lstStyle/>
          <a:p>
            <a:r>
              <a:rPr lang="en-CA" err="1">
                <a:latin typeface="Arial"/>
                <a:cs typeface="Arial"/>
              </a:rPr>
              <a:t>Octaplasma</a:t>
            </a:r>
            <a:r>
              <a:rPr lang="en-CA">
                <a:latin typeface="Arial"/>
                <a:cs typeface="Arial"/>
              </a:rPr>
              <a:t>: thawing</a:t>
            </a:r>
            <a:endParaRPr lang="en-US"/>
          </a:p>
        </p:txBody>
      </p:sp>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p:txBody>
          <a:bodyPr/>
          <a:lstStyle/>
          <a:p>
            <a:fld id="{7A1A82D1-6124-764A-B015-8BB5F625E955}" type="slidenum">
              <a:rPr lang="en-US" smtClean="0"/>
              <a:t>12</a:t>
            </a:fld>
            <a:endParaRPr lang="en-US"/>
          </a:p>
        </p:txBody>
      </p:sp>
      <p:sp>
        <p:nvSpPr>
          <p:cNvPr id="5" name="TextBox 4">
            <a:extLst>
              <a:ext uri="{FF2B5EF4-FFF2-40B4-BE49-F238E27FC236}">
                <a16:creationId xmlns:a16="http://schemas.microsoft.com/office/drawing/2014/main" id="{5F04E929-1852-9C84-9B9C-5F5BE7171DDC}"/>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a:solidFill>
                  <a:schemeClr val="tx1">
                    <a:lumMod val="60000"/>
                    <a:lumOff val="40000"/>
                  </a:schemeClr>
                </a:solidFill>
                <a:latin typeface="Arial"/>
                <a:cs typeface="Arial"/>
              </a:rPr>
              <a:t>This document may be found on</a:t>
            </a:r>
            <a:r>
              <a:rPr lang="en-CA" sz="1200" b="0">
                <a:solidFill>
                  <a:schemeClr val="tx1">
                    <a:lumMod val="60000"/>
                    <a:lumOff val="40000"/>
                  </a:schemeClr>
                </a:solidFill>
                <a:latin typeface="Arial"/>
                <a:cs typeface="Arial"/>
              </a:rPr>
              <a:t>: Canadia</a:t>
            </a:r>
            <a:r>
              <a:rPr lang="en-CA" sz="1200">
                <a:solidFill>
                  <a:schemeClr val="tx1">
                    <a:lumMod val="60000"/>
                    <a:lumOff val="40000"/>
                  </a:schemeClr>
                </a:solidFill>
                <a:latin typeface="Arial"/>
                <a:cs typeface="Arial"/>
              </a:rPr>
              <a:t>n Blood Services’ professional education website, profedu.ca</a:t>
            </a:r>
            <a:endParaRPr lang="en-CA" sz="1200" b="0">
              <a:solidFill>
                <a:schemeClr val="tx1">
                  <a:lumMod val="60000"/>
                  <a:lumOff val="40000"/>
                </a:schemeClr>
              </a:solidFill>
              <a:latin typeface="Arial"/>
              <a:cs typeface="Arial"/>
            </a:endParaRPr>
          </a:p>
          <a:p>
            <a:r>
              <a:rPr lang="en-CA" sz="1200">
                <a:ea typeface="+mn-lt"/>
                <a:cs typeface="+mn-lt"/>
              </a:rPr>
              <a:t>Information is current to January 12, 2023. Always refer to the Product Monograph for up-to-date information. </a:t>
            </a:r>
            <a:r>
              <a:rPr lang="en-CA" sz="1200">
                <a:solidFill>
                  <a:schemeClr val="tx1">
                    <a:lumMod val="60000"/>
                    <a:lumOff val="40000"/>
                  </a:schemeClr>
                </a:solidFill>
                <a:latin typeface="Arial"/>
                <a:cs typeface="Arial"/>
              </a:rPr>
              <a:t> </a:t>
            </a:r>
            <a:r>
              <a:rPr lang="en-CA" sz="1200">
                <a:ea typeface="+mn-lt"/>
                <a:cs typeface="+mn-lt"/>
                <a:hlinkClick r:id="rId4"/>
              </a:rPr>
              <a:t>Our product portfolio (octapharma.ca)</a:t>
            </a:r>
            <a:endParaRPr lang="en-CA" sz="120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8804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19556-7B87-4997-8366-1D4CEA4F518E}"/>
              </a:ext>
            </a:extLst>
          </p:cNvPr>
          <p:cNvSpPr>
            <a:spLocks noGrp="1"/>
          </p:cNvSpPr>
          <p:nvPr>
            <p:ph type="title"/>
          </p:nvPr>
        </p:nvSpPr>
        <p:spPr/>
        <p:txBody>
          <a:bodyPr/>
          <a:lstStyle/>
          <a:p>
            <a:r>
              <a:rPr lang="en-US"/>
              <a:t>Additional resources</a:t>
            </a:r>
            <a:br>
              <a:rPr lang="en-US"/>
            </a:br>
            <a:endParaRPr lang="en-US"/>
          </a:p>
        </p:txBody>
      </p:sp>
      <p:pic>
        <p:nvPicPr>
          <p:cNvPr id="9" name="Picture 2" descr="Icon&#10;&#10;Description automatically generated">
            <a:extLst>
              <a:ext uri="{FF2B5EF4-FFF2-40B4-BE49-F238E27FC236}">
                <a16:creationId xmlns:a16="http://schemas.microsoft.com/office/drawing/2014/main" id="{6AA4C750-08DA-2D49-5A10-92C179D2B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04" y="1017233"/>
            <a:ext cx="5308147" cy="50314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website&#10;&#10;Description automatically generated">
            <a:extLst>
              <a:ext uri="{FF2B5EF4-FFF2-40B4-BE49-F238E27FC236}">
                <a16:creationId xmlns:a16="http://schemas.microsoft.com/office/drawing/2014/main" id="{B28D3166-699C-81F7-A6CD-FE690233AC73}"/>
              </a:ext>
            </a:extLst>
          </p:cNvPr>
          <p:cNvPicPr>
            <a:picLocks noChangeAspect="1"/>
          </p:cNvPicPr>
          <p:nvPr/>
        </p:nvPicPr>
        <p:blipFill rotWithShape="1">
          <a:blip r:embed="rId5"/>
          <a:srcRect l="4040" r="2424" b="2076"/>
          <a:stretch/>
        </p:blipFill>
        <p:spPr>
          <a:xfrm>
            <a:off x="974889" y="1544375"/>
            <a:ext cx="4303091" cy="2629559"/>
          </a:xfrm>
          <a:prstGeom prst="rect">
            <a:avLst/>
          </a:prstGeom>
        </p:spPr>
      </p:pic>
    </p:spTree>
    <p:custDataLst>
      <p:tags r:id="rId1"/>
    </p:custDataLst>
    <p:extLst>
      <p:ext uri="{BB962C8B-B14F-4D97-AF65-F5344CB8AC3E}">
        <p14:creationId xmlns:p14="http://schemas.microsoft.com/office/powerpoint/2010/main" val="78335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3C04CD-BBCB-7850-6602-C09734A310DE}"/>
              </a:ext>
            </a:extLst>
          </p:cNvPr>
          <p:cNvSpPr>
            <a:spLocks noGrp="1"/>
          </p:cNvSpPr>
          <p:nvPr>
            <p:ph type="body" sz="quarter" idx="13"/>
          </p:nvPr>
        </p:nvSpPr>
        <p:spPr>
          <a:xfrm>
            <a:off x="411481" y="1143000"/>
            <a:ext cx="11384280" cy="5069456"/>
          </a:xfrm>
        </p:spPr>
        <p:txBody>
          <a:bodyPr>
            <a:normAutofit fontScale="92500"/>
          </a:bodyPr>
          <a:lstStyle/>
          <a:p>
            <a:endParaRPr lang="en-US" sz="2400" dirty="0">
              <a:latin typeface="Arial"/>
              <a:cs typeface="Arial"/>
            </a:endParaRPr>
          </a:p>
          <a:p>
            <a:r>
              <a:rPr lang="en-US" sz="2400" dirty="0" err="1">
                <a:latin typeface="Arial"/>
                <a:cs typeface="Arial"/>
              </a:rPr>
              <a:t>Octapharma</a:t>
            </a:r>
            <a:r>
              <a:rPr lang="en-US" sz="2400" dirty="0">
                <a:latin typeface="Arial"/>
                <a:cs typeface="Arial"/>
              </a:rPr>
              <a:t> Canada website (</a:t>
            </a:r>
            <a:r>
              <a:rPr lang="en-US" sz="2400" dirty="0">
                <a:latin typeface="Arial"/>
                <a:cs typeface="Arial"/>
                <a:hlinkClick r:id="rId4"/>
              </a:rPr>
              <a:t>https://octapharma.ca</a:t>
            </a:r>
            <a:r>
              <a:rPr lang="en-US" sz="2400" dirty="0">
                <a:latin typeface="Arial"/>
                <a:cs typeface="Arial"/>
              </a:rPr>
              <a:t>)</a:t>
            </a:r>
            <a:endParaRPr lang="en-US" sz="2400" dirty="0">
              <a:highlight>
                <a:srgbClr val="FFFF00"/>
              </a:highlight>
            </a:endParaRPr>
          </a:p>
          <a:p>
            <a:r>
              <a:rPr lang="en-US" sz="2400" dirty="0" err="1">
                <a:latin typeface="Arial"/>
                <a:cs typeface="Arial"/>
              </a:rPr>
              <a:t>Octaplasma</a:t>
            </a:r>
            <a:r>
              <a:rPr lang="en-US" sz="2400" dirty="0">
                <a:latin typeface="Arial"/>
                <a:cs typeface="Arial"/>
              </a:rPr>
              <a:t> product monograph</a:t>
            </a:r>
            <a:endParaRPr lang="en-US" sz="2400" dirty="0"/>
          </a:p>
          <a:p>
            <a:pPr indent="228600">
              <a:buNone/>
            </a:pPr>
            <a:r>
              <a:rPr lang="en-US" sz="2400" dirty="0">
                <a:latin typeface="Arial"/>
                <a:cs typeface="Arial"/>
              </a:rPr>
              <a:t>(</a:t>
            </a:r>
            <a:r>
              <a:rPr lang="en-US" sz="2400" dirty="0">
                <a:latin typeface="Arial"/>
                <a:cs typeface="Arial"/>
                <a:hlinkClick r:id="rId5"/>
              </a:rPr>
              <a:t>https://octapharma.ca/en/therapies/product-overview</a:t>
            </a:r>
            <a:r>
              <a:rPr lang="en-US" sz="2400" dirty="0">
                <a:latin typeface="Arial"/>
                <a:cs typeface="Arial"/>
              </a:rPr>
              <a:t>)  </a:t>
            </a:r>
          </a:p>
          <a:p>
            <a:endParaRPr lang="en-US" sz="2400" dirty="0">
              <a:latin typeface="Arial"/>
              <a:cs typeface="Arial"/>
            </a:endParaRPr>
          </a:p>
          <a:p>
            <a:r>
              <a:rPr lang="en-US" sz="2400" dirty="0">
                <a:latin typeface="Arial"/>
                <a:cs typeface="Arial"/>
              </a:rPr>
              <a:t>FAQ: Solvent detergent (S/D) treated plasma (</a:t>
            </a:r>
            <a:r>
              <a:rPr lang="en-US" sz="2400" dirty="0" err="1">
                <a:latin typeface="Arial"/>
                <a:cs typeface="Arial"/>
              </a:rPr>
              <a:t>Octaplasma</a:t>
            </a:r>
            <a:r>
              <a:rPr lang="en-US" sz="2400" dirty="0">
                <a:latin typeface="Arial"/>
                <a:cs typeface="Arial"/>
              </a:rPr>
              <a:t>) (under publications on </a:t>
            </a:r>
            <a:r>
              <a:rPr lang="en-US" sz="2400" dirty="0">
                <a:latin typeface="Arial"/>
                <a:cs typeface="Arial"/>
                <a:hlinkClick r:id="rId6"/>
              </a:rPr>
              <a:t>profedu.ca)</a:t>
            </a:r>
          </a:p>
          <a:p>
            <a:pPr marL="457200" indent="0">
              <a:buNone/>
            </a:pPr>
            <a:r>
              <a:rPr lang="en-US" dirty="0">
                <a:latin typeface="Arial"/>
                <a:cs typeface="Arial"/>
              </a:rPr>
              <a:t>Including additional resources: </a:t>
            </a:r>
          </a:p>
          <a:p>
            <a:pPr marL="685800">
              <a:buFont typeface="Arial"/>
            </a:pPr>
            <a:r>
              <a:rPr lang="en-US" dirty="0" err="1">
                <a:latin typeface="Arial"/>
                <a:cs typeface="Arial"/>
              </a:rPr>
              <a:t>Octaplasma</a:t>
            </a:r>
            <a:r>
              <a:rPr lang="en-US" dirty="0">
                <a:latin typeface="Arial"/>
                <a:cs typeface="Arial"/>
              </a:rPr>
              <a:t>: Clinical overview slide deck (also available as narrated video) </a:t>
            </a:r>
            <a:endParaRPr lang="en-US" dirty="0"/>
          </a:p>
          <a:p>
            <a:pPr marL="685800">
              <a:buFont typeface="Arial"/>
            </a:pPr>
            <a:r>
              <a:rPr lang="en-US" dirty="0" err="1">
                <a:latin typeface="Arial"/>
                <a:cs typeface="Arial"/>
              </a:rPr>
              <a:t>Octaplasma</a:t>
            </a:r>
            <a:r>
              <a:rPr lang="en-US" dirty="0">
                <a:latin typeface="Arial"/>
                <a:cs typeface="Arial"/>
              </a:rPr>
              <a:t>: Information for laboratory technologists slide deck (also available as narrated video) </a:t>
            </a:r>
            <a:endParaRPr lang="en-US" dirty="0"/>
          </a:p>
          <a:p>
            <a:pPr marL="685800">
              <a:buFont typeface="Arial"/>
            </a:pPr>
            <a:r>
              <a:rPr lang="en-US" dirty="0" err="1">
                <a:latin typeface="Arial"/>
                <a:cs typeface="Arial"/>
              </a:rPr>
              <a:t>Octaplasma</a:t>
            </a:r>
            <a:r>
              <a:rPr lang="en-US" dirty="0">
                <a:latin typeface="Arial"/>
                <a:cs typeface="Arial"/>
              </a:rPr>
              <a:t> (S/D plasma): one-page clinical summary</a:t>
            </a:r>
            <a:endParaRPr lang="en-US" dirty="0"/>
          </a:p>
          <a:p>
            <a:endParaRPr lang="en-US" sz="2400" dirty="0"/>
          </a:p>
        </p:txBody>
      </p:sp>
      <p:sp>
        <p:nvSpPr>
          <p:cNvPr id="5" name="Title 4">
            <a:extLst>
              <a:ext uri="{FF2B5EF4-FFF2-40B4-BE49-F238E27FC236}">
                <a16:creationId xmlns:a16="http://schemas.microsoft.com/office/drawing/2014/main" id="{E41A8E17-B973-1814-D3B5-3B9EA6139634}"/>
              </a:ext>
            </a:extLst>
          </p:cNvPr>
          <p:cNvSpPr>
            <a:spLocks noGrp="1"/>
          </p:cNvSpPr>
          <p:nvPr>
            <p:ph type="title"/>
          </p:nvPr>
        </p:nvSpPr>
        <p:spPr/>
        <p:txBody>
          <a:bodyPr/>
          <a:lstStyle/>
          <a:p>
            <a:r>
              <a:rPr lang="en-CA"/>
              <a:t>Resources</a:t>
            </a:r>
            <a:endParaRPr lang="en-US"/>
          </a:p>
        </p:txBody>
      </p:sp>
      <p:sp>
        <p:nvSpPr>
          <p:cNvPr id="2" name="TextBox 1">
            <a:extLst>
              <a:ext uri="{FF2B5EF4-FFF2-40B4-BE49-F238E27FC236}">
                <a16:creationId xmlns:a16="http://schemas.microsoft.com/office/drawing/2014/main" id="{457561AC-7879-67D1-8432-B9036D1F11F1}"/>
              </a:ext>
            </a:extLst>
          </p:cNvPr>
          <p:cNvSpPr txBox="1"/>
          <p:nvPr/>
        </p:nvSpPr>
        <p:spPr>
          <a:xfrm>
            <a:off x="4542263" y="6161656"/>
            <a:ext cx="6664714" cy="6001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This document may be found on: Canadian Blood Services’ professional education website, profedu.ca​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Information is current to January 12, 2023. Always refer to the Product Monograph for up-to-date information.  </a:t>
            </a:r>
            <a:r>
              <a:rPr kumimoji="0" lang="en-CA" sz="1100" b="0" i="0" u="sng"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kumimoji="0" lang="en-CA" sz="11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t>
            </a:r>
          </a:p>
        </p:txBody>
      </p:sp>
    </p:spTree>
    <p:custDataLst>
      <p:tags r:id="rId1"/>
    </p:custDataLst>
    <p:extLst>
      <p:ext uri="{BB962C8B-B14F-4D97-AF65-F5344CB8AC3E}">
        <p14:creationId xmlns:p14="http://schemas.microsoft.com/office/powerpoint/2010/main" val="119189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28174" y="1393658"/>
            <a:ext cx="7799076" cy="3333307"/>
          </a:xfrm>
        </p:spPr>
        <p:txBody>
          <a:bodyPr>
            <a:normAutofit fontScale="85000" lnSpcReduction="10000"/>
          </a:bodyPr>
          <a:lstStyle/>
          <a:p>
            <a:pPr marL="0" indent="0" fontAlgn="base">
              <a:lnSpc>
                <a:spcPct val="110000"/>
              </a:lnSpc>
              <a:spcAft>
                <a:spcPts val="100"/>
              </a:spcAft>
              <a:buNone/>
            </a:pPr>
            <a:r>
              <a:rPr lang="en-US" sz="3600" dirty="0">
                <a:latin typeface="Arial"/>
                <a:cs typeface="Arial"/>
              </a:rPr>
              <a:t>Please contact </a:t>
            </a:r>
            <a:r>
              <a:rPr lang="en-US" sz="3600" dirty="0" err="1">
                <a:latin typeface="Arial"/>
                <a:cs typeface="Arial"/>
              </a:rPr>
              <a:t>Octapharma</a:t>
            </a:r>
            <a:r>
              <a:rPr lang="en-US" sz="3600" dirty="0">
                <a:latin typeface="Arial"/>
                <a:cs typeface="Arial"/>
              </a:rPr>
              <a:t> with any questions about </a:t>
            </a:r>
            <a:r>
              <a:rPr lang="en-US" sz="3600" dirty="0" err="1">
                <a:latin typeface="Arial"/>
                <a:cs typeface="Arial"/>
              </a:rPr>
              <a:t>Octaplasma</a:t>
            </a:r>
            <a:r>
              <a:rPr lang="en-US" sz="3600" dirty="0">
                <a:latin typeface="Arial"/>
                <a:cs typeface="Arial"/>
              </a:rPr>
              <a:t>.</a:t>
            </a:r>
            <a:endParaRPr lang="en-US" dirty="0"/>
          </a:p>
          <a:p>
            <a:pPr marL="0" indent="0" fontAlgn="base">
              <a:lnSpc>
                <a:spcPct val="110000"/>
              </a:lnSpc>
              <a:spcAft>
                <a:spcPts val="100"/>
              </a:spcAft>
              <a:buNone/>
            </a:pPr>
            <a:endParaRPr lang="en-US" sz="3600">
              <a:latin typeface="Arial"/>
              <a:cs typeface="Arial"/>
            </a:endParaRPr>
          </a:p>
          <a:p>
            <a:pPr marL="0" indent="0" fontAlgn="base">
              <a:lnSpc>
                <a:spcPct val="110000"/>
              </a:lnSpc>
              <a:spcAft>
                <a:spcPts val="100"/>
              </a:spcAft>
              <a:buNone/>
            </a:pPr>
            <a:r>
              <a:rPr lang="en-US" sz="3600" dirty="0">
                <a:latin typeface="Arial"/>
                <a:cs typeface="Arial"/>
              </a:rPr>
              <a:t>Please contact your local </a:t>
            </a:r>
            <a:r>
              <a:rPr lang="en-US" sz="3600" dirty="0">
                <a:latin typeface="Arial"/>
                <a:cs typeface="Arial"/>
                <a:hlinkClick r:id="rId4"/>
              </a:rPr>
              <a:t>Hospital Liaison Specialist</a:t>
            </a:r>
            <a:r>
              <a:rPr lang="en-US" sz="3600" dirty="0">
                <a:latin typeface="Arial"/>
                <a:cs typeface="Arial"/>
              </a:rPr>
              <a:t> with any questions about Canadian Blood Services and plasma.</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p:txBody>
          <a:bodyPr/>
          <a:lstStyle/>
          <a:p>
            <a:r>
              <a:rPr lang="en-CA"/>
              <a:t>Contact</a:t>
            </a:r>
          </a:p>
        </p:txBody>
      </p:sp>
      <p:pic>
        <p:nvPicPr>
          <p:cNvPr id="3" name="Picture 2" descr="Icon&#10;&#10;Description automatically generated">
            <a:extLst>
              <a:ext uri="{FF2B5EF4-FFF2-40B4-BE49-F238E27FC236}">
                <a16:creationId xmlns:a16="http://schemas.microsoft.com/office/drawing/2014/main" id="{52FD0E54-A13A-40F3-AE69-472693E78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0596" y="2864826"/>
            <a:ext cx="3008090" cy="3008090"/>
          </a:xfrm>
          <a:prstGeom prst="rect">
            <a:avLst/>
          </a:prstGeom>
        </p:spPr>
      </p:pic>
      <p:sp>
        <p:nvSpPr>
          <p:cNvPr id="4" name="TextBox 3">
            <a:extLst>
              <a:ext uri="{FF2B5EF4-FFF2-40B4-BE49-F238E27FC236}">
                <a16:creationId xmlns:a16="http://schemas.microsoft.com/office/drawing/2014/main" id="{5EDBBBED-3CFD-B20C-CD03-6B20CAC9803A}"/>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42129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7822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912B-0151-8B40-9EC6-10CED8E0F530}"/>
              </a:ext>
            </a:extLst>
          </p:cNvPr>
          <p:cNvSpPr>
            <a:spLocks noGrp="1"/>
          </p:cNvSpPr>
          <p:nvPr>
            <p:ph idx="1"/>
          </p:nvPr>
        </p:nvSpPr>
        <p:spPr>
          <a:xfrm>
            <a:off x="765594" y="1518082"/>
            <a:ext cx="10515600" cy="4212135"/>
          </a:xfrm>
        </p:spPr>
        <p:txBody>
          <a:bodyPr>
            <a:normAutofit fontScale="92500" lnSpcReduction="10000"/>
          </a:bodyPr>
          <a:lstStyle/>
          <a:p>
            <a:pPr>
              <a:buClr>
                <a:srgbClr val="E71324"/>
              </a:buClr>
            </a:pPr>
            <a:r>
              <a:rPr lang="en-US">
                <a:latin typeface="Arial"/>
                <a:cs typeface="Arial"/>
              </a:rPr>
              <a:t>Project background</a:t>
            </a:r>
          </a:p>
          <a:p>
            <a:pPr>
              <a:buClr>
                <a:srgbClr val="E71324"/>
              </a:buClr>
            </a:pPr>
            <a:r>
              <a:rPr lang="en-US" err="1">
                <a:latin typeface="Arial"/>
                <a:cs typeface="Arial"/>
              </a:rPr>
              <a:t>Octaplasma</a:t>
            </a:r>
            <a:r>
              <a:rPr lang="en-US">
                <a:latin typeface="Arial"/>
                <a:cs typeface="Arial"/>
              </a:rPr>
              <a:t>: </a:t>
            </a:r>
          </a:p>
          <a:p>
            <a:pPr lvl="1" indent="0">
              <a:buClr>
                <a:srgbClr val="E71324"/>
              </a:buClr>
            </a:pPr>
            <a:r>
              <a:rPr lang="en-US">
                <a:latin typeface="Arial"/>
                <a:cs typeface="Arial"/>
              </a:rPr>
              <a:t> product description</a:t>
            </a:r>
            <a:endParaRPr lang="en-US"/>
          </a:p>
          <a:p>
            <a:pPr lvl="1" indent="0">
              <a:buClr>
                <a:srgbClr val="E71324"/>
              </a:buClr>
            </a:pPr>
            <a:r>
              <a:rPr lang="en-US">
                <a:latin typeface="Arial"/>
                <a:cs typeface="Arial"/>
              </a:rPr>
              <a:t> labelling and tracking</a:t>
            </a:r>
          </a:p>
          <a:p>
            <a:pPr lvl="1" indent="0">
              <a:buClr>
                <a:srgbClr val="E71324"/>
              </a:buClr>
            </a:pPr>
            <a:r>
              <a:rPr lang="en-US">
                <a:latin typeface="Arial"/>
                <a:cs typeface="Arial"/>
              </a:rPr>
              <a:t> packaging</a:t>
            </a:r>
            <a:endParaRPr lang="en-US"/>
          </a:p>
          <a:p>
            <a:pPr lvl="1" indent="0">
              <a:buClr>
                <a:srgbClr val="E71324"/>
              </a:buClr>
            </a:pPr>
            <a:r>
              <a:rPr lang="en-US">
                <a:latin typeface="Arial"/>
                <a:cs typeface="Arial"/>
              </a:rPr>
              <a:t> ordering</a:t>
            </a:r>
          </a:p>
          <a:p>
            <a:pPr lvl="1" indent="0">
              <a:buClr>
                <a:srgbClr val="E71324"/>
              </a:buClr>
            </a:pPr>
            <a:r>
              <a:rPr lang="en-US">
                <a:latin typeface="Arial"/>
                <a:cs typeface="Arial"/>
              </a:rPr>
              <a:t> receiving and laboratory information system (LIS)</a:t>
            </a:r>
          </a:p>
          <a:p>
            <a:pPr lvl="1" indent="0">
              <a:buClr>
                <a:srgbClr val="E71324"/>
              </a:buClr>
            </a:pPr>
            <a:r>
              <a:rPr lang="en-US">
                <a:latin typeface="Arial"/>
                <a:cs typeface="Arial"/>
              </a:rPr>
              <a:t> storage</a:t>
            </a:r>
            <a:endParaRPr lang="en-US"/>
          </a:p>
          <a:p>
            <a:pPr lvl="1" indent="0">
              <a:buClr>
                <a:srgbClr val="E71324"/>
              </a:buClr>
            </a:pPr>
            <a:r>
              <a:rPr lang="en-US">
                <a:latin typeface="Arial"/>
                <a:cs typeface="Arial"/>
              </a:rPr>
              <a:t> thawing</a:t>
            </a:r>
          </a:p>
          <a:p>
            <a:pPr>
              <a:buClr>
                <a:srgbClr val="E71324"/>
              </a:buClr>
            </a:pPr>
            <a:r>
              <a:rPr lang="en-US">
                <a:latin typeface="Arial"/>
                <a:cs typeface="Arial"/>
              </a:rPr>
              <a:t>Contact</a:t>
            </a:r>
          </a:p>
          <a:p>
            <a:pPr marL="0" indent="0">
              <a:buNone/>
            </a:pPr>
            <a:endParaRPr lang="en-US"/>
          </a:p>
        </p:txBody>
      </p:sp>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744000" y="1820"/>
            <a:ext cx="10540429" cy="977538"/>
          </a:xfrm>
        </p:spPr>
        <p:txBody>
          <a:bodyPr vert="horz" lIns="91440" tIns="45720" rIns="91440" bIns="45720" rtlCol="0" anchor="b">
            <a:normAutofit/>
          </a:bodyPr>
          <a:lstStyle/>
          <a:p>
            <a:r>
              <a:rPr lang="en-CA">
                <a:latin typeface="Arial"/>
                <a:cs typeface="Arial"/>
              </a:rPr>
              <a:t>Overview</a:t>
            </a:r>
            <a:endParaRPr lang="en-US">
              <a:latin typeface="Arial"/>
              <a:cs typeface="Arial"/>
            </a:endParaRPr>
          </a:p>
        </p:txBody>
      </p:sp>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p:txBody>
          <a:bodyPr/>
          <a:lstStyle/>
          <a:p>
            <a:fld id="{7A1A82D1-6124-764A-B015-8BB5F625E955}" type="slidenum">
              <a:rPr lang="en-US" smtClean="0"/>
              <a:t>2</a:t>
            </a:fld>
            <a:endParaRPr lang="en-US"/>
          </a:p>
        </p:txBody>
      </p:sp>
      <p:pic>
        <p:nvPicPr>
          <p:cNvPr id="4" name="Picture 3" descr="Icon&#10;&#10;Description automatically generated">
            <a:extLst>
              <a:ext uri="{FF2B5EF4-FFF2-40B4-BE49-F238E27FC236}">
                <a16:creationId xmlns:a16="http://schemas.microsoft.com/office/drawing/2014/main" id="{A7D378F2-135D-2E35-0789-2EB5752F1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4327" y="431131"/>
            <a:ext cx="3114174" cy="3114174"/>
          </a:xfrm>
          <a:prstGeom prst="rect">
            <a:avLst/>
          </a:prstGeom>
        </p:spPr>
      </p:pic>
      <p:sp>
        <p:nvSpPr>
          <p:cNvPr id="6" name="TextBox 5">
            <a:extLst>
              <a:ext uri="{FF2B5EF4-FFF2-40B4-BE49-F238E27FC236}">
                <a16:creationId xmlns:a16="http://schemas.microsoft.com/office/drawing/2014/main" id="{6B4C63A4-B6EC-4F55-6803-4F626F472360}"/>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dirty="0">
                <a:solidFill>
                  <a:schemeClr val="bg1">
                    <a:lumMod val="50000"/>
                  </a:schemeClr>
                </a:solidFill>
                <a:latin typeface="Arial"/>
                <a:cs typeface="Arial"/>
              </a:rPr>
              <a:t>This document may be found on</a:t>
            </a:r>
            <a:r>
              <a:rPr lang="en-CA" sz="1200" b="0" dirty="0">
                <a:solidFill>
                  <a:schemeClr val="bg1">
                    <a:lumMod val="50000"/>
                  </a:schemeClr>
                </a:solidFill>
                <a:latin typeface="Arial"/>
                <a:cs typeface="Arial"/>
              </a:rPr>
              <a:t>: Canadia</a:t>
            </a:r>
            <a:r>
              <a:rPr lang="en-CA" sz="1200" dirty="0">
                <a:solidFill>
                  <a:schemeClr val="bg1">
                    <a:lumMod val="50000"/>
                  </a:schemeClr>
                </a:solidFill>
                <a:latin typeface="Arial"/>
                <a:cs typeface="Arial"/>
              </a:rPr>
              <a:t>n Blood Services’ professional education website, profedu.ca</a:t>
            </a:r>
            <a:endParaRPr lang="en-CA" sz="1200" b="0" dirty="0">
              <a:solidFill>
                <a:schemeClr val="bg1">
                  <a:lumMod val="50000"/>
                </a:schemeClr>
              </a:solidFill>
              <a:latin typeface="Arial"/>
              <a:cs typeface="Arial"/>
            </a:endParaRPr>
          </a:p>
          <a:p>
            <a:r>
              <a:rPr lang="en-CA" sz="1200" dirty="0">
                <a:solidFill>
                  <a:schemeClr val="bg1">
                    <a:lumMod val="50000"/>
                  </a:schemeClr>
                </a:solidFill>
                <a:ea typeface="+mn-lt"/>
                <a:cs typeface="+mn-lt"/>
              </a:rPr>
              <a:t>Information is current to January 12, 2023. Always refer to the Product Monograph for up-to-date information</a:t>
            </a:r>
            <a:r>
              <a:rPr lang="en-CA" sz="1200" dirty="0">
                <a:ea typeface="+mn-lt"/>
                <a:cs typeface="+mn-lt"/>
              </a:rPr>
              <a:t>. </a:t>
            </a:r>
            <a:r>
              <a:rPr lang="en-CA" sz="1200" dirty="0">
                <a:solidFill>
                  <a:schemeClr val="tx1">
                    <a:lumMod val="60000"/>
                    <a:lumOff val="40000"/>
                  </a:schemeClr>
                </a:solidFill>
                <a:latin typeface="Arial"/>
                <a:cs typeface="Arial"/>
              </a:rPr>
              <a:t> </a:t>
            </a:r>
            <a:r>
              <a:rPr lang="en-CA" sz="1200" dirty="0">
                <a:ea typeface="+mn-lt"/>
                <a:cs typeface="+mn-lt"/>
                <a:hlinkClick r:id="rId5"/>
              </a:rPr>
              <a:t>Our product portfolio (octapharma.ca)</a:t>
            </a:r>
            <a:endParaRPr lang="en-CA" sz="1200" dirty="0">
              <a:solidFill>
                <a:schemeClr val="tx1">
                  <a:lumMod val="60000"/>
                  <a:lumOff val="40000"/>
                </a:schemeClr>
              </a:solidFill>
              <a:latin typeface="Arial" panose="020B0604020202020204" pitchFamily="34" charset="0"/>
              <a:cs typeface="Arial" panose="020B0604020202020204" pitchFamily="34" charset="0"/>
            </a:endParaRP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3517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912B-0151-8B40-9EC6-10CED8E0F530}"/>
              </a:ext>
            </a:extLst>
          </p:cNvPr>
          <p:cNvSpPr>
            <a:spLocks noGrp="1"/>
          </p:cNvSpPr>
          <p:nvPr>
            <p:ph idx="1"/>
          </p:nvPr>
        </p:nvSpPr>
        <p:spPr>
          <a:xfrm>
            <a:off x="754221" y="1022165"/>
            <a:ext cx="10515600" cy="4571575"/>
          </a:xfrm>
        </p:spPr>
        <p:txBody>
          <a:bodyPr>
            <a:normAutofit/>
          </a:bodyPr>
          <a:lstStyle/>
          <a:p>
            <a:pPr>
              <a:buClr>
                <a:srgbClr val="E71324"/>
              </a:buClr>
            </a:pPr>
            <a:r>
              <a:rPr lang="en-US" dirty="0">
                <a:latin typeface="Arial"/>
                <a:cs typeface="Arial"/>
              </a:rPr>
              <a:t>Part of our broader long-term commitment to introduce pathogen inactivation technology (PIT). </a:t>
            </a:r>
            <a:endParaRPr lang="en-US" dirty="0"/>
          </a:p>
          <a:p>
            <a:pPr>
              <a:buClr>
                <a:srgbClr val="E71324"/>
              </a:buClr>
            </a:pPr>
            <a:r>
              <a:rPr lang="en-US" dirty="0">
                <a:latin typeface="Arial"/>
                <a:cs typeface="Arial"/>
              </a:rPr>
              <a:t>Multiple phases planned, including the gradual migration to pathogen inactivated plasma from our current untreated plasma inventory.</a:t>
            </a:r>
          </a:p>
          <a:p>
            <a:pPr>
              <a:buClr>
                <a:srgbClr val="E71324"/>
              </a:buClr>
            </a:pPr>
            <a:r>
              <a:rPr lang="en-US" dirty="0" err="1">
                <a:latin typeface="Arial"/>
                <a:cs typeface="Arial"/>
              </a:rPr>
              <a:t>Octaplasma</a:t>
            </a:r>
            <a:r>
              <a:rPr lang="en-US" dirty="0">
                <a:latin typeface="Arial"/>
                <a:cs typeface="Arial"/>
              </a:rPr>
              <a:t> is already listed on the Canadian Blood Services formulary and already in (limited) use by some customers.</a:t>
            </a:r>
          </a:p>
        </p:txBody>
      </p:sp>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755373" y="47312"/>
            <a:ext cx="10540429" cy="977538"/>
          </a:xfrm>
        </p:spPr>
        <p:txBody>
          <a:bodyPr vert="horz" lIns="91440" tIns="45720" rIns="91440" bIns="45720" rtlCol="0" anchor="b">
            <a:normAutofit/>
          </a:bodyPr>
          <a:lstStyle/>
          <a:p>
            <a:r>
              <a:rPr lang="en-CA">
                <a:latin typeface="Arial"/>
                <a:cs typeface="Arial"/>
              </a:rPr>
              <a:t>Project background</a:t>
            </a:r>
            <a:endParaRPr lang="en-US">
              <a:latin typeface="Arial"/>
              <a:cs typeface="Arial"/>
            </a:endParaRPr>
          </a:p>
        </p:txBody>
      </p:sp>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p:txBody>
          <a:bodyPr/>
          <a:lstStyle/>
          <a:p>
            <a:fld id="{7A1A82D1-6124-764A-B015-8BB5F625E955}" type="slidenum">
              <a:rPr lang="en-US" smtClean="0"/>
              <a:t>3</a:t>
            </a:fld>
            <a:endParaRPr lang="en-US"/>
          </a:p>
        </p:txBody>
      </p:sp>
      <p:sp>
        <p:nvSpPr>
          <p:cNvPr id="6" name="TextBox 5">
            <a:extLst>
              <a:ext uri="{FF2B5EF4-FFF2-40B4-BE49-F238E27FC236}">
                <a16:creationId xmlns:a16="http://schemas.microsoft.com/office/drawing/2014/main" id="{E41EA11B-70DC-7161-6DC0-F19D9AABC5EA}"/>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dirty="0">
                <a:solidFill>
                  <a:schemeClr val="bg1">
                    <a:lumMod val="50000"/>
                  </a:schemeClr>
                </a:solidFill>
                <a:latin typeface="Arial"/>
                <a:cs typeface="Arial"/>
              </a:rPr>
              <a:t>This document may be found on</a:t>
            </a:r>
            <a:r>
              <a:rPr lang="en-CA" sz="1200" b="0" dirty="0">
                <a:solidFill>
                  <a:schemeClr val="bg1">
                    <a:lumMod val="50000"/>
                  </a:schemeClr>
                </a:solidFill>
                <a:latin typeface="Arial"/>
                <a:cs typeface="Arial"/>
              </a:rPr>
              <a:t>: Canadia</a:t>
            </a:r>
            <a:r>
              <a:rPr lang="en-CA" sz="1200" dirty="0">
                <a:solidFill>
                  <a:schemeClr val="bg1">
                    <a:lumMod val="50000"/>
                  </a:schemeClr>
                </a:solidFill>
                <a:latin typeface="Arial"/>
                <a:cs typeface="Arial"/>
              </a:rPr>
              <a:t>n Blood Services’ professional education website, profedu.ca</a:t>
            </a:r>
            <a:endParaRPr lang="en-CA" sz="1200" b="0" dirty="0">
              <a:solidFill>
                <a:schemeClr val="bg1">
                  <a:lumMod val="50000"/>
                </a:schemeClr>
              </a:solidFill>
              <a:latin typeface="Arial"/>
              <a:cs typeface="Arial"/>
            </a:endParaRPr>
          </a:p>
          <a:p>
            <a:r>
              <a:rPr lang="en-CA" sz="1200" dirty="0">
                <a:solidFill>
                  <a:schemeClr val="bg1">
                    <a:lumMod val="50000"/>
                  </a:schemeClr>
                </a:solidFill>
                <a:ea typeface="+mn-lt"/>
                <a:cs typeface="+mn-lt"/>
              </a:rPr>
              <a:t>Information is current to January 12, 2023. Always refer to the Product Monograph for up-to-date information. </a:t>
            </a:r>
            <a:r>
              <a:rPr lang="en-CA" sz="1200" dirty="0">
                <a:solidFill>
                  <a:schemeClr val="bg1">
                    <a:lumMod val="50000"/>
                  </a:schemeClr>
                </a:solidFill>
                <a:latin typeface="Arial"/>
                <a:cs typeface="Arial"/>
              </a:rPr>
              <a:t> </a:t>
            </a:r>
            <a:r>
              <a:rPr lang="en-CA" sz="1200" dirty="0">
                <a:ea typeface="+mn-lt"/>
                <a:cs typeface="+mn-lt"/>
                <a:hlinkClick r:id="rId4"/>
              </a:rPr>
              <a:t>Our product portfolio (octapharma.ca)</a:t>
            </a:r>
            <a:endParaRPr lang="en-CA" sz="1200" dirty="0">
              <a:solidFill>
                <a:schemeClr val="tx1">
                  <a:lumMod val="60000"/>
                  <a:lumOff val="40000"/>
                </a:schemeClr>
              </a:solidFill>
              <a:latin typeface="Arial" panose="020B0604020202020204" pitchFamily="34" charset="0"/>
              <a:cs typeface="Arial" panose="020B0604020202020204" pitchFamily="34" charset="0"/>
            </a:endParaRP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4224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912B-0151-8B40-9EC6-10CED8E0F530}"/>
              </a:ext>
            </a:extLst>
          </p:cNvPr>
          <p:cNvSpPr>
            <a:spLocks noGrp="1"/>
          </p:cNvSpPr>
          <p:nvPr>
            <p:ph idx="1"/>
          </p:nvPr>
        </p:nvSpPr>
        <p:spPr>
          <a:xfrm>
            <a:off x="751217" y="1158642"/>
            <a:ext cx="5684148" cy="4571575"/>
          </a:xfrm>
        </p:spPr>
        <p:txBody>
          <a:bodyPr>
            <a:normAutofit/>
          </a:bodyPr>
          <a:lstStyle/>
          <a:p>
            <a:pPr marL="0">
              <a:lnSpc>
                <a:spcPct val="90000"/>
              </a:lnSpc>
              <a:buClr>
                <a:srgbClr val="E71324"/>
              </a:buClr>
            </a:pPr>
            <a:r>
              <a:rPr lang="en-CA" sz="2400" dirty="0">
                <a:latin typeface="+mn-lt"/>
                <a:cs typeface="+mn-cs"/>
              </a:rPr>
              <a:t>See the </a:t>
            </a:r>
            <a:r>
              <a:rPr lang="en-CA" sz="2400" dirty="0" err="1">
                <a:latin typeface="+mn-lt"/>
                <a:cs typeface="+mn-cs"/>
              </a:rPr>
              <a:t>Octaplasma</a:t>
            </a:r>
            <a:r>
              <a:rPr lang="en-CA" sz="2400" dirty="0">
                <a:latin typeface="+mn-lt"/>
                <a:cs typeface="+mn-cs"/>
              </a:rPr>
              <a:t> </a:t>
            </a:r>
            <a:r>
              <a:rPr lang="en-CA" sz="2400" dirty="0">
                <a:latin typeface="+mn-lt"/>
                <a:cs typeface="+mn-cs"/>
                <a:hlinkClick r:id="rId4"/>
              </a:rPr>
              <a:t>product monograph</a:t>
            </a:r>
            <a:endParaRPr lang="en-CA" sz="2400" dirty="0">
              <a:latin typeface="+mn-lt"/>
              <a:cs typeface="Arial"/>
            </a:endParaRPr>
          </a:p>
          <a:p>
            <a:pPr>
              <a:lnSpc>
                <a:spcPct val="90000"/>
              </a:lnSpc>
              <a:buClr>
                <a:srgbClr val="E71324"/>
              </a:buClr>
            </a:pPr>
            <a:r>
              <a:rPr lang="en-CA" sz="2400" dirty="0">
                <a:latin typeface="+mn-lt"/>
                <a:cs typeface="+mn-cs"/>
              </a:rPr>
              <a:t>Key points:</a:t>
            </a:r>
            <a:endParaRPr lang="en-CA" sz="2400" dirty="0">
              <a:latin typeface="+mn-lt"/>
              <a:cs typeface="Arial"/>
            </a:endParaRPr>
          </a:p>
          <a:p>
            <a:pPr marL="457200" lvl="1">
              <a:lnSpc>
                <a:spcPct val="90000"/>
              </a:lnSpc>
              <a:buClr>
                <a:srgbClr val="E71324"/>
              </a:buClr>
            </a:pPr>
            <a:r>
              <a:rPr lang="en-CA" sz="2400" dirty="0">
                <a:latin typeface="+mn-lt"/>
                <a:cs typeface="+mn-cs"/>
              </a:rPr>
              <a:t>Manufactured from pools of human plasma treated with solvent detergent.</a:t>
            </a:r>
            <a:endParaRPr lang="en-CA" sz="2400" dirty="0">
              <a:latin typeface="+mn-lt"/>
              <a:cs typeface="Arial"/>
            </a:endParaRPr>
          </a:p>
          <a:p>
            <a:pPr marL="457200" lvl="1">
              <a:lnSpc>
                <a:spcPct val="90000"/>
              </a:lnSpc>
              <a:buClr>
                <a:srgbClr val="E71324"/>
              </a:buClr>
            </a:pPr>
            <a:r>
              <a:rPr lang="en-CA" sz="2400" dirty="0">
                <a:latin typeface="+mn-lt"/>
                <a:cs typeface="+mn-cs"/>
              </a:rPr>
              <a:t>Standardized unit volume of 200ml.</a:t>
            </a:r>
            <a:endParaRPr lang="en-CA" sz="2400" dirty="0">
              <a:latin typeface="+mn-lt"/>
              <a:cs typeface="Arial"/>
            </a:endParaRPr>
          </a:p>
          <a:p>
            <a:pPr marL="457200" lvl="1">
              <a:lnSpc>
                <a:spcPct val="90000"/>
              </a:lnSpc>
              <a:buClr>
                <a:srgbClr val="E71324"/>
              </a:buClr>
            </a:pPr>
            <a:r>
              <a:rPr lang="en-CA" sz="2400" dirty="0">
                <a:latin typeface="+mn-lt"/>
                <a:cs typeface="+mn-cs"/>
              </a:rPr>
              <a:t>Blood group O, A, B and AB are available.</a:t>
            </a:r>
            <a:endParaRPr lang="en-CA" sz="2400" dirty="0">
              <a:latin typeface="+mn-lt"/>
              <a:cs typeface="Arial"/>
            </a:endParaRPr>
          </a:p>
        </p:txBody>
      </p:sp>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755373" y="1820"/>
            <a:ext cx="10540429" cy="977538"/>
          </a:xfrm>
        </p:spPr>
        <p:txBody>
          <a:bodyPr vert="horz" lIns="91440" tIns="45720" rIns="91440" bIns="45720" rtlCol="0" anchor="b">
            <a:normAutofit/>
          </a:bodyPr>
          <a:lstStyle/>
          <a:p>
            <a:r>
              <a:rPr lang="en-CA" err="1">
                <a:latin typeface="Arial"/>
                <a:cs typeface="Arial"/>
              </a:rPr>
              <a:t>Octaplasma</a:t>
            </a:r>
            <a:r>
              <a:rPr lang="en-CA">
                <a:latin typeface="Arial"/>
                <a:cs typeface="Arial"/>
              </a:rPr>
              <a:t>: product description</a:t>
            </a:r>
            <a:endParaRPr lang="en-US">
              <a:latin typeface="Arial"/>
              <a:cs typeface="Arial"/>
            </a:endParaRPr>
          </a:p>
        </p:txBody>
      </p:sp>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p:txBody>
          <a:bodyPr/>
          <a:lstStyle/>
          <a:p>
            <a:fld id="{7A1A82D1-6124-764A-B015-8BB5F625E955}" type="slidenum">
              <a:rPr lang="en-US" smtClean="0"/>
              <a:t>4</a:t>
            </a:fld>
            <a:endParaRPr lang="en-US"/>
          </a:p>
        </p:txBody>
      </p:sp>
      <p:pic>
        <p:nvPicPr>
          <p:cNvPr id="4" name="Picture 3" descr="Text, letter">
            <a:extLst>
              <a:ext uri="{FF2B5EF4-FFF2-40B4-BE49-F238E27FC236}">
                <a16:creationId xmlns:a16="http://schemas.microsoft.com/office/drawing/2014/main" id="{08FE899A-0F47-BD20-4C89-8F92230545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8712" y="1981595"/>
            <a:ext cx="5236232" cy="3930769"/>
          </a:xfrm>
          <a:prstGeom prst="rect">
            <a:avLst/>
          </a:prstGeom>
        </p:spPr>
      </p:pic>
      <p:sp>
        <p:nvSpPr>
          <p:cNvPr id="5" name="TextBox 4">
            <a:extLst>
              <a:ext uri="{FF2B5EF4-FFF2-40B4-BE49-F238E27FC236}">
                <a16:creationId xmlns:a16="http://schemas.microsoft.com/office/drawing/2014/main" id="{AB4FF2E8-783A-4C6D-014E-95F10824E952}"/>
              </a:ext>
            </a:extLst>
          </p:cNvPr>
          <p:cNvSpPr txBox="1"/>
          <p:nvPr/>
        </p:nvSpPr>
        <p:spPr>
          <a:xfrm>
            <a:off x="6808454" y="1164999"/>
            <a:ext cx="2170707" cy="369332"/>
          </a:xfrm>
          <a:prstGeom prst="rect">
            <a:avLst/>
          </a:prstGeom>
          <a:noFill/>
        </p:spPr>
        <p:txBody>
          <a:bodyPr wrap="square" lIns="91440" tIns="45720" rIns="91440" bIns="45720" rtlCol="0" anchor="b">
            <a:spAutoFit/>
          </a:bodyPr>
          <a:lstStyle/>
          <a:p>
            <a:pPr algn="ctr"/>
            <a:r>
              <a:rPr lang="en-CA" b="1">
                <a:cs typeface="Arial"/>
              </a:rPr>
              <a:t>Frozen Plasma</a:t>
            </a:r>
          </a:p>
        </p:txBody>
      </p:sp>
      <p:sp>
        <p:nvSpPr>
          <p:cNvPr id="6" name="TextBox 5">
            <a:extLst>
              <a:ext uri="{FF2B5EF4-FFF2-40B4-BE49-F238E27FC236}">
                <a16:creationId xmlns:a16="http://schemas.microsoft.com/office/drawing/2014/main" id="{6C5667C3-0A68-71DB-D35D-86814BBBB000}"/>
              </a:ext>
            </a:extLst>
          </p:cNvPr>
          <p:cNvSpPr txBox="1"/>
          <p:nvPr/>
        </p:nvSpPr>
        <p:spPr>
          <a:xfrm>
            <a:off x="9293467" y="1164999"/>
            <a:ext cx="2170707" cy="369332"/>
          </a:xfrm>
          <a:prstGeom prst="rect">
            <a:avLst/>
          </a:prstGeom>
          <a:noFill/>
        </p:spPr>
        <p:txBody>
          <a:bodyPr wrap="square" lIns="91440" tIns="45720" rIns="91440" bIns="45720" rtlCol="0" anchor="b">
            <a:spAutoFit/>
          </a:bodyPr>
          <a:lstStyle/>
          <a:p>
            <a:pPr algn="ctr"/>
            <a:r>
              <a:rPr lang="en-CA" b="1" err="1"/>
              <a:t>Octaplasma</a:t>
            </a:r>
            <a:endParaRPr lang="en-US" b="1">
              <a:cs typeface="Arial"/>
            </a:endParaRPr>
          </a:p>
        </p:txBody>
      </p:sp>
      <p:sp>
        <p:nvSpPr>
          <p:cNvPr id="8" name="Arrow: Down 7">
            <a:extLst>
              <a:ext uri="{FF2B5EF4-FFF2-40B4-BE49-F238E27FC236}">
                <a16:creationId xmlns:a16="http://schemas.microsoft.com/office/drawing/2014/main" id="{F6643594-94F4-DB04-8403-7580A3F51B0A}"/>
              </a:ext>
            </a:extLst>
          </p:cNvPr>
          <p:cNvSpPr/>
          <p:nvPr/>
        </p:nvSpPr>
        <p:spPr>
          <a:xfrm>
            <a:off x="7812844" y="1592044"/>
            <a:ext cx="161925" cy="356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C31933EA-861B-E968-7582-8BF99E69B22A}"/>
              </a:ext>
            </a:extLst>
          </p:cNvPr>
          <p:cNvSpPr/>
          <p:nvPr/>
        </p:nvSpPr>
        <p:spPr>
          <a:xfrm>
            <a:off x="10306933" y="1596049"/>
            <a:ext cx="161925" cy="356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8A854AA-093D-21B0-4222-55FE30FCFB3B}"/>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dirty="0">
                <a:solidFill>
                  <a:schemeClr val="bg1">
                    <a:lumMod val="50000"/>
                  </a:schemeClr>
                </a:solidFill>
                <a:latin typeface="Arial"/>
                <a:cs typeface="Arial"/>
              </a:rPr>
              <a:t>This document may be found on</a:t>
            </a:r>
            <a:r>
              <a:rPr lang="en-CA" sz="1200" b="0" dirty="0">
                <a:solidFill>
                  <a:schemeClr val="bg1">
                    <a:lumMod val="50000"/>
                  </a:schemeClr>
                </a:solidFill>
                <a:latin typeface="Arial"/>
                <a:cs typeface="Arial"/>
              </a:rPr>
              <a:t>: Canadia</a:t>
            </a:r>
            <a:r>
              <a:rPr lang="en-CA" sz="1200" dirty="0">
                <a:solidFill>
                  <a:schemeClr val="bg1">
                    <a:lumMod val="50000"/>
                  </a:schemeClr>
                </a:solidFill>
                <a:latin typeface="Arial"/>
                <a:cs typeface="Arial"/>
              </a:rPr>
              <a:t>n Blood Services’ professional education website, profedu.ca</a:t>
            </a:r>
            <a:endParaRPr lang="en-CA" sz="1200" b="0" dirty="0">
              <a:solidFill>
                <a:schemeClr val="bg1">
                  <a:lumMod val="50000"/>
                </a:schemeClr>
              </a:solidFill>
              <a:latin typeface="Arial"/>
              <a:cs typeface="Arial"/>
            </a:endParaRPr>
          </a:p>
          <a:p>
            <a:r>
              <a:rPr lang="en-CA" sz="1200" dirty="0">
                <a:solidFill>
                  <a:schemeClr val="bg1">
                    <a:lumMod val="50000"/>
                  </a:schemeClr>
                </a:solidFill>
                <a:ea typeface="+mn-lt"/>
                <a:cs typeface="+mn-lt"/>
              </a:rPr>
              <a:t>Information is current to January 12, 2023. Always refer to the Product Monograph for up-to-date information. </a:t>
            </a:r>
            <a:r>
              <a:rPr lang="en-CA" sz="1200" dirty="0">
                <a:solidFill>
                  <a:schemeClr val="bg1">
                    <a:lumMod val="50000"/>
                  </a:schemeClr>
                </a:solidFill>
                <a:latin typeface="Arial"/>
                <a:cs typeface="Arial"/>
              </a:rPr>
              <a:t> </a:t>
            </a:r>
            <a:r>
              <a:rPr lang="en-CA" sz="1200" dirty="0">
                <a:ea typeface="+mn-lt"/>
                <a:cs typeface="+mn-lt"/>
                <a:hlinkClick r:id="rId4"/>
              </a:rPr>
              <a:t>Our product portfolio (octapharma.ca)</a:t>
            </a:r>
            <a:endParaRPr lang="en-CA" sz="1200" dirty="0">
              <a:solidFill>
                <a:schemeClr val="tx1">
                  <a:lumMod val="60000"/>
                  <a:lumOff val="40000"/>
                </a:schemeClr>
              </a:solidFill>
              <a:latin typeface="Arial" panose="020B0604020202020204" pitchFamily="34" charset="0"/>
              <a:cs typeface="Arial" panose="020B0604020202020204" pitchFamily="34" charset="0"/>
            </a:endParaRP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6118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9912B-0151-8B40-9EC6-10CED8E0F530}"/>
              </a:ext>
            </a:extLst>
          </p:cNvPr>
          <p:cNvSpPr>
            <a:spLocks noGrp="1"/>
          </p:cNvSpPr>
          <p:nvPr>
            <p:ph idx="1"/>
          </p:nvPr>
        </p:nvSpPr>
        <p:spPr>
          <a:xfrm>
            <a:off x="765594" y="1805624"/>
            <a:ext cx="10515600" cy="2936280"/>
          </a:xfrm>
        </p:spPr>
        <p:txBody>
          <a:bodyPr>
            <a:normAutofit/>
          </a:bodyPr>
          <a:lstStyle/>
          <a:p>
            <a:pPr>
              <a:buClr>
                <a:srgbClr val="E71324"/>
              </a:buClr>
            </a:pPr>
            <a:r>
              <a:rPr lang="en-CA" dirty="0">
                <a:latin typeface="Arial"/>
                <a:cs typeface="Arial"/>
              </a:rPr>
              <a:t>See the </a:t>
            </a:r>
            <a:r>
              <a:rPr lang="en-CA" dirty="0" err="1">
                <a:latin typeface="Arial"/>
                <a:cs typeface="Arial"/>
              </a:rPr>
              <a:t>Octaplasma</a:t>
            </a:r>
            <a:r>
              <a:rPr lang="en-CA" dirty="0">
                <a:latin typeface="Arial"/>
                <a:cs typeface="Arial"/>
              </a:rPr>
              <a:t> </a:t>
            </a:r>
            <a:r>
              <a:rPr lang="en-CA" dirty="0">
                <a:latin typeface="Arial"/>
                <a:cs typeface="Arial"/>
                <a:hlinkClick r:id="rId4"/>
              </a:rPr>
              <a:t>product monograph</a:t>
            </a:r>
            <a:r>
              <a:rPr lang="en-CA" dirty="0">
                <a:latin typeface="Arial"/>
                <a:cs typeface="Arial"/>
              </a:rPr>
              <a:t>.</a:t>
            </a:r>
          </a:p>
          <a:p>
            <a:pPr>
              <a:buClr>
                <a:srgbClr val="E71324"/>
              </a:buClr>
            </a:pPr>
            <a:r>
              <a:rPr lang="en-CA" dirty="0">
                <a:latin typeface="Arial"/>
                <a:cs typeface="Arial"/>
              </a:rPr>
              <a:t>As with all human blood-derived components and products, tracking is required for potential quarantine and retrieval purposes.</a:t>
            </a:r>
          </a:p>
          <a:p>
            <a:pPr>
              <a:buClr>
                <a:srgbClr val="E71324"/>
              </a:buClr>
            </a:pPr>
            <a:r>
              <a:rPr lang="en-CA" dirty="0">
                <a:latin typeface="Arial"/>
                <a:cs typeface="Arial"/>
              </a:rPr>
              <a:t>Each unit is labelled with a unique ISBT 128 tracking number and a lot number.</a:t>
            </a:r>
          </a:p>
          <a:p>
            <a:pPr>
              <a:buClr>
                <a:srgbClr val="8C8C8C"/>
              </a:buClr>
            </a:pPr>
            <a:endParaRPr lang="en-US" dirty="0"/>
          </a:p>
        </p:txBody>
      </p:sp>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758377" y="39530"/>
            <a:ext cx="10540429" cy="977538"/>
          </a:xfrm>
        </p:spPr>
        <p:txBody>
          <a:bodyPr vert="horz" lIns="91440" tIns="45720" rIns="91440" bIns="45720" rtlCol="0" anchor="b">
            <a:normAutofit/>
          </a:bodyPr>
          <a:lstStyle/>
          <a:p>
            <a:pPr>
              <a:spcBef>
                <a:spcPts val="0"/>
              </a:spcBef>
            </a:pPr>
            <a:r>
              <a:rPr lang="en-CA" err="1">
                <a:latin typeface="Arial"/>
                <a:cs typeface="Arial"/>
              </a:rPr>
              <a:t>Octaplasma</a:t>
            </a:r>
            <a:r>
              <a:rPr lang="en-CA">
                <a:latin typeface="Arial"/>
                <a:cs typeface="Arial"/>
              </a:rPr>
              <a:t>: labelling and tracking</a:t>
            </a:r>
            <a:endParaRPr lang="en-US">
              <a:latin typeface="Arial"/>
              <a:cs typeface="Arial"/>
            </a:endParaRPr>
          </a:p>
        </p:txBody>
      </p:sp>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p:txBody>
          <a:bodyPr/>
          <a:lstStyle/>
          <a:p>
            <a:fld id="{7A1A82D1-6124-764A-B015-8BB5F625E955}" type="slidenum">
              <a:rPr lang="en-US" smtClean="0"/>
              <a:t>5</a:t>
            </a:fld>
            <a:endParaRPr lang="en-US"/>
          </a:p>
        </p:txBody>
      </p:sp>
      <p:sp>
        <p:nvSpPr>
          <p:cNvPr id="5" name="TextBox 4">
            <a:extLst>
              <a:ext uri="{FF2B5EF4-FFF2-40B4-BE49-F238E27FC236}">
                <a16:creationId xmlns:a16="http://schemas.microsoft.com/office/drawing/2014/main" id="{30AD5FB6-65EA-5092-1AA6-70A66B8870F2}"/>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dirty="0">
                <a:solidFill>
                  <a:schemeClr val="bg1">
                    <a:lumMod val="50000"/>
                  </a:schemeClr>
                </a:solidFill>
                <a:latin typeface="Arial"/>
                <a:cs typeface="Arial"/>
              </a:rPr>
              <a:t>This document may be found on</a:t>
            </a:r>
            <a:r>
              <a:rPr lang="en-CA" sz="1200" b="0" dirty="0">
                <a:solidFill>
                  <a:schemeClr val="bg1">
                    <a:lumMod val="50000"/>
                  </a:schemeClr>
                </a:solidFill>
                <a:latin typeface="Arial"/>
                <a:cs typeface="Arial"/>
              </a:rPr>
              <a:t>: Canadia</a:t>
            </a:r>
            <a:r>
              <a:rPr lang="en-CA" sz="1200" dirty="0">
                <a:solidFill>
                  <a:schemeClr val="bg1">
                    <a:lumMod val="50000"/>
                  </a:schemeClr>
                </a:solidFill>
                <a:latin typeface="Arial"/>
                <a:cs typeface="Arial"/>
              </a:rPr>
              <a:t>n Blood Services’ professional education website, profedu.ca</a:t>
            </a:r>
            <a:endParaRPr lang="en-CA" sz="1200" b="0" dirty="0">
              <a:solidFill>
                <a:schemeClr val="bg1">
                  <a:lumMod val="50000"/>
                </a:schemeClr>
              </a:solidFill>
              <a:latin typeface="Arial"/>
              <a:cs typeface="Arial"/>
            </a:endParaRPr>
          </a:p>
          <a:p>
            <a:r>
              <a:rPr lang="en-CA" sz="1200" dirty="0">
                <a:solidFill>
                  <a:schemeClr val="bg1">
                    <a:lumMod val="50000"/>
                  </a:schemeClr>
                </a:solidFill>
                <a:ea typeface="+mn-lt"/>
                <a:cs typeface="+mn-lt"/>
              </a:rPr>
              <a:t>Information is current to January 12, 2023. Always refer to the Product Monograph for up-to-date information. </a:t>
            </a:r>
            <a:r>
              <a:rPr lang="en-CA" sz="1200" dirty="0">
                <a:solidFill>
                  <a:schemeClr val="bg1">
                    <a:lumMod val="50000"/>
                  </a:schemeClr>
                </a:solidFill>
                <a:latin typeface="Arial"/>
                <a:cs typeface="Arial"/>
              </a:rPr>
              <a:t> </a:t>
            </a:r>
            <a:r>
              <a:rPr lang="en-CA" sz="1200" dirty="0">
                <a:ea typeface="+mn-lt"/>
                <a:cs typeface="+mn-lt"/>
                <a:hlinkClick r:id="rId4"/>
              </a:rPr>
              <a:t>Our product portfolio (octapharma.ca)</a:t>
            </a:r>
            <a:endParaRPr lang="en-CA" sz="1200" dirty="0">
              <a:solidFill>
                <a:schemeClr val="tx1">
                  <a:lumMod val="60000"/>
                  <a:lumOff val="40000"/>
                </a:schemeClr>
              </a:solidFill>
              <a:latin typeface="Arial" panose="020B0604020202020204" pitchFamily="34" charset="0"/>
              <a:cs typeface="Arial" panose="020B0604020202020204" pitchFamily="34" charset="0"/>
            </a:endParaRP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0680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826826" y="40881"/>
            <a:ext cx="10515599" cy="932688"/>
          </a:xfrm>
        </p:spPr>
        <p:txBody>
          <a:bodyPr vert="horz" lIns="91440" tIns="45720" rIns="91440" bIns="45720" rtlCol="0" anchor="b">
            <a:normAutofit/>
          </a:bodyPr>
          <a:lstStyle/>
          <a:p>
            <a:r>
              <a:rPr lang="en-US" err="1">
                <a:latin typeface="+mj-lt"/>
                <a:cs typeface="+mj-cs"/>
              </a:rPr>
              <a:t>Octaplasma</a:t>
            </a:r>
            <a:r>
              <a:rPr lang="en-US">
                <a:latin typeface="+mj-lt"/>
                <a:cs typeface="+mj-cs"/>
              </a:rPr>
              <a:t>: labelling</a:t>
            </a:r>
            <a:r>
              <a:rPr lang="en-US" kern="1200">
                <a:latin typeface="+mj-lt"/>
                <a:ea typeface="+mj-ea"/>
                <a:cs typeface="+mj-cs"/>
              </a:rPr>
              <a:t> and tracking</a:t>
            </a:r>
          </a:p>
        </p:txBody>
      </p:sp>
      <p:pic>
        <p:nvPicPr>
          <p:cNvPr id="5" name="Content Placeholder 4" descr="Diagram&#10;&#10;Description automatically generated with medium confidence">
            <a:extLst>
              <a:ext uri="{FF2B5EF4-FFF2-40B4-BE49-F238E27FC236}">
                <a16:creationId xmlns:a16="http://schemas.microsoft.com/office/drawing/2014/main" id="{C12AA804-C224-8391-9746-AA4D0256502A}"/>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r="-139" b="12360"/>
          <a:stretch/>
        </p:blipFill>
        <p:spPr>
          <a:xfrm>
            <a:off x="1109709" y="1188174"/>
            <a:ext cx="10170699" cy="3364964"/>
          </a:xfrm>
          <a:prstGeom prst="rect">
            <a:avLst/>
          </a:prstGeom>
        </p:spPr>
      </p:pic>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A1A82D1-6124-764A-B015-8BB5F625E955}" type="slidenum">
              <a:rPr lang="en-US" sz="1200" smtClean="0">
                <a:solidFill>
                  <a:schemeClr val="tx1">
                    <a:tint val="75000"/>
                  </a:schemeClr>
                </a:solidFill>
                <a:latin typeface="+mn-lt"/>
                <a:cs typeface="+mn-cs"/>
              </a:rPr>
              <a:pPr>
                <a:spcAft>
                  <a:spcPts val="600"/>
                </a:spcAft>
              </a:pPr>
              <a:t>6</a:t>
            </a:fld>
            <a:endParaRPr lang="en-US" sz="1200">
              <a:solidFill>
                <a:schemeClr val="tx1">
                  <a:tint val="75000"/>
                </a:schemeClr>
              </a:solidFill>
              <a:latin typeface="+mn-lt"/>
              <a:cs typeface="+mn-cs"/>
            </a:endParaRPr>
          </a:p>
        </p:txBody>
      </p:sp>
      <p:sp>
        <p:nvSpPr>
          <p:cNvPr id="8" name="Content Placeholder 2">
            <a:extLst>
              <a:ext uri="{FF2B5EF4-FFF2-40B4-BE49-F238E27FC236}">
                <a16:creationId xmlns:a16="http://schemas.microsoft.com/office/drawing/2014/main" id="{9287A963-AE95-B0A2-A099-7C45B053EE8E}"/>
              </a:ext>
            </a:extLst>
          </p:cNvPr>
          <p:cNvSpPr txBox="1">
            <a:spLocks/>
          </p:cNvSpPr>
          <p:nvPr/>
        </p:nvSpPr>
        <p:spPr>
          <a:xfrm>
            <a:off x="822460" y="4137117"/>
            <a:ext cx="10515600" cy="293628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2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2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1324"/>
              </a:buClr>
            </a:pPr>
            <a:r>
              <a:rPr lang="en-CA" sz="2000" dirty="0">
                <a:latin typeface="Arial"/>
                <a:cs typeface="Arial"/>
              </a:rPr>
              <a:t>For detailed product information, please refer to </a:t>
            </a:r>
            <a:r>
              <a:rPr lang="en-CA" sz="2000" dirty="0" err="1">
                <a:latin typeface="Arial"/>
                <a:cs typeface="Arial"/>
              </a:rPr>
              <a:t>Octaplasma's</a:t>
            </a:r>
            <a:r>
              <a:rPr lang="en-CA" sz="2000" dirty="0">
                <a:latin typeface="Arial"/>
                <a:cs typeface="Arial"/>
              </a:rPr>
              <a:t> </a:t>
            </a:r>
            <a:r>
              <a:rPr lang="en-CA" sz="2000" dirty="0">
                <a:latin typeface="Arial"/>
                <a:cs typeface="Arial"/>
                <a:hlinkClick r:id="rId5"/>
              </a:rPr>
              <a:t>product monograph</a:t>
            </a:r>
            <a:r>
              <a:rPr lang="en-CA" sz="2000" dirty="0">
                <a:latin typeface="Arial"/>
                <a:cs typeface="Arial"/>
              </a:rPr>
              <a:t>.</a:t>
            </a:r>
            <a:endParaRPr lang="en-CA" sz="2000" dirty="0"/>
          </a:p>
          <a:p>
            <a:pPr>
              <a:buClr>
                <a:srgbClr val="E71324"/>
              </a:buClr>
            </a:pPr>
            <a:r>
              <a:rPr lang="en-CA" sz="2000" dirty="0">
                <a:latin typeface="Arial"/>
                <a:cs typeface="Arial"/>
              </a:rPr>
              <a:t>For more about the unique identifier, see the Octapharma Blood Bank Communication attached to </a:t>
            </a:r>
            <a:r>
              <a:rPr lang="en-CA" sz="2000" dirty="0">
                <a:latin typeface="Arial"/>
                <a:cs typeface="Arial"/>
                <a:hlinkClick r:id="rId6"/>
              </a:rPr>
              <a:t>Customer Letter 2022-28</a:t>
            </a:r>
            <a:r>
              <a:rPr lang="en-CA" sz="2000" dirty="0">
                <a:latin typeface="Arial"/>
                <a:cs typeface="Arial"/>
              </a:rPr>
              <a:t>.</a:t>
            </a:r>
          </a:p>
          <a:p>
            <a:pPr>
              <a:buClr>
                <a:srgbClr val="8C8C8C"/>
              </a:buClr>
            </a:pPr>
            <a:endParaRPr lang="en-US" dirty="0"/>
          </a:p>
        </p:txBody>
      </p:sp>
      <p:sp>
        <p:nvSpPr>
          <p:cNvPr id="9" name="TextBox 8">
            <a:extLst>
              <a:ext uri="{FF2B5EF4-FFF2-40B4-BE49-F238E27FC236}">
                <a16:creationId xmlns:a16="http://schemas.microsoft.com/office/drawing/2014/main" id="{17F305C2-9542-DA13-3AC1-7D4CF3FB781D}"/>
              </a:ext>
            </a:extLst>
          </p:cNvPr>
          <p:cNvSpPr txBox="1"/>
          <p:nvPr/>
        </p:nvSpPr>
        <p:spPr>
          <a:xfrm>
            <a:off x="4786223" y="6211669"/>
            <a:ext cx="6265088" cy="461665"/>
          </a:xfrm>
          <a:prstGeom prst="rect">
            <a:avLst/>
          </a:prstGeom>
          <a:noFill/>
        </p:spPr>
        <p:txBody>
          <a:bodyPr wrap="square" lIns="91440" tIns="45720" rIns="91440" bIns="45720" rtlCol="0" anchor="t">
            <a:spAutoFit/>
          </a:bodyPr>
          <a:lstStyle/>
          <a:p>
            <a:r>
              <a:rPr lang="en-CA" sz="1200">
                <a:ea typeface="+mn-lt"/>
                <a:cs typeface="+mn-lt"/>
              </a:rPr>
              <a:t>Source: </a:t>
            </a:r>
            <a:r>
              <a:rPr lang="en-CA" sz="1200" err="1">
                <a:ea typeface="+mn-lt"/>
                <a:cs typeface="+mn-lt"/>
              </a:rPr>
              <a:t>Octapharma</a:t>
            </a:r>
            <a:r>
              <a:rPr lang="en-CA" sz="1200">
                <a:ea typeface="+mn-lt"/>
                <a:cs typeface="+mn-lt"/>
              </a:rPr>
              <a:t>. </a:t>
            </a:r>
            <a:r>
              <a:rPr lang="en-CA" sz="1200" err="1">
                <a:ea typeface="+mn-lt"/>
                <a:cs typeface="+mn-lt"/>
              </a:rPr>
              <a:t>Octaplasma</a:t>
            </a:r>
            <a:r>
              <a:rPr lang="en-CA" sz="1200">
                <a:ea typeface="+mn-lt"/>
                <a:cs typeface="+mn-lt"/>
              </a:rPr>
              <a:t>: Blood Bank Communication. June 2015. Attached to </a:t>
            </a:r>
            <a:r>
              <a:rPr lang="en-CA" sz="1200">
                <a:ea typeface="+mn-lt"/>
                <a:cs typeface="+mn-lt"/>
                <a:hlinkClick r:id="rId6"/>
              </a:rPr>
              <a:t>Canadian Blood Services Customer Letter 2022-28</a:t>
            </a:r>
            <a:endParaRPr lang="en-CA" sz="1200" b="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50073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F060-70FA-5E48-87BC-0C924E518A56}"/>
              </a:ext>
            </a:extLst>
          </p:cNvPr>
          <p:cNvSpPr>
            <a:spLocks noGrp="1"/>
          </p:cNvSpPr>
          <p:nvPr>
            <p:ph type="title"/>
          </p:nvPr>
        </p:nvSpPr>
        <p:spPr>
          <a:xfrm>
            <a:off x="792706" y="-50104"/>
            <a:ext cx="10515599" cy="932688"/>
          </a:xfrm>
        </p:spPr>
        <p:txBody>
          <a:bodyPr vert="horz" lIns="91440" tIns="45720" rIns="91440" bIns="45720" rtlCol="0" anchor="b">
            <a:normAutofit/>
          </a:bodyPr>
          <a:lstStyle/>
          <a:p>
            <a:r>
              <a:rPr lang="en-US" err="1">
                <a:latin typeface="+mj-lt"/>
                <a:cs typeface="+mj-cs"/>
              </a:rPr>
              <a:t>Octaplasma</a:t>
            </a:r>
            <a:r>
              <a:rPr lang="en-US">
                <a:latin typeface="+mj-lt"/>
                <a:cs typeface="+mj-cs"/>
              </a:rPr>
              <a:t>: labelling</a:t>
            </a:r>
            <a:r>
              <a:rPr lang="en-US" kern="1200">
                <a:latin typeface="+mj-lt"/>
                <a:ea typeface="+mj-ea"/>
                <a:cs typeface="+mj-cs"/>
              </a:rPr>
              <a:t> and tracking</a:t>
            </a:r>
          </a:p>
        </p:txBody>
      </p:sp>
      <p:sp>
        <p:nvSpPr>
          <p:cNvPr id="7" name="Slide Number Placeholder 6">
            <a:extLst>
              <a:ext uri="{FF2B5EF4-FFF2-40B4-BE49-F238E27FC236}">
                <a16:creationId xmlns:a16="http://schemas.microsoft.com/office/drawing/2014/main" id="{58585E63-FFF5-9148-8D64-CF1B347D133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A1A82D1-6124-764A-B015-8BB5F625E955}" type="slidenum">
              <a:rPr lang="en-US" sz="1200" smtClean="0">
                <a:solidFill>
                  <a:schemeClr val="tx1">
                    <a:tint val="75000"/>
                  </a:schemeClr>
                </a:solidFill>
                <a:latin typeface="+mn-lt"/>
                <a:cs typeface="+mn-cs"/>
              </a:rPr>
              <a:pPr>
                <a:spcAft>
                  <a:spcPts val="600"/>
                </a:spcAft>
              </a:pPr>
              <a:t>7</a:t>
            </a:fld>
            <a:endParaRPr lang="en-US" sz="1200">
              <a:solidFill>
                <a:schemeClr val="tx1">
                  <a:tint val="75000"/>
                </a:schemeClr>
              </a:solidFill>
              <a:latin typeface="+mn-lt"/>
              <a:cs typeface="+mn-cs"/>
            </a:endParaRPr>
          </a:p>
        </p:txBody>
      </p:sp>
      <p:pic>
        <p:nvPicPr>
          <p:cNvPr id="9" name="Picture 8">
            <a:extLst>
              <a:ext uri="{FF2B5EF4-FFF2-40B4-BE49-F238E27FC236}">
                <a16:creationId xmlns:a16="http://schemas.microsoft.com/office/drawing/2014/main" id="{5F3BCE48-C18A-6594-B6CC-2E803A1BFD5A}"/>
              </a:ext>
            </a:extLst>
          </p:cNvPr>
          <p:cNvPicPr>
            <a:picLocks noChangeAspect="1"/>
          </p:cNvPicPr>
          <p:nvPr/>
        </p:nvPicPr>
        <p:blipFill>
          <a:blip r:embed="rId4"/>
          <a:stretch>
            <a:fillRect/>
          </a:stretch>
        </p:blipFill>
        <p:spPr>
          <a:xfrm>
            <a:off x="1464746" y="1223779"/>
            <a:ext cx="9255730" cy="4640568"/>
          </a:xfrm>
          <a:prstGeom prst="rect">
            <a:avLst/>
          </a:prstGeom>
        </p:spPr>
      </p:pic>
      <p:sp>
        <p:nvSpPr>
          <p:cNvPr id="5" name="TextBox 4">
            <a:extLst>
              <a:ext uri="{FF2B5EF4-FFF2-40B4-BE49-F238E27FC236}">
                <a16:creationId xmlns:a16="http://schemas.microsoft.com/office/drawing/2014/main" id="{EC975C92-F7C9-070B-463D-2425EBE8F0A8}"/>
              </a:ext>
            </a:extLst>
          </p:cNvPr>
          <p:cNvSpPr txBox="1"/>
          <p:nvPr/>
        </p:nvSpPr>
        <p:spPr>
          <a:xfrm>
            <a:off x="4786223" y="6211669"/>
            <a:ext cx="6265088" cy="461665"/>
          </a:xfrm>
          <a:prstGeom prst="rect">
            <a:avLst/>
          </a:prstGeom>
          <a:noFill/>
        </p:spPr>
        <p:txBody>
          <a:bodyPr wrap="square" lIns="91440" tIns="45720" rIns="91440" bIns="45720" rtlCol="0" anchor="t">
            <a:spAutoFit/>
          </a:bodyPr>
          <a:lstStyle/>
          <a:p>
            <a:r>
              <a:rPr lang="en-CA" sz="1200">
                <a:ea typeface="+mn-lt"/>
                <a:cs typeface="+mn-lt"/>
              </a:rPr>
              <a:t>Source: </a:t>
            </a:r>
            <a:r>
              <a:rPr lang="en-CA" sz="1200" err="1">
                <a:ea typeface="+mn-lt"/>
                <a:cs typeface="+mn-lt"/>
              </a:rPr>
              <a:t>Octapharma</a:t>
            </a:r>
            <a:r>
              <a:rPr lang="en-CA" sz="1200">
                <a:ea typeface="+mn-lt"/>
                <a:cs typeface="+mn-lt"/>
              </a:rPr>
              <a:t>. </a:t>
            </a:r>
            <a:r>
              <a:rPr lang="en-CA" sz="1200" err="1">
                <a:ea typeface="+mn-lt"/>
                <a:cs typeface="+mn-lt"/>
              </a:rPr>
              <a:t>Octaplasma</a:t>
            </a:r>
            <a:r>
              <a:rPr lang="en-CA" sz="1200">
                <a:ea typeface="+mn-lt"/>
                <a:cs typeface="+mn-lt"/>
              </a:rPr>
              <a:t>: Blood Bank Communication. June 2015. Attached to </a:t>
            </a:r>
            <a:r>
              <a:rPr lang="en-CA" sz="1200">
                <a:ea typeface="+mn-lt"/>
                <a:cs typeface="+mn-lt"/>
                <a:hlinkClick r:id="rId5"/>
              </a:rPr>
              <a:t>Canadian Blood Services Customer Letter 2022-28</a:t>
            </a:r>
            <a:endParaRPr lang="en-CA" sz="1200" b="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0968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B82C1-9F5B-7929-6E73-6887F14FA08D}"/>
              </a:ext>
            </a:extLst>
          </p:cNvPr>
          <p:cNvSpPr>
            <a:spLocks noGrp="1"/>
          </p:cNvSpPr>
          <p:nvPr>
            <p:ph type="body" sz="half" idx="2"/>
          </p:nvPr>
        </p:nvSpPr>
        <p:spPr>
          <a:xfrm>
            <a:off x="682487" y="1309491"/>
            <a:ext cx="7905052" cy="1317641"/>
          </a:xfrm>
        </p:spPr>
        <p:txBody>
          <a:bodyPr>
            <a:normAutofit/>
          </a:bodyPr>
          <a:lstStyle/>
          <a:p>
            <a:pPr marL="342900" indent="-342900">
              <a:buClr>
                <a:srgbClr val="E71324"/>
              </a:buClr>
              <a:buFont typeface="Arial" panose="020B0604020202020204" pitchFamily="34" charset="0"/>
              <a:buChar char="•"/>
            </a:pPr>
            <a:r>
              <a:rPr lang="en-CA" dirty="0">
                <a:latin typeface="+mn-lt"/>
                <a:cs typeface="+mn-cs"/>
              </a:rPr>
              <a:t>See the </a:t>
            </a:r>
            <a:r>
              <a:rPr lang="en-CA" dirty="0" err="1">
                <a:latin typeface="+mn-lt"/>
                <a:cs typeface="+mn-cs"/>
              </a:rPr>
              <a:t>Octaplasma</a:t>
            </a:r>
            <a:r>
              <a:rPr lang="en-CA" dirty="0">
                <a:latin typeface="+mn-lt"/>
                <a:cs typeface="+mn-cs"/>
              </a:rPr>
              <a:t> </a:t>
            </a:r>
            <a:r>
              <a:rPr lang="en-CA" dirty="0">
                <a:latin typeface="+mn-lt"/>
                <a:cs typeface="+mn-cs"/>
                <a:hlinkClick r:id="rId4"/>
              </a:rPr>
              <a:t>product monograph</a:t>
            </a:r>
            <a:endParaRPr lang="en-CA" dirty="0">
              <a:latin typeface="+mn-lt"/>
              <a:cs typeface="Arial"/>
              <a:hlinkClick r:id="" action="ppaction://noaction"/>
            </a:endParaRPr>
          </a:p>
          <a:p>
            <a:pPr marL="342900" indent="-342900">
              <a:buClr>
                <a:srgbClr val="E71324"/>
              </a:buClr>
              <a:buFont typeface="Arial" panose="020B0604020202020204" pitchFamily="34" charset="0"/>
              <a:buChar char="•"/>
            </a:pPr>
            <a:r>
              <a:rPr lang="en-CA" dirty="0">
                <a:latin typeface="+mn-lt"/>
                <a:cs typeface="+mn-cs"/>
              </a:rPr>
              <a:t>Packaged in cases of 10 units.</a:t>
            </a:r>
            <a:endParaRPr lang="en-US" dirty="0">
              <a:latin typeface="Arial"/>
              <a:cs typeface="Arial"/>
            </a:endParaRPr>
          </a:p>
        </p:txBody>
      </p:sp>
      <p:sp>
        <p:nvSpPr>
          <p:cNvPr id="4" name="Title 3">
            <a:extLst>
              <a:ext uri="{FF2B5EF4-FFF2-40B4-BE49-F238E27FC236}">
                <a16:creationId xmlns:a16="http://schemas.microsoft.com/office/drawing/2014/main" id="{B3D4EE32-A7F3-9D1A-D61B-1C4FD6136414}"/>
              </a:ext>
            </a:extLst>
          </p:cNvPr>
          <p:cNvSpPr>
            <a:spLocks noGrp="1"/>
          </p:cNvSpPr>
          <p:nvPr>
            <p:ph type="title"/>
          </p:nvPr>
        </p:nvSpPr>
        <p:spPr>
          <a:xfrm>
            <a:off x="682487" y="-3890"/>
            <a:ext cx="10591152" cy="943442"/>
          </a:xfrm>
        </p:spPr>
        <p:txBody>
          <a:bodyPr vert="horz" lIns="91440" tIns="45720" rIns="91440" bIns="45720" rtlCol="0" anchor="b">
            <a:normAutofit/>
          </a:bodyPr>
          <a:lstStyle/>
          <a:p>
            <a:r>
              <a:rPr lang="en-CA" err="1">
                <a:latin typeface="Arial"/>
                <a:cs typeface="Arial"/>
              </a:rPr>
              <a:t>Octaplasma</a:t>
            </a:r>
            <a:r>
              <a:rPr lang="en-CA">
                <a:latin typeface="Arial"/>
                <a:cs typeface="Arial"/>
              </a:rPr>
              <a:t>: packaging</a:t>
            </a:r>
            <a:endParaRPr lang="en-US"/>
          </a:p>
        </p:txBody>
      </p:sp>
      <p:sp>
        <p:nvSpPr>
          <p:cNvPr id="5" name="Slide Number Placeholder 4">
            <a:extLst>
              <a:ext uri="{FF2B5EF4-FFF2-40B4-BE49-F238E27FC236}">
                <a16:creationId xmlns:a16="http://schemas.microsoft.com/office/drawing/2014/main" id="{6DBDA09F-F072-122F-9D3F-488A396E3F0B}"/>
              </a:ext>
            </a:extLst>
          </p:cNvPr>
          <p:cNvSpPr>
            <a:spLocks noGrp="1"/>
          </p:cNvSpPr>
          <p:nvPr>
            <p:ph type="sldNum" sz="quarter" idx="4"/>
          </p:nvPr>
        </p:nvSpPr>
        <p:spPr/>
        <p:txBody>
          <a:bodyPr/>
          <a:lstStyle/>
          <a:p>
            <a:fld id="{7A1A82D1-6124-764A-B015-8BB5F625E955}" type="slidenum">
              <a:rPr lang="en-US" smtClean="0"/>
              <a:pPr/>
              <a:t>8</a:t>
            </a:fld>
            <a:endParaRPr lang="en-US"/>
          </a:p>
        </p:txBody>
      </p:sp>
      <p:pic>
        <p:nvPicPr>
          <p:cNvPr id="9" name="Picture 9" descr="Text, letter&#10;&#10;Description automatically generated">
            <a:extLst>
              <a:ext uri="{FF2B5EF4-FFF2-40B4-BE49-F238E27FC236}">
                <a16:creationId xmlns:a16="http://schemas.microsoft.com/office/drawing/2014/main" id="{EF1B7630-FFFE-442D-0F51-0D3BD56648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073" y="2565112"/>
            <a:ext cx="2815087" cy="3374202"/>
          </a:xfrm>
          <a:prstGeom prst="rect">
            <a:avLst/>
          </a:prstGeom>
        </p:spPr>
      </p:pic>
      <p:pic>
        <p:nvPicPr>
          <p:cNvPr id="10" name="Picture 10" descr="Text&#10;&#10;Description automatically generated">
            <a:extLst>
              <a:ext uri="{FF2B5EF4-FFF2-40B4-BE49-F238E27FC236}">
                <a16:creationId xmlns:a16="http://schemas.microsoft.com/office/drawing/2014/main" id="{A3C70E6E-2F1B-6DAF-D68B-5E8BD62848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7795" y="2627037"/>
            <a:ext cx="2743201" cy="3343588"/>
          </a:xfrm>
          <a:prstGeom prst="rect">
            <a:avLst/>
          </a:prstGeom>
        </p:spPr>
      </p:pic>
      <p:sp>
        <p:nvSpPr>
          <p:cNvPr id="14" name="Text Placeholder 1">
            <a:extLst>
              <a:ext uri="{FF2B5EF4-FFF2-40B4-BE49-F238E27FC236}">
                <a16:creationId xmlns:a16="http://schemas.microsoft.com/office/drawing/2014/main" id="{A6ECCCCE-95EA-E1FA-D2AB-A1FA057F81F2}"/>
              </a:ext>
            </a:extLst>
          </p:cNvPr>
          <p:cNvSpPr txBox="1">
            <a:spLocks/>
          </p:cNvSpPr>
          <p:nvPr/>
        </p:nvSpPr>
        <p:spPr>
          <a:xfrm>
            <a:off x="3681604" y="2914004"/>
            <a:ext cx="2556676" cy="229530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6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chemeClr val="tx2"/>
              </a:buClr>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chemeClr val="tx2"/>
              </a:buClr>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chemeClr val="tx2"/>
              </a:buClr>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chemeClr val="tx2"/>
              </a:buClr>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E71324"/>
              </a:buClr>
            </a:pPr>
            <a:r>
              <a:rPr lang="en-CA" sz="2400">
                <a:latin typeface="+mn-lt"/>
                <a:cs typeface="+mn-cs"/>
              </a:rPr>
              <a:t>Each unit has an over-wrap of polyamide/ polyethylene.</a:t>
            </a:r>
            <a:endParaRPr lang="en-CA" sz="2400">
              <a:latin typeface="+mn-lt"/>
              <a:cs typeface="Arial"/>
            </a:endParaRPr>
          </a:p>
        </p:txBody>
      </p:sp>
      <p:sp>
        <p:nvSpPr>
          <p:cNvPr id="17" name="Text Placeholder 1">
            <a:extLst>
              <a:ext uri="{FF2B5EF4-FFF2-40B4-BE49-F238E27FC236}">
                <a16:creationId xmlns:a16="http://schemas.microsoft.com/office/drawing/2014/main" id="{01CF1DC5-8BD3-374B-DE5A-354BBBC5126D}"/>
              </a:ext>
            </a:extLst>
          </p:cNvPr>
          <p:cNvSpPr txBox="1">
            <a:spLocks/>
          </p:cNvSpPr>
          <p:nvPr/>
        </p:nvSpPr>
        <p:spPr>
          <a:xfrm>
            <a:off x="9432547" y="2914004"/>
            <a:ext cx="2628563" cy="2482207"/>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6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chemeClr val="tx2"/>
              </a:buClr>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chemeClr val="tx2"/>
              </a:buClr>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chemeClr val="tx2"/>
              </a:buClr>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chemeClr val="tx2"/>
              </a:buClr>
              <a:buFont typeface="Arial" panose="020B0604020202020204" pitchFamily="34" charset="0"/>
              <a:buNone/>
              <a:defRPr sz="1000" kern="120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E71324"/>
              </a:buClr>
            </a:pPr>
            <a:r>
              <a:rPr lang="en-CA" sz="2400">
                <a:latin typeface="+mn-lt"/>
                <a:cs typeface="+mn-cs"/>
              </a:rPr>
              <a:t>Each individual unit is packaged in a cardboard carton.</a:t>
            </a:r>
            <a:endParaRPr lang="en-CA" sz="2400">
              <a:latin typeface="Arial"/>
              <a:cs typeface="Arial"/>
            </a:endParaRPr>
          </a:p>
        </p:txBody>
      </p:sp>
      <p:sp>
        <p:nvSpPr>
          <p:cNvPr id="22" name="Arrow: Bent-Up 21">
            <a:extLst>
              <a:ext uri="{FF2B5EF4-FFF2-40B4-BE49-F238E27FC236}">
                <a16:creationId xmlns:a16="http://schemas.microsoft.com/office/drawing/2014/main" id="{0C91A111-1B40-FD87-434D-FA7435EF0B1F}"/>
              </a:ext>
            </a:extLst>
          </p:cNvPr>
          <p:cNvSpPr/>
          <p:nvPr/>
        </p:nvSpPr>
        <p:spPr>
          <a:xfrm rot="5400000" flipV="1">
            <a:off x="3951387" y="4370867"/>
            <a:ext cx="747622" cy="115019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Bent-Up 22">
            <a:extLst>
              <a:ext uri="{FF2B5EF4-FFF2-40B4-BE49-F238E27FC236}">
                <a16:creationId xmlns:a16="http://schemas.microsoft.com/office/drawing/2014/main" id="{ABD3CB24-A5A7-9DAB-BA8A-762CE2A6F1C6}"/>
              </a:ext>
            </a:extLst>
          </p:cNvPr>
          <p:cNvSpPr/>
          <p:nvPr/>
        </p:nvSpPr>
        <p:spPr>
          <a:xfrm rot="5400000" flipV="1">
            <a:off x="9630443" y="4370866"/>
            <a:ext cx="747622" cy="115019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6F467D-5ADD-BB18-159F-EFAC4BC1C5B7}"/>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a:solidFill>
                  <a:schemeClr val="tx1">
                    <a:lumMod val="60000"/>
                    <a:lumOff val="40000"/>
                  </a:schemeClr>
                </a:solidFill>
                <a:latin typeface="Arial"/>
                <a:cs typeface="Arial"/>
              </a:rPr>
              <a:t>This document may be found on</a:t>
            </a:r>
            <a:r>
              <a:rPr lang="en-CA" sz="1200" b="0">
                <a:solidFill>
                  <a:schemeClr val="tx1">
                    <a:lumMod val="60000"/>
                    <a:lumOff val="40000"/>
                  </a:schemeClr>
                </a:solidFill>
                <a:latin typeface="Arial"/>
                <a:cs typeface="Arial"/>
              </a:rPr>
              <a:t>: Canadia</a:t>
            </a:r>
            <a:r>
              <a:rPr lang="en-CA" sz="1200">
                <a:solidFill>
                  <a:schemeClr val="tx1">
                    <a:lumMod val="60000"/>
                    <a:lumOff val="40000"/>
                  </a:schemeClr>
                </a:solidFill>
                <a:latin typeface="Arial"/>
                <a:cs typeface="Arial"/>
              </a:rPr>
              <a:t>n Blood Services’ professional education website, profedu.ca</a:t>
            </a:r>
            <a:endParaRPr lang="en-CA" sz="1200" b="0">
              <a:solidFill>
                <a:schemeClr val="tx1">
                  <a:lumMod val="60000"/>
                  <a:lumOff val="40000"/>
                </a:schemeClr>
              </a:solidFill>
              <a:latin typeface="Arial"/>
              <a:cs typeface="Arial"/>
            </a:endParaRPr>
          </a:p>
          <a:p>
            <a:r>
              <a:rPr lang="en-CA" sz="1200">
                <a:ea typeface="+mn-lt"/>
                <a:cs typeface="+mn-lt"/>
              </a:rPr>
              <a:t>Information is current to January 12, 2023. Always refer to the Product Monograph for up-to-date information. </a:t>
            </a:r>
            <a:r>
              <a:rPr lang="en-CA" sz="1200">
                <a:solidFill>
                  <a:schemeClr val="tx1">
                    <a:lumMod val="60000"/>
                    <a:lumOff val="40000"/>
                  </a:schemeClr>
                </a:solidFill>
                <a:latin typeface="Arial"/>
                <a:cs typeface="Arial"/>
              </a:rPr>
              <a:t> </a:t>
            </a:r>
            <a:r>
              <a:rPr lang="en-CA" sz="1200">
                <a:ea typeface="+mn-lt"/>
                <a:cs typeface="+mn-lt"/>
                <a:hlinkClick r:id="rId4"/>
              </a:rPr>
              <a:t>Our product portfolio (octapharma.ca)</a:t>
            </a:r>
            <a:endParaRPr lang="en-CA" sz="120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7452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AE7F3-8084-E48F-9D1E-819FAFC8989B}"/>
              </a:ext>
            </a:extLst>
          </p:cNvPr>
          <p:cNvSpPr>
            <a:spLocks noGrp="1"/>
          </p:cNvSpPr>
          <p:nvPr>
            <p:ph type="body" sz="half" idx="2"/>
          </p:nvPr>
        </p:nvSpPr>
        <p:spPr>
          <a:xfrm>
            <a:off x="872159" y="1313955"/>
            <a:ext cx="5661754" cy="4690211"/>
          </a:xfrm>
        </p:spPr>
        <p:txBody>
          <a:bodyPr>
            <a:normAutofit/>
          </a:bodyPr>
          <a:lstStyle/>
          <a:p>
            <a:pPr marL="457200" indent="-457200">
              <a:buClr>
                <a:srgbClr val="E71324"/>
              </a:buClr>
              <a:buFont typeface="Arial" panose="020B0604020202020204" pitchFamily="34" charset="0"/>
              <a:buChar char="•"/>
            </a:pPr>
            <a:r>
              <a:rPr lang="en-CA" sz="2400" dirty="0">
                <a:latin typeface="Arial"/>
                <a:cs typeface="Arial"/>
              </a:rPr>
              <a:t>Can be ordered from your local Canadian Blood Services distribution site using our Hospital Portal or contingency method.</a:t>
            </a:r>
          </a:p>
          <a:p>
            <a:pPr marL="457200" indent="-457200">
              <a:buClr>
                <a:srgbClr val="E71324"/>
              </a:buClr>
              <a:buFont typeface="Arial" panose="020B0604020202020204" pitchFamily="34" charset="0"/>
              <a:buChar char="•"/>
            </a:pPr>
            <a:r>
              <a:rPr lang="en-CA" sz="2400" dirty="0">
                <a:latin typeface="Arial"/>
                <a:cs typeface="Arial"/>
              </a:rPr>
              <a:t>Although this is a product manufactured by a pharmaceutical company and considered a plasma protein and related product, </a:t>
            </a:r>
            <a:r>
              <a:rPr lang="en-CA" sz="2400" dirty="0" err="1">
                <a:latin typeface="Arial"/>
                <a:cs typeface="Arial"/>
              </a:rPr>
              <a:t>Octaplasma</a:t>
            </a:r>
            <a:r>
              <a:rPr lang="en-CA" sz="2400" dirty="0">
                <a:latin typeface="Arial"/>
                <a:cs typeface="Arial"/>
              </a:rPr>
              <a:t> will be listed in its own Product Type section for ordering purposes.</a:t>
            </a:r>
            <a:endParaRPr lang="en-US" sz="2400" dirty="0">
              <a:highlight>
                <a:srgbClr val="FFFF00"/>
              </a:highlight>
              <a:latin typeface="Arial"/>
              <a:cs typeface="Arial"/>
            </a:endParaRPr>
          </a:p>
        </p:txBody>
      </p:sp>
      <p:sp>
        <p:nvSpPr>
          <p:cNvPr id="4" name="Title 3">
            <a:extLst>
              <a:ext uri="{FF2B5EF4-FFF2-40B4-BE49-F238E27FC236}">
                <a16:creationId xmlns:a16="http://schemas.microsoft.com/office/drawing/2014/main" id="{7226226C-D3FD-544C-D26C-8458431F8E76}"/>
              </a:ext>
            </a:extLst>
          </p:cNvPr>
          <p:cNvSpPr>
            <a:spLocks noGrp="1"/>
          </p:cNvSpPr>
          <p:nvPr>
            <p:ph type="title"/>
          </p:nvPr>
        </p:nvSpPr>
        <p:spPr>
          <a:xfrm>
            <a:off x="739353" y="-3890"/>
            <a:ext cx="10591152" cy="943442"/>
          </a:xfrm>
        </p:spPr>
        <p:txBody>
          <a:bodyPr vert="horz" lIns="91440" tIns="45720" rIns="91440" bIns="45720" rtlCol="0" anchor="b">
            <a:normAutofit/>
          </a:bodyPr>
          <a:lstStyle/>
          <a:p>
            <a:r>
              <a:rPr lang="en-CA" err="1">
                <a:latin typeface="Arial"/>
                <a:cs typeface="Arial"/>
              </a:rPr>
              <a:t>Octaplasma</a:t>
            </a:r>
            <a:r>
              <a:rPr lang="en-CA">
                <a:latin typeface="Arial"/>
                <a:cs typeface="Arial"/>
              </a:rPr>
              <a:t>: ordering</a:t>
            </a:r>
            <a:endParaRPr lang="en-US">
              <a:latin typeface="Arial"/>
              <a:cs typeface="Arial"/>
            </a:endParaRPr>
          </a:p>
        </p:txBody>
      </p:sp>
      <p:sp>
        <p:nvSpPr>
          <p:cNvPr id="5" name="Slide Number Placeholder 4">
            <a:extLst>
              <a:ext uri="{FF2B5EF4-FFF2-40B4-BE49-F238E27FC236}">
                <a16:creationId xmlns:a16="http://schemas.microsoft.com/office/drawing/2014/main" id="{32385F4D-EB8E-B17F-5B3B-BBE8C23070D2}"/>
              </a:ext>
            </a:extLst>
          </p:cNvPr>
          <p:cNvSpPr>
            <a:spLocks noGrp="1"/>
          </p:cNvSpPr>
          <p:nvPr>
            <p:ph type="sldNum" sz="quarter" idx="4"/>
          </p:nvPr>
        </p:nvSpPr>
        <p:spPr/>
        <p:txBody>
          <a:bodyPr/>
          <a:lstStyle/>
          <a:p>
            <a:fld id="{7A1A82D1-6124-764A-B015-8BB5F625E955}" type="slidenum">
              <a:rPr lang="en-US" smtClean="0"/>
              <a:pPr/>
              <a:t>9</a:t>
            </a:fld>
            <a:endParaRPr lang="en-US"/>
          </a:p>
        </p:txBody>
      </p:sp>
      <p:pic>
        <p:nvPicPr>
          <p:cNvPr id="11" name="Content Placeholder 10">
            <a:extLst>
              <a:ext uri="{FF2B5EF4-FFF2-40B4-BE49-F238E27FC236}">
                <a16:creationId xmlns:a16="http://schemas.microsoft.com/office/drawing/2014/main" id="{8C1CA934-101C-CFF2-8FD1-F0D7E1E02AB4}"/>
              </a:ext>
            </a:extLst>
          </p:cNvPr>
          <p:cNvPicPr>
            <a:picLocks noGrp="1" noChangeAspect="1"/>
          </p:cNvPicPr>
          <p:nvPr>
            <p:ph sz="half" idx="13"/>
          </p:nvPr>
        </p:nvPicPr>
        <p:blipFill>
          <a:blip r:embed="rId4" cstate="email">
            <a:extLst>
              <a:ext uri="{28A0092B-C50C-407E-A947-70E740481C1C}">
                <a14:useLocalDpi xmlns:a14="http://schemas.microsoft.com/office/drawing/2010/main"/>
              </a:ext>
            </a:extLst>
          </a:blip>
          <a:stretch>
            <a:fillRect/>
          </a:stretch>
        </p:blipFill>
        <p:spPr>
          <a:xfrm>
            <a:off x="7285159" y="1324788"/>
            <a:ext cx="3651747" cy="4206240"/>
          </a:xfrm>
        </p:spPr>
      </p:pic>
      <p:sp>
        <p:nvSpPr>
          <p:cNvPr id="6" name="TextBox 5">
            <a:extLst>
              <a:ext uri="{FF2B5EF4-FFF2-40B4-BE49-F238E27FC236}">
                <a16:creationId xmlns:a16="http://schemas.microsoft.com/office/drawing/2014/main" id="{A597D722-CAD5-4D53-A7E4-C8EDFD0724A5}"/>
              </a:ext>
            </a:extLst>
          </p:cNvPr>
          <p:cNvSpPr txBox="1"/>
          <p:nvPr/>
        </p:nvSpPr>
        <p:spPr>
          <a:xfrm>
            <a:off x="3800594" y="6104705"/>
            <a:ext cx="7812872" cy="830997"/>
          </a:xfrm>
          <a:prstGeom prst="rect">
            <a:avLst/>
          </a:prstGeom>
          <a:noFill/>
        </p:spPr>
        <p:txBody>
          <a:bodyPr wrap="square" lIns="91440" tIns="45720" rIns="91440" bIns="45720" rtlCol="0" anchor="t">
            <a:spAutoFit/>
          </a:bodyPr>
          <a:lstStyle/>
          <a:p>
            <a:r>
              <a:rPr lang="en-CA" sz="1200" dirty="0">
                <a:solidFill>
                  <a:schemeClr val="bg1">
                    <a:lumMod val="50000"/>
                  </a:schemeClr>
                </a:solidFill>
                <a:latin typeface="Arial"/>
                <a:cs typeface="Arial"/>
              </a:rPr>
              <a:t>This document may be found on</a:t>
            </a:r>
            <a:r>
              <a:rPr lang="en-CA" sz="1200" b="0" dirty="0">
                <a:solidFill>
                  <a:schemeClr val="bg1">
                    <a:lumMod val="50000"/>
                  </a:schemeClr>
                </a:solidFill>
                <a:latin typeface="Arial"/>
                <a:cs typeface="Arial"/>
              </a:rPr>
              <a:t>: Canadia</a:t>
            </a:r>
            <a:r>
              <a:rPr lang="en-CA" sz="1200" dirty="0">
                <a:solidFill>
                  <a:schemeClr val="bg1">
                    <a:lumMod val="50000"/>
                  </a:schemeClr>
                </a:solidFill>
                <a:latin typeface="Arial"/>
                <a:cs typeface="Arial"/>
              </a:rPr>
              <a:t>n Blood Services’ professional education website, profedu.ca</a:t>
            </a:r>
            <a:endParaRPr lang="en-CA" sz="1200" b="0" dirty="0">
              <a:solidFill>
                <a:schemeClr val="bg1">
                  <a:lumMod val="50000"/>
                </a:schemeClr>
              </a:solidFill>
              <a:latin typeface="Arial"/>
              <a:cs typeface="Arial"/>
            </a:endParaRPr>
          </a:p>
          <a:p>
            <a:r>
              <a:rPr lang="en-CA" sz="1200" dirty="0">
                <a:solidFill>
                  <a:schemeClr val="bg1">
                    <a:lumMod val="50000"/>
                  </a:schemeClr>
                </a:solidFill>
                <a:ea typeface="+mn-lt"/>
                <a:cs typeface="+mn-lt"/>
              </a:rPr>
              <a:t>Information is current to January 12, 2023. Always refer to the Product Monograph for up-to-date information. </a:t>
            </a:r>
            <a:r>
              <a:rPr lang="en-CA" sz="1200" dirty="0">
                <a:solidFill>
                  <a:schemeClr val="bg1">
                    <a:lumMod val="50000"/>
                  </a:schemeClr>
                </a:solidFill>
                <a:latin typeface="Arial"/>
                <a:cs typeface="Arial"/>
              </a:rPr>
              <a:t> </a:t>
            </a:r>
            <a:r>
              <a:rPr lang="en-CA" sz="1200" dirty="0">
                <a:ea typeface="+mn-lt"/>
                <a:cs typeface="+mn-lt"/>
                <a:hlinkClick r:id="rId5"/>
              </a:rPr>
              <a:t>Our product portfolio (octapharma.ca)</a:t>
            </a:r>
            <a:endParaRPr lang="en-CA" sz="1200" dirty="0">
              <a:solidFill>
                <a:schemeClr val="tx1">
                  <a:lumMod val="60000"/>
                  <a:lumOff val="40000"/>
                </a:schemeClr>
              </a:solidFill>
              <a:latin typeface="Arial" panose="020B0604020202020204" pitchFamily="34" charset="0"/>
              <a:cs typeface="Arial" panose="020B0604020202020204" pitchFamily="34" charset="0"/>
            </a:endParaRP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49212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4D4D4D"/>
      </a:dk1>
      <a:lt1>
        <a:srgbClr val="FFFFFF"/>
      </a:lt1>
      <a:dk2>
        <a:srgbClr val="8C8C8C"/>
      </a:dk2>
      <a:lt2>
        <a:srgbClr val="BEBEBE"/>
      </a:lt2>
      <a:accent1>
        <a:srgbClr val="E71324"/>
      </a:accent1>
      <a:accent2>
        <a:srgbClr val="C4161C"/>
      </a:accent2>
      <a:accent3>
        <a:srgbClr val="A70E13"/>
      </a:accent3>
      <a:accent4>
        <a:srgbClr val="54C3BB"/>
      </a:accent4>
      <a:accent5>
        <a:srgbClr val="419B96"/>
      </a:accent5>
      <a:accent6>
        <a:srgbClr val="F2F2F2"/>
      </a:accent6>
      <a:hlink>
        <a:srgbClr val="88528B"/>
      </a:hlink>
      <a:folHlink>
        <a:srgbClr val="5532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b2134d8-df7a-4bfb-acec-b9b6001b3bd7">
      <UserInfo>
        <DisplayName>SharingLinks.bb6e7761-bcde-46bc-a52f-d33b563afd78.OrganizationEdit.0ff95b81-2b39-418a-b787-21a29c7d9bf7</DisplayName>
        <AccountId>15</AccountId>
        <AccountType/>
      </UserInfo>
      <UserInfo>
        <DisplayName>SharingLinks.79485c12-f48e-4265-ac39-9d65bed7e338.OrganizationEdit.e7c2a3e2-0caf-422d-ae21-b65125075307</DisplayName>
        <AccountId>22</AccountId>
        <AccountType/>
      </UserInfo>
      <UserInfo>
        <DisplayName>Lynne Cantin</DisplayName>
        <AccountId>12</AccountId>
        <AccountType/>
      </UserInfo>
      <UserInfo>
        <DisplayName>Jenny Ryan</DisplayName>
        <AccountId>17</AccountId>
        <AccountType/>
      </UserInfo>
      <UserInfo>
        <DisplayName>Bonnie VanMoorsel</DisplayName>
        <AccountId>20</AccountId>
        <AccountType/>
      </UserInfo>
      <UserInfo>
        <DisplayName>Sophie Chargé</DisplayName>
        <AccountId>13</AccountId>
        <AccountType/>
      </UserInfo>
      <UserInfo>
        <DisplayName>Chantale Pambrun</DisplayName>
        <AccountId>14</AccountId>
        <AccountType/>
      </UserInfo>
      <UserInfo>
        <DisplayName>SharingLinks.29531d05-eb2a-466e-b418-f5e11c2c29d1.OrganizationEdit.3210de14-a012-4759-90cb-f2d5f2bd19f9</DisplayName>
        <AccountId>18</AccountId>
        <AccountType/>
      </UserInfo>
      <UserInfo>
        <DisplayName>Limited Access System Group</DisplayName>
        <AccountId>16</AccountId>
        <AccountType/>
      </UserInfo>
      <UserInfo>
        <DisplayName>Patrizia Ruoso</DisplayName>
        <AccountId>326</AccountId>
        <AccountType/>
      </UserInfo>
      <UserInfo>
        <DisplayName>Rosanne Dawson</DisplayName>
        <AccountId>304</AccountId>
        <AccountType/>
      </UserInfo>
      <UserInfo>
        <DisplayName>Jon Fawcett</DisplayName>
        <AccountId>256</AccountId>
        <AccountType/>
      </UserInfo>
      <UserInfo>
        <DisplayName>Robert Romans</DisplayName>
        <AccountId>23</AccountId>
        <AccountType/>
      </UserInfo>
      <UserInfo>
        <DisplayName>Kimberly Figures</DisplayName>
        <AccountId>26</AccountId>
        <AccountType/>
      </UserInfo>
    </SharedWithUsers>
    <TaxCatchAll xmlns="fb2134d8-df7a-4bfb-acec-b9b6001b3bd7" xsi:nil="true"/>
    <lcf76f155ced4ddcb4097134ff3c332f xmlns="94bdf2b4-da9d-43ff-b7eb-f691ed4e72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39C5EB37899499C2FEA31F568637B" ma:contentTypeVersion="16" ma:contentTypeDescription="Create a new document." ma:contentTypeScope="" ma:versionID="8d85daeb4a24e268dfa76140ab782932">
  <xsd:schema xmlns:xsd="http://www.w3.org/2001/XMLSchema" xmlns:xs="http://www.w3.org/2001/XMLSchema" xmlns:p="http://schemas.microsoft.com/office/2006/metadata/properties" xmlns:ns2="94bdf2b4-da9d-43ff-b7eb-f691ed4e728e" xmlns:ns3="fb2134d8-df7a-4bfb-acec-b9b6001b3bd7" targetNamespace="http://schemas.microsoft.com/office/2006/metadata/properties" ma:root="true" ma:fieldsID="bad9d731d33c41020420af0d59faa1d2" ns2:_="" ns3:_="">
    <xsd:import namespace="94bdf2b4-da9d-43ff-b7eb-f691ed4e728e"/>
    <xsd:import namespace="fb2134d8-df7a-4bfb-acec-b9b6001b3b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df2b4-da9d-43ff-b7eb-f691ed4e7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2134d8-df7a-4bfb-acec-b9b6001b3bd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ae1db8-badd-4b0c-9038-d2c10e1291f3}" ma:internalName="TaxCatchAll" ma:showField="CatchAllData" ma:web="fb2134d8-df7a-4bfb-acec-b9b6001b3b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6F552-3F16-48A0-8699-3DB354F92FE6}">
  <ds:schemaRefs>
    <ds:schemaRef ds:uri="http://schemas.microsoft.com/sharepoint/v3/contenttype/forms"/>
  </ds:schemaRefs>
</ds:datastoreItem>
</file>

<file path=customXml/itemProps2.xml><?xml version="1.0" encoding="utf-8"?>
<ds:datastoreItem xmlns:ds="http://schemas.openxmlformats.org/officeDocument/2006/customXml" ds:itemID="{3E1F2185-22A1-4812-864D-4B0C98B5E981}">
  <ds:schemaRefs>
    <ds:schemaRef ds:uri="94bdf2b4-da9d-43ff-b7eb-f691ed4e728e"/>
    <ds:schemaRef ds:uri="fb2134d8-df7a-4bfb-acec-b9b6001b3b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4ECEAF-9A2B-4F9D-AD0F-81040B7C94DB}">
  <ds:schemaRefs>
    <ds:schemaRef ds:uri="94bdf2b4-da9d-43ff-b7eb-f691ed4e728e"/>
    <ds:schemaRef ds:uri="fb2134d8-df7a-4bfb-acec-b9b6001b3b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269</TotalTime>
  <Words>1981</Words>
  <Application>Microsoft Office PowerPoint</Application>
  <PresentationFormat>Widescreen</PresentationFormat>
  <Paragraphs>174</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Octaplasma: Information for laboratory technologists </vt:lpstr>
      <vt:lpstr>Overview</vt:lpstr>
      <vt:lpstr>Project background</vt:lpstr>
      <vt:lpstr>Octaplasma: product description</vt:lpstr>
      <vt:lpstr>Octaplasma: labelling and tracking</vt:lpstr>
      <vt:lpstr>Octaplasma: labelling and tracking</vt:lpstr>
      <vt:lpstr>Octaplasma: labelling and tracking</vt:lpstr>
      <vt:lpstr>Octaplasma: packaging</vt:lpstr>
      <vt:lpstr>Octaplasma: ordering</vt:lpstr>
      <vt:lpstr>Octaplasma: receiving and LIS</vt:lpstr>
      <vt:lpstr>Octaplasma: storage</vt:lpstr>
      <vt:lpstr>Octaplasma: thawing</vt:lpstr>
      <vt:lpstr>Additional resources </vt:lpstr>
      <vt:lpstr>Resources</vt:lpstr>
      <vt:lpstr>Contact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Lorena Bonin</dc:creator>
  <cp:keywords/>
  <dc:description/>
  <cp:lastModifiedBy>Abby Wolfe</cp:lastModifiedBy>
  <cp:revision>67</cp:revision>
  <dcterms:created xsi:type="dcterms:W3CDTF">2020-10-28T15:30:19Z</dcterms:created>
  <dcterms:modified xsi:type="dcterms:W3CDTF">2023-02-15T15:12:54Z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0x0101001B839C5EB37899499C2FEA31F568637B</vt:lpwstr>
  </property>
  <property fmtid="{D5CDD505-2E9C-101B-9397-08002B2CF9AE}" pid="3" name="MediaServiceImageTags">
    <vt:lpwstr/>
  </property>
  <property fmtid="{D5CDD505-2E9C-101B-9397-08002B2CF9AE}" pid="4" name="ArticulateGUID">
    <vt:lpwstr>86D7CC28-6545-480A-9E3C-785B044BFDE5</vt:lpwstr>
  </property>
  <property fmtid="{D5CDD505-2E9C-101B-9397-08002B2CF9AE}" pid="5" name="ArticulatePath">
    <vt:lpwstr>https://cbsscs.sharepoint.com/sites/CBSPEW/Shared Documents/5. Content_Transfusion/Transfusion Publications/SD Plasma/Education slidedeck for Hospital Techs SD Plasma</vt:lpwstr>
  </property>
</Properties>
</file>